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9930" autoAdjust="0"/>
    <p:restoredTop sz="86369" autoAdjust="0"/>
  </p:normalViewPr>
  <p:slideViewPr>
    <p:cSldViewPr snapToGrid="0">
      <p:cViewPr varScale="1">
        <p:scale>
          <a:sx n="75" d="100"/>
          <a:sy n="75" d="100"/>
        </p:scale>
        <p:origin x="54" y="45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611ED-93DB-4EE2-BF3F-15BC41D1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D4A82-5A07-4048-8B1B-F0BC56F9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9D096-5364-4938-A6C5-522D5D50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D8778-F713-461C-AFB5-2A787772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34090-6F06-4A75-B5FF-227C0F18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1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D8721-39EC-4C0A-BD43-2D50477B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4B03D-2639-463E-86EB-F1CE9DC60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539B3-BB11-4157-9B5C-6A83E6DC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D70314-365E-40DB-8BB5-9A2E5A10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751AF-63EC-444D-B38A-56A5BA0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0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77871B-8569-42A4-AE29-B25148FE5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5EBE9-067F-43BB-AB4E-31ABF1D6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F9680-0E50-48FA-B47C-B395236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8DC43-9E44-40C1-99E6-66886BAC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EE080-AE6A-4B02-A072-886FF51F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3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444E-3E95-422E-AEF5-4375CEF1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5893B-905A-4EEF-96A0-91DA2250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9A6AC-1A71-468D-B8CC-0D791A55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82DE7-41B2-4575-BF93-90759416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4A668E-41A5-45A4-92E9-F4C38D62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0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E96D4-1DBA-4F48-B3FB-FE0AF7C2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D05DE-656F-4964-8047-3BB4D945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54B13-8B86-4F45-BBAB-AF4CC782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EBBBD-B9B5-4549-8D40-DE6158F9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BADD9-DDE4-4A71-90A6-F4C2F1F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8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9DFD-0540-4487-99C7-95088963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138A6-4F7D-48C8-802C-897E8587F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8145B-4DFF-47EC-98AC-373E007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6064D-9284-478C-8AEC-B434EB99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37B8F-C514-4391-880A-284BCEA6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BE2E6-BB2C-43B5-A847-3758FFA0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7FF49-1826-417A-8D28-A378AB30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06CDC-67BD-4EF1-92C2-E32EFAEC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4B9FB-4E60-4A6C-85C5-F064331BD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ED4626-F0C9-44D6-8DF1-1103F1B3B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909301-18A7-474B-BDF6-02FAB9738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6A3509-1DEB-4F49-9A12-2CE1D96B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F03F9A-56E9-4D51-B93D-21846D7D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FDD22-FDA5-49E0-A147-C0609126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1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4DD23-A6AC-4B04-A66E-30AC981F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D885D5-F56C-4BF2-8167-F27A90A3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1A65C9-0279-4D52-A31B-6A03EB2E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27AEAF-4D3A-4269-A655-6FF9EF1B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9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7C119-B255-4EB6-945A-FB692FC9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3D0558-C781-4761-9EE4-A75EE401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F3F24-B34A-4DC1-B44C-3C08729B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8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7FF5-9189-4473-9E24-5E86801B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6C42A-75DD-45C5-A8CF-A0129501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B3108-AC80-4272-9FA2-021C26F5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A8F70-53D1-42C1-B50C-401D54CD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FF019-8BD1-4103-AA45-5BBA6573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ADDF0-587B-47C3-B0BC-3A4E9A4F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6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E1C9E-1E30-4B2A-8817-B18BC842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7F1752-630F-472D-AC9C-7C709EC19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9A331-D772-46B6-98C5-42B1CE098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F5ADE5-0B5B-4204-B5B5-50EFF551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67EA4-98EA-4914-9C4F-589C810B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65259-2741-4804-824B-1292CB94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F5873-BA03-47EF-829B-0C7711A2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48FB6-D2BC-4105-A836-F3D141BF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AFE0E-71FF-4EB3-8834-841F3E68B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1A5D9-C72D-418D-BA07-502D302B4BC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95563-7890-4EF7-BA04-7BC922254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63DA4-F26C-4D87-BDFE-FCA347C9B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9B26-0349-4580-9498-4CDDDF802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6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A59A5-2FC2-4444-8414-48981F7D2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DA8D47-97EC-40FA-A5FD-68D8E8144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1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FB34A-C0AA-4932-AA02-DF648D3D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956F2-631F-44AC-A859-49EF0234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int a;  //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{</a:t>
            </a:r>
          </a:p>
          <a:p>
            <a:pPr marL="914400" lvl="2" indent="0">
              <a:buNone/>
            </a:pPr>
            <a:r>
              <a:rPr lang="en-US" altLang="ko-KR" dirty="0"/>
              <a:t>a = 3;</a:t>
            </a:r>
          </a:p>
          <a:p>
            <a:pPr marL="444500" lvl="2" indent="0">
              <a:buNone/>
            </a:pPr>
            <a:r>
              <a:rPr lang="en-US" altLang="ko-KR" sz="2400" dirty="0"/>
              <a:t>}</a:t>
            </a:r>
          </a:p>
          <a:p>
            <a:pPr marL="444500" lvl="2" indent="0">
              <a:buNone/>
            </a:pPr>
            <a:endParaRPr lang="en-US" altLang="ko-KR" sz="2400" dirty="0"/>
          </a:p>
          <a:p>
            <a:pPr marL="0" lvl="2" indent="0">
              <a:buNone/>
            </a:pPr>
            <a:r>
              <a:rPr lang="en-US" altLang="ko-KR" sz="2400" dirty="0"/>
              <a:t>}           // </a:t>
            </a:r>
            <a:r>
              <a:rPr lang="ko-KR" altLang="en-US" sz="2400" dirty="0"/>
              <a:t>변수 </a:t>
            </a:r>
            <a:r>
              <a:rPr lang="en-US" altLang="ko-KR" sz="2400" dirty="0"/>
              <a:t>a </a:t>
            </a:r>
            <a:r>
              <a:rPr lang="ko-KR" altLang="en-US" sz="2400" dirty="0"/>
              <a:t>소멸 시점</a:t>
            </a:r>
            <a:endParaRPr lang="en-US" altLang="ko-KR" sz="2400" dirty="0"/>
          </a:p>
          <a:p>
            <a:pPr marL="91440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989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30CAD-265A-4A58-BAA1-515FA59D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DB85A-FAD8-4ED5-8722-25D881E5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int</a:t>
            </a:r>
            <a:r>
              <a:rPr lang="ko-KR" altLang="en-US" b="1" dirty="0"/>
              <a:t> </a:t>
            </a:r>
            <a:r>
              <a:rPr lang="en-US" altLang="ko-KR" b="1" dirty="0"/>
              <a:t>value1</a:t>
            </a:r>
            <a:r>
              <a:rPr lang="ko-KR" altLang="en-US" b="1" dirty="0"/>
              <a:t> </a:t>
            </a:r>
            <a:r>
              <a:rPr lang="en-US" altLang="ko-KR" b="1" dirty="0"/>
              <a:t>= 3; // </a:t>
            </a:r>
            <a:r>
              <a:rPr lang="ko-KR" altLang="en-US" b="1" dirty="0"/>
              <a:t>변수 </a:t>
            </a:r>
            <a:r>
              <a:rPr lang="en-US" altLang="ko-KR" b="1" dirty="0"/>
              <a:t>value1</a:t>
            </a:r>
            <a:r>
              <a:rPr lang="ko-KR" altLang="en-US" b="1" dirty="0"/>
              <a:t>이 생성되는 지점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b="1" dirty="0"/>
              <a:t>int</a:t>
            </a:r>
            <a:r>
              <a:rPr lang="ko-KR" altLang="en-US" b="1" dirty="0"/>
              <a:t> </a:t>
            </a:r>
            <a:r>
              <a:rPr lang="en-US" altLang="ko-KR" b="1" dirty="0"/>
              <a:t>value2</a:t>
            </a:r>
            <a:r>
              <a:rPr lang="ko-KR" altLang="en-US" b="1" dirty="0"/>
              <a:t> </a:t>
            </a:r>
            <a:r>
              <a:rPr lang="en-US" altLang="ko-KR" b="1" dirty="0"/>
              <a:t>= 5;// </a:t>
            </a:r>
            <a:r>
              <a:rPr lang="ko-KR" altLang="en-US" b="1" dirty="0"/>
              <a:t>변수 </a:t>
            </a:r>
            <a:r>
              <a:rPr lang="en-US" altLang="ko-KR" b="1" dirty="0"/>
              <a:t>value2</a:t>
            </a:r>
            <a:r>
              <a:rPr lang="ko-KR" altLang="en-US" b="1" dirty="0"/>
              <a:t>가 생성되는 지점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(value1);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(value2);</a:t>
            </a:r>
          </a:p>
          <a:p>
            <a:r>
              <a:rPr lang="en-US" altLang="ko-KR" dirty="0"/>
              <a:t>} // </a:t>
            </a:r>
            <a:r>
              <a:rPr lang="ko-KR" altLang="en-US" dirty="0"/>
              <a:t>변수 </a:t>
            </a:r>
            <a:r>
              <a:rPr lang="en-US" altLang="ko-KR" dirty="0"/>
              <a:t>value2</a:t>
            </a:r>
            <a:r>
              <a:rPr lang="ko-KR" altLang="en-US" dirty="0"/>
              <a:t>가 사라지는 지점</a:t>
            </a:r>
          </a:p>
          <a:p>
            <a:r>
              <a:rPr lang="en-US" altLang="ko-KR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(value1);</a:t>
            </a:r>
          </a:p>
          <a:p>
            <a:r>
              <a:rPr lang="en-US" altLang="ko-KR" dirty="0"/>
              <a:t>//</a:t>
            </a:r>
            <a:r>
              <a:rPr lang="en-US" altLang="ko-KR" dirty="0" err="1"/>
              <a:t>System.out.println</a:t>
            </a:r>
            <a:r>
              <a:rPr lang="en-US" altLang="ko-KR" dirty="0"/>
              <a:t>(value2);</a:t>
            </a:r>
          </a:p>
          <a:p>
            <a:r>
              <a:rPr lang="en-US" altLang="ko-KR" dirty="0"/>
              <a:t>}// </a:t>
            </a:r>
            <a:r>
              <a:rPr lang="ko-KR" altLang="en-US" dirty="0"/>
              <a:t>변수 </a:t>
            </a:r>
            <a:r>
              <a:rPr lang="en-US" altLang="ko-KR" dirty="0"/>
              <a:t>value1</a:t>
            </a:r>
            <a:r>
              <a:rPr lang="ko-KR" altLang="en-US" dirty="0"/>
              <a:t>이 사라지는 지점</a:t>
            </a:r>
          </a:p>
        </p:txBody>
      </p:sp>
    </p:spTree>
    <p:extLst>
      <p:ext uri="{BB962C8B-B14F-4D97-AF65-F5344CB8AC3E}">
        <p14:creationId xmlns:p14="http://schemas.microsoft.com/office/powerpoint/2010/main" val="107877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A5171-9FB3-45DF-AF9F-98E09E6F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06CD6-E863-4FDE-BD28-840A3FC8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자바에는 </a:t>
            </a:r>
            <a:r>
              <a:rPr lang="en-US" altLang="ko-KR" dirty="0"/>
              <a:t>8</a:t>
            </a:r>
            <a:r>
              <a:rPr lang="ko-KR" altLang="en-US" dirty="0"/>
              <a:t>가지 </a:t>
            </a:r>
            <a:r>
              <a:rPr lang="ko-KR" altLang="en-US" dirty="0">
                <a:solidFill>
                  <a:srgbClr val="FF0000"/>
                </a:solidFill>
              </a:rPr>
              <a:t>기본 자료형</a:t>
            </a:r>
            <a:r>
              <a:rPr lang="ko-KR" altLang="en-US" dirty="0"/>
              <a:t>이 있고 나머지는 모두 </a:t>
            </a:r>
            <a:r>
              <a:rPr lang="ko-KR" altLang="en-US" dirty="0">
                <a:solidFill>
                  <a:srgbClr val="FF0000"/>
                </a:solidFill>
              </a:rPr>
              <a:t>참조자료형</a:t>
            </a:r>
            <a:r>
              <a:rPr lang="ko-KR" altLang="en-US" dirty="0"/>
              <a:t>이라고 볼 수 있다</a:t>
            </a:r>
            <a:r>
              <a:rPr lang="en-US" altLang="ko-KR" dirty="0"/>
              <a:t>. </a:t>
            </a:r>
            <a:r>
              <a:rPr lang="ko-KR" altLang="en-US" dirty="0"/>
              <a:t>참조 자료형은 개발자가 직접 </a:t>
            </a:r>
            <a:r>
              <a:rPr lang="ko-KR" altLang="en-US" dirty="0" err="1"/>
              <a:t>정의할수</a:t>
            </a:r>
            <a:r>
              <a:rPr lang="ko-KR" altLang="en-US" dirty="0"/>
              <a:t> 도 있어 가짓수가 무한대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불</a:t>
            </a:r>
            <a:r>
              <a:rPr lang="en-US" altLang="ko-KR" dirty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(true, false)</a:t>
            </a:r>
          </a:p>
          <a:p>
            <a:r>
              <a:rPr lang="ko-KR" altLang="en-US" dirty="0"/>
              <a:t>정수 </a:t>
            </a:r>
            <a:r>
              <a:rPr lang="en-US" altLang="ko-KR" dirty="0"/>
              <a:t>int byte short long </a:t>
            </a:r>
          </a:p>
          <a:p>
            <a:r>
              <a:rPr lang="ko-KR" altLang="en-US" dirty="0"/>
              <a:t>실수 </a:t>
            </a:r>
            <a:r>
              <a:rPr lang="en-US" altLang="ko-KR" dirty="0"/>
              <a:t>double float</a:t>
            </a:r>
          </a:p>
          <a:p>
            <a:r>
              <a:rPr lang="ko-KR" altLang="en-US" dirty="0"/>
              <a:t>문자 </a:t>
            </a:r>
            <a:r>
              <a:rPr lang="en-US" altLang="ko-KR" dirty="0"/>
              <a:t>char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94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16A82-1656-458D-A8AD-ECA0E8BF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AEC02-5334-46CE-8563-EEF1F597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           1byte            true / false</a:t>
            </a:r>
          </a:p>
          <a:p>
            <a:r>
              <a:rPr lang="ko-KR" altLang="en-US" dirty="0"/>
              <a:t>정수</a:t>
            </a:r>
            <a:r>
              <a:rPr lang="en-US" altLang="ko-KR" dirty="0"/>
              <a:t>(int)</a:t>
            </a:r>
            <a:r>
              <a:rPr lang="ko-KR" altLang="en-US" dirty="0"/>
              <a:t>            </a:t>
            </a:r>
            <a:r>
              <a:rPr lang="en-US" altLang="ko-KR" dirty="0"/>
              <a:t>4byte            -2^31 ~ 2^31-1</a:t>
            </a:r>
          </a:p>
          <a:p>
            <a:r>
              <a:rPr lang="en-US" altLang="ko-KR" dirty="0"/>
              <a:t>                       (byte &lt; short &lt; </a:t>
            </a:r>
            <a:r>
              <a:rPr lang="en-US" altLang="ko-KR" dirty="0">
                <a:solidFill>
                  <a:srgbClr val="FF0000"/>
                </a:solidFill>
              </a:rPr>
              <a:t>int</a:t>
            </a:r>
            <a:r>
              <a:rPr lang="en-US" altLang="ko-KR" dirty="0"/>
              <a:t> &lt; long)</a:t>
            </a:r>
          </a:p>
          <a:p>
            <a:r>
              <a:rPr lang="ko-KR" altLang="en-US" dirty="0"/>
              <a:t>실수</a:t>
            </a:r>
            <a:r>
              <a:rPr lang="en-US" altLang="ko-KR" dirty="0"/>
              <a:t>(double)      8byte               ?</a:t>
            </a:r>
          </a:p>
          <a:p>
            <a:r>
              <a:rPr lang="ko-KR" altLang="en-US" dirty="0"/>
              <a:t>문자</a:t>
            </a:r>
            <a:r>
              <a:rPr lang="en-US" altLang="ko-KR" dirty="0"/>
              <a:t>(char)          2byte</a:t>
            </a:r>
          </a:p>
          <a:p>
            <a:endParaRPr lang="en-US" altLang="ko-KR" dirty="0"/>
          </a:p>
          <a:p>
            <a:r>
              <a:rPr lang="ko-KR" altLang="en-US" dirty="0"/>
              <a:t>크기가 작은 자료형을 큰 자료형에 대입하면 자동 타입변환이 일어난다</a:t>
            </a:r>
            <a:r>
              <a:rPr lang="en-US" altLang="ko-KR" dirty="0"/>
              <a:t>.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5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AAA28-B090-43A8-AC5B-2B9B7393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r>
              <a:rPr lang="ko-KR" altLang="en-US" dirty="0"/>
              <a:t> </a:t>
            </a:r>
            <a:r>
              <a:rPr lang="en-US" altLang="ko-KR" dirty="0"/>
              <a:t>type casting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FD61F-71A5-40C1-983C-C0BB6585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Boolean </a:t>
            </a:r>
            <a:r>
              <a:rPr lang="ko-KR" altLang="en-US" dirty="0"/>
              <a:t>을 제외한 기본 자료형은 서로 형을 변환할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타입 변환을 수행할 때는 저장할 수 있는 값의 범위나 종류가 달라지므로 값이 변화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타입 변환에는 자바가 자동으로 수행하는 </a:t>
            </a:r>
            <a:r>
              <a:rPr lang="en-US" altLang="ko-KR" dirty="0"/>
              <a:t>‘</a:t>
            </a:r>
            <a:r>
              <a:rPr lang="ko-KR" altLang="en-US" dirty="0"/>
              <a:t>자동 타입변환</a:t>
            </a:r>
            <a:r>
              <a:rPr lang="en-US" altLang="ko-KR" dirty="0"/>
              <a:t>＇</a:t>
            </a:r>
            <a:r>
              <a:rPr lang="ko-KR" altLang="en-US" dirty="0"/>
              <a:t>과 개발자가 직접 변환을 수행해야하는 </a:t>
            </a:r>
            <a:r>
              <a:rPr lang="en-US" altLang="ko-KR" dirty="0"/>
              <a:t>‘</a:t>
            </a:r>
            <a:r>
              <a:rPr lang="ko-KR" altLang="en-US" dirty="0"/>
              <a:t>수동 타입변환</a:t>
            </a:r>
            <a:r>
              <a:rPr lang="en-US" altLang="ko-KR" dirty="0"/>
              <a:t>＇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크기가 작은 자료형을 큰 자료형에 대입할 때는 손실이 발생하지 않는다</a:t>
            </a:r>
            <a:r>
              <a:rPr lang="en-US" altLang="ko-KR" dirty="0"/>
              <a:t>. </a:t>
            </a:r>
            <a:r>
              <a:rPr lang="ko-KR" altLang="en-US" dirty="0"/>
              <a:t>따라서 타입변환을 개발자가 하지 않아도 자동으로 변환된다</a:t>
            </a:r>
            <a:r>
              <a:rPr lang="en-US" altLang="ko-KR" dirty="0"/>
              <a:t>. (</a:t>
            </a:r>
            <a:r>
              <a:rPr lang="ko-KR" altLang="en-US" dirty="0"/>
              <a:t>업캐스팅  </a:t>
            </a:r>
            <a:r>
              <a:rPr lang="en-US" altLang="ko-KR" dirty="0"/>
              <a:t>up casting)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539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82CD2-FB48-4A3A-8EA7-4B0B2847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간의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AD09AA-6D86-4C36-A508-CB88E8B2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</a:t>
            </a:r>
            <a:r>
              <a:rPr lang="ko-KR" altLang="en-US" dirty="0"/>
              <a:t>을 제외한 기본 자료형은 서로 연산이 가능하다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모든 연산은 같은 자료형 </a:t>
            </a:r>
            <a:r>
              <a:rPr lang="ko-KR" altLang="en-US" dirty="0" err="1"/>
              <a:t>끼리만</a:t>
            </a:r>
            <a:r>
              <a:rPr lang="ko-KR" altLang="en-US" dirty="0"/>
              <a:t> 가능하고 연산 결과 역시 같은 자료형이 나온다</a:t>
            </a:r>
            <a:r>
              <a:rPr lang="en-US" altLang="ko-KR" dirty="0"/>
              <a:t>. </a:t>
            </a:r>
            <a:r>
              <a:rPr lang="ko-KR" altLang="en-US" dirty="0"/>
              <a:t>단 </a:t>
            </a:r>
            <a:r>
              <a:rPr lang="en-US" altLang="ko-KR" dirty="0"/>
              <a:t>int </a:t>
            </a:r>
            <a:r>
              <a:rPr lang="ko-KR" altLang="en-US" dirty="0"/>
              <a:t>보다 작은 자료형 간의 연산 결과는 </a:t>
            </a:r>
            <a:r>
              <a:rPr lang="en-US" altLang="ko-KR" dirty="0"/>
              <a:t>int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나온다</a:t>
            </a:r>
            <a:r>
              <a:rPr lang="en-US" altLang="ko-KR" dirty="0"/>
              <a:t>.  </a:t>
            </a:r>
            <a:r>
              <a:rPr lang="ko-KR" altLang="en-US" dirty="0"/>
              <a:t>예를 들면  </a:t>
            </a:r>
            <a:r>
              <a:rPr lang="en-US" altLang="ko-KR" dirty="0" err="1"/>
              <a:t>byte+byte</a:t>
            </a:r>
            <a:r>
              <a:rPr lang="en-US" altLang="ko-KR" dirty="0"/>
              <a:t>, </a:t>
            </a:r>
            <a:r>
              <a:rPr lang="en-US" altLang="ko-KR" dirty="0" err="1"/>
              <a:t>short+short</a:t>
            </a:r>
            <a:r>
              <a:rPr lang="en-US" altLang="ko-KR" dirty="0"/>
              <a:t>, </a:t>
            </a:r>
            <a:r>
              <a:rPr lang="en-US" altLang="ko-KR" dirty="0" err="1"/>
              <a:t>byte+short</a:t>
            </a:r>
            <a:r>
              <a:rPr lang="en-US" altLang="ko-KR" dirty="0"/>
              <a:t> ,,,</a:t>
            </a:r>
            <a:r>
              <a:rPr lang="ko-KR" altLang="en-US" dirty="0"/>
              <a:t>이유는 </a:t>
            </a:r>
            <a:r>
              <a:rPr lang="en-US" altLang="ko-KR" dirty="0" err="1"/>
              <a:t>cpu</a:t>
            </a:r>
            <a:r>
              <a:rPr lang="ko-KR" altLang="en-US" dirty="0" err="1"/>
              <a:t>에서연산</a:t>
            </a:r>
            <a:r>
              <a:rPr lang="ko-KR" altLang="en-US" dirty="0"/>
              <a:t> 최소 단위가  </a:t>
            </a:r>
            <a:r>
              <a:rPr lang="en-US" altLang="ko-KR" dirty="0"/>
              <a:t>int</a:t>
            </a:r>
            <a:r>
              <a:rPr lang="ko-KR" altLang="en-US" dirty="0"/>
              <a:t>이므로 </a:t>
            </a:r>
            <a:r>
              <a:rPr lang="en-US" altLang="ko-KR" dirty="0"/>
              <a:t>int</a:t>
            </a:r>
            <a:r>
              <a:rPr lang="ko-KR" altLang="en-US" dirty="0"/>
              <a:t>보다 작은 자료형은 일단 </a:t>
            </a:r>
            <a:r>
              <a:rPr lang="en-US" altLang="ko-KR" dirty="0"/>
              <a:t>int</a:t>
            </a:r>
            <a:r>
              <a:rPr lang="ko-KR" altLang="en-US" dirty="0"/>
              <a:t>로 읽어와서 연산을 수행하기 때문이다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35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ACC63-7ACC-4EDE-86BE-970F6886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23DC-F2CC-4D09-992E-A5E29D343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자료형은 메모리에 생성된 공간에 실제 </a:t>
            </a:r>
            <a:r>
              <a:rPr lang="ko-KR" altLang="en-US" dirty="0" err="1"/>
              <a:t>변수값을</a:t>
            </a:r>
            <a:r>
              <a:rPr lang="ko-KR" altLang="en-US" dirty="0"/>
              <a:t> 저장한다</a:t>
            </a:r>
            <a:r>
              <a:rPr lang="en-US" altLang="ko-KR" dirty="0"/>
              <a:t>. </a:t>
            </a:r>
            <a:r>
              <a:rPr lang="ko-KR" altLang="en-US" dirty="0"/>
              <a:t>반면 참조 자료형은 실제 </a:t>
            </a:r>
            <a:r>
              <a:rPr lang="ko-KR" altLang="en-US" dirty="0" err="1"/>
              <a:t>데이터값을</a:t>
            </a:r>
            <a:r>
              <a:rPr lang="ko-KR" altLang="en-US" dirty="0"/>
              <a:t> 메모리에 저장하고 변수 공간에는 실제 </a:t>
            </a:r>
            <a:r>
              <a:rPr lang="ko-KR" altLang="en-US" dirty="0" err="1"/>
              <a:t>변수값이</a:t>
            </a:r>
            <a:r>
              <a:rPr lang="ko-KR" altLang="en-US" dirty="0"/>
              <a:t> 저장된 메모리의 </a:t>
            </a:r>
            <a:r>
              <a:rPr lang="ko-KR" altLang="en-US" dirty="0" err="1"/>
              <a:t>위치값이</a:t>
            </a:r>
            <a:r>
              <a:rPr lang="ko-KR" altLang="en-US" dirty="0"/>
              <a:t> 저장된다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91EB14-E0C2-4916-BABC-2DFD6A812445}"/>
              </a:ext>
            </a:extLst>
          </p:cNvPr>
          <p:cNvSpPr/>
          <p:nvPr/>
        </p:nvSpPr>
        <p:spPr>
          <a:xfrm>
            <a:off x="1333500" y="3924300"/>
            <a:ext cx="24892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a = 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8833D8-EC67-45B0-A695-146A2887079B}"/>
              </a:ext>
            </a:extLst>
          </p:cNvPr>
          <p:cNvSpPr/>
          <p:nvPr/>
        </p:nvSpPr>
        <p:spPr>
          <a:xfrm>
            <a:off x="4991102" y="3924300"/>
            <a:ext cx="33782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30FF09-6438-45F3-B1D5-AB3D2E3318E4}"/>
              </a:ext>
            </a:extLst>
          </p:cNvPr>
          <p:cNvSpPr/>
          <p:nvPr/>
        </p:nvSpPr>
        <p:spPr>
          <a:xfrm>
            <a:off x="6388102" y="3429000"/>
            <a:ext cx="546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E4F34F-EEB8-4AF4-90AB-F059AB4DD6EF}"/>
              </a:ext>
            </a:extLst>
          </p:cNvPr>
          <p:cNvSpPr/>
          <p:nvPr/>
        </p:nvSpPr>
        <p:spPr>
          <a:xfrm>
            <a:off x="1333500" y="5203825"/>
            <a:ext cx="24892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String b = “</a:t>
            </a:r>
            <a:r>
              <a:rPr lang="ko-KR" altLang="en-US" dirty="0"/>
              <a:t>안녕</a:t>
            </a:r>
            <a:r>
              <a:rPr lang="en-US" altLang="ko-KR" dirty="0"/>
              <a:t>”;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5A5FCA-16BE-43BD-B771-B7E09E9EAEC7}"/>
              </a:ext>
            </a:extLst>
          </p:cNvPr>
          <p:cNvSpPr/>
          <p:nvPr/>
        </p:nvSpPr>
        <p:spPr>
          <a:xfrm>
            <a:off x="4991102" y="5203825"/>
            <a:ext cx="33782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B40403-2164-4382-BF1F-0707B5BD6987}"/>
              </a:ext>
            </a:extLst>
          </p:cNvPr>
          <p:cNvSpPr/>
          <p:nvPr/>
        </p:nvSpPr>
        <p:spPr>
          <a:xfrm>
            <a:off x="6388102" y="4708525"/>
            <a:ext cx="546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C01A33-7122-4F78-BED8-2B82D4242D7C}"/>
              </a:ext>
            </a:extLst>
          </p:cNvPr>
          <p:cNvSpPr/>
          <p:nvPr/>
        </p:nvSpPr>
        <p:spPr>
          <a:xfrm>
            <a:off x="8559801" y="5203825"/>
            <a:ext cx="3136899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D0769E-B031-4795-88F6-E41FCCAC8F12}"/>
              </a:ext>
            </a:extLst>
          </p:cNvPr>
          <p:cNvSpPr/>
          <p:nvPr/>
        </p:nvSpPr>
        <p:spPr>
          <a:xfrm>
            <a:off x="9652001" y="4708525"/>
            <a:ext cx="9271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2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2FE57-B594-4202-A0B6-A7672AEB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자바란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4178B-DED1-4A6B-9EA2-248963B5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 언어 </a:t>
            </a:r>
            <a:r>
              <a:rPr lang="en-US" altLang="ko-KR" dirty="0"/>
              <a:t>– </a:t>
            </a:r>
            <a:r>
              <a:rPr lang="ko-KR" altLang="en-US" dirty="0"/>
              <a:t>인터프리터</a:t>
            </a:r>
            <a:r>
              <a:rPr lang="en-US" altLang="ko-KR" dirty="0"/>
              <a:t>, </a:t>
            </a:r>
            <a:r>
              <a:rPr lang="ko-KR" altLang="en-US" dirty="0"/>
              <a:t>컴파일러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고급언어 </a:t>
            </a:r>
            <a:r>
              <a:rPr lang="en-US" altLang="ko-KR" dirty="0"/>
              <a:t>: </a:t>
            </a:r>
            <a:r>
              <a:rPr lang="ko-KR" altLang="en-US" dirty="0"/>
              <a:t>자바 </a:t>
            </a:r>
            <a:r>
              <a:rPr lang="en-US" altLang="ko-KR" dirty="0"/>
              <a:t>C </a:t>
            </a:r>
            <a:r>
              <a:rPr lang="en-US" altLang="ko-KR" dirty="0" err="1"/>
              <a:t>C</a:t>
            </a:r>
            <a:r>
              <a:rPr lang="en-US" altLang="ko-KR" dirty="0"/>
              <a:t>++ </a:t>
            </a:r>
            <a:r>
              <a:rPr lang="ko-KR" altLang="en-US" dirty="0"/>
              <a:t>포트란 파이썬 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어셈블리어 </a:t>
            </a:r>
            <a:r>
              <a:rPr lang="en-US" altLang="ko-KR" dirty="0"/>
              <a:t>: </a:t>
            </a:r>
            <a:r>
              <a:rPr lang="ko-KR" altLang="en-US" dirty="0"/>
              <a:t>고급 언어와 기계어 사이</a:t>
            </a:r>
            <a:r>
              <a:rPr lang="en-US" altLang="ko-KR" dirty="0"/>
              <a:t>. </a:t>
            </a:r>
            <a:r>
              <a:rPr lang="ko-KR" altLang="en-US" dirty="0"/>
              <a:t>컴퓨터 친화적인 언어</a:t>
            </a:r>
            <a:endParaRPr lang="en-US" altLang="ko-KR" dirty="0"/>
          </a:p>
          <a:p>
            <a:r>
              <a:rPr lang="ko-KR" altLang="en-US" dirty="0"/>
              <a:t>기계어 </a:t>
            </a:r>
            <a:r>
              <a:rPr lang="en-US" altLang="ko-KR" dirty="0"/>
              <a:t>: 000001111 0101 </a:t>
            </a:r>
            <a:r>
              <a:rPr lang="ko-KR" altLang="en-US" dirty="0"/>
              <a:t>컴퓨터가 직접 이해하는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자바 </a:t>
            </a:r>
            <a:r>
              <a:rPr lang="en-US" altLang="ko-KR" dirty="0"/>
              <a:t>1991 </a:t>
            </a:r>
            <a:r>
              <a:rPr lang="ko-KR" altLang="en-US" dirty="0"/>
              <a:t>가전제품용 프로그래밍 언어로 시작 </a:t>
            </a:r>
            <a:r>
              <a:rPr lang="en-US" altLang="ko-KR" dirty="0"/>
              <a:t>SUN -&gt; Oracle</a:t>
            </a:r>
          </a:p>
        </p:txBody>
      </p:sp>
    </p:spTree>
    <p:extLst>
      <p:ext uri="{BB962C8B-B14F-4D97-AF65-F5344CB8AC3E}">
        <p14:creationId xmlns:p14="http://schemas.microsoft.com/office/powerpoint/2010/main" val="250490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ED020-22E1-405E-8C1A-8ACC2B25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F4408-1A98-4853-B9EB-9C796C54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자바의 특징 </a:t>
            </a:r>
            <a:r>
              <a:rPr lang="en-US" altLang="ko-KR" dirty="0"/>
              <a:t>: </a:t>
            </a:r>
            <a:r>
              <a:rPr lang="ko-KR" altLang="en-US" dirty="0"/>
              <a:t>플랫폼 독립성 </a:t>
            </a:r>
            <a:r>
              <a:rPr lang="en-US" altLang="ko-KR" dirty="0"/>
              <a:t>– Write Once, Run Anywhere…</a:t>
            </a:r>
          </a:p>
          <a:p>
            <a:r>
              <a:rPr lang="ko-KR" altLang="en-US" dirty="0"/>
              <a:t>자바 개발환경 </a:t>
            </a:r>
            <a:r>
              <a:rPr lang="en-US" altLang="ko-KR" dirty="0"/>
              <a:t>: Eclipse, STS, IntelliJ, VS Code …..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1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5D03C-B39E-4FA6-BC42-82BE9B95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024D2-95F4-41A1-A5B9-A885B7E7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자바 프로젝트 생성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패키지 생성 </a:t>
            </a:r>
            <a:r>
              <a:rPr lang="en-US" altLang="ko-KR" dirty="0"/>
              <a:t>( </a:t>
            </a:r>
            <a:r>
              <a:rPr lang="ko-KR" altLang="en-US" dirty="0"/>
              <a:t>디렉토리 </a:t>
            </a:r>
            <a:r>
              <a:rPr lang="en-US" altLang="ko-KR" dirty="0"/>
              <a:t>), </a:t>
            </a:r>
            <a:r>
              <a:rPr lang="ko-KR" altLang="en-US" dirty="0"/>
              <a:t>생략도 가능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자바 소스 생성  </a:t>
            </a:r>
            <a:r>
              <a:rPr lang="en-US" altLang="ko-KR" dirty="0"/>
              <a:t>(*.java)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컴파일 </a:t>
            </a:r>
            <a:r>
              <a:rPr lang="en-US" altLang="ko-KR" dirty="0"/>
              <a:t>(*.class)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–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프로젝트명 </a:t>
            </a:r>
            <a:r>
              <a:rPr lang="en-US" altLang="ko-KR" dirty="0"/>
              <a:t>Test03</a:t>
            </a:r>
          </a:p>
          <a:p>
            <a:r>
              <a:rPr lang="ko-KR" altLang="en-US" dirty="0"/>
              <a:t>패키지명 </a:t>
            </a:r>
            <a:r>
              <a:rPr lang="en-US" altLang="ko-KR" dirty="0" err="1"/>
              <a:t>zxc.qwe</a:t>
            </a:r>
            <a:endParaRPr lang="en-US" altLang="ko-KR" dirty="0"/>
          </a:p>
          <a:p>
            <a:r>
              <a:rPr lang="ko-KR" altLang="en-US" dirty="0"/>
              <a:t>소스 파일명 </a:t>
            </a:r>
            <a:r>
              <a:rPr lang="en-US" altLang="ko-KR" dirty="0" err="1"/>
              <a:t>Testexam</a:t>
            </a:r>
            <a:r>
              <a:rPr lang="en-US" altLang="ko-KR" dirty="0"/>
              <a:t>   “Hello World Java”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7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C7D76-86C5-431C-8BEF-581083EB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E21BB-1207-4A2F-B44B-D154F83C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C, </a:t>
            </a:r>
            <a:r>
              <a:rPr lang="ko-KR" altLang="en-US" dirty="0"/>
              <a:t>자바와 같은 컴파일언어는 변수를 사용하기 전에 반드시 자료형을 선언해야 한다</a:t>
            </a:r>
            <a:r>
              <a:rPr lang="en-US" altLang="ko-KR" dirty="0"/>
              <a:t>. </a:t>
            </a:r>
            <a:r>
              <a:rPr lang="ko-KR" altLang="en-US" dirty="0"/>
              <a:t>변수에 자료형이 선언되면 메모리에 </a:t>
            </a:r>
            <a:r>
              <a:rPr lang="ko-KR" altLang="en-US" dirty="0" err="1"/>
              <a:t>변수값을</a:t>
            </a:r>
            <a:r>
              <a:rPr lang="ko-KR" altLang="en-US" dirty="0"/>
              <a:t> 저장할 수 있는 공간이 만들어진다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int a;      // a</a:t>
            </a:r>
            <a:r>
              <a:rPr lang="ko-KR" altLang="en-US" dirty="0"/>
              <a:t>라는 이름의 정수형 변수</a:t>
            </a:r>
            <a:endParaRPr lang="en-US" altLang="ko-KR" dirty="0"/>
          </a:p>
          <a:p>
            <a:r>
              <a:rPr lang="en-US" altLang="ko-KR" dirty="0"/>
              <a:t>String b; //  b</a:t>
            </a:r>
            <a:r>
              <a:rPr lang="ko-KR" altLang="en-US" dirty="0"/>
              <a:t>라는 이름의 문자열 변수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자료형은 반드시 사용하기 전에 선언한다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자료형은 반드시 한번만 선언한다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한번 선언된 변수의 자료형은 바꿀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5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938BD-E054-46FD-993E-B60706D2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AFD0-800F-4623-824F-4A39E49E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int a = 3; </a:t>
            </a:r>
            <a:r>
              <a:rPr lang="ko-KR" altLang="en-US" dirty="0"/>
              <a:t> </a:t>
            </a:r>
            <a:r>
              <a:rPr lang="en-US" altLang="ko-KR" dirty="0"/>
              <a:t>(o)</a:t>
            </a:r>
          </a:p>
          <a:p>
            <a:r>
              <a:rPr lang="en-US" altLang="ko-KR" dirty="0"/>
              <a:t>B = 5; (x)</a:t>
            </a:r>
          </a:p>
          <a:p>
            <a:r>
              <a:rPr lang="en-US" altLang="ko-KR" dirty="0"/>
              <a:t>String c;</a:t>
            </a:r>
          </a:p>
          <a:p>
            <a:r>
              <a:rPr lang="en-US" altLang="ko-KR" dirty="0"/>
              <a:t>c=“</a:t>
            </a:r>
            <a:r>
              <a:rPr lang="ko-KR" altLang="en-US" dirty="0"/>
              <a:t>안녕</a:t>
            </a:r>
            <a:r>
              <a:rPr lang="en-US" altLang="ko-KR" dirty="0"/>
              <a:t>”; (o)</a:t>
            </a:r>
          </a:p>
          <a:p>
            <a:endParaRPr lang="en-US" altLang="ko-KR" dirty="0"/>
          </a:p>
          <a:p>
            <a:r>
              <a:rPr lang="en-US" altLang="ko-KR" dirty="0"/>
              <a:t>int a = 3;  (o)</a:t>
            </a:r>
          </a:p>
          <a:p>
            <a:r>
              <a:rPr lang="en-US" altLang="ko-KR" dirty="0"/>
              <a:t>double a = 5;  (x) 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int</a:t>
            </a:r>
            <a:r>
              <a:rPr lang="ko-KR" altLang="en-US" dirty="0"/>
              <a:t>자료형으로 이미 선언되어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b = “</a:t>
            </a:r>
            <a:r>
              <a:rPr lang="ko-KR" altLang="en-US" dirty="0"/>
              <a:t>안녕</a:t>
            </a:r>
            <a:r>
              <a:rPr lang="en-US" altLang="ko-KR" dirty="0"/>
              <a:t>”;  (o)</a:t>
            </a:r>
          </a:p>
          <a:p>
            <a:r>
              <a:rPr lang="en-US" altLang="ko-KR" dirty="0"/>
              <a:t>b = 10   (x) String</a:t>
            </a:r>
            <a:r>
              <a:rPr lang="ko-KR" altLang="en-US" dirty="0"/>
              <a:t>으로 이미 선언된 </a:t>
            </a:r>
            <a:r>
              <a:rPr lang="en-US" altLang="ko-KR" dirty="0"/>
              <a:t>b</a:t>
            </a:r>
            <a:r>
              <a:rPr lang="ko-KR" altLang="en-US" dirty="0"/>
              <a:t>에는 문자열만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6755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D0204-BA2F-4089-8A7A-1B45D9BC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5107-8592-4860-A81F-05020550B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a = 3;</a:t>
            </a:r>
          </a:p>
          <a:p>
            <a:endParaRPr lang="en-US" altLang="ko-KR" dirty="0"/>
          </a:p>
          <a:p>
            <a:r>
              <a:rPr lang="en-US" altLang="ko-KR" dirty="0"/>
              <a:t>Int : </a:t>
            </a:r>
            <a:r>
              <a:rPr lang="ko-KR" altLang="en-US" dirty="0"/>
              <a:t>정수만 </a:t>
            </a:r>
            <a:r>
              <a:rPr lang="ko-KR" altLang="en-US" dirty="0" err="1"/>
              <a:t>저장할수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 : </a:t>
            </a:r>
            <a:r>
              <a:rPr lang="ko-KR" altLang="en-US" dirty="0"/>
              <a:t>값을 저장할 </a:t>
            </a:r>
            <a:r>
              <a:rPr lang="ko-KR" altLang="en-US" dirty="0" err="1"/>
              <a:t>변수명</a:t>
            </a:r>
            <a:endParaRPr lang="en-US" altLang="ko-KR" dirty="0"/>
          </a:p>
          <a:p>
            <a:r>
              <a:rPr lang="en-US" altLang="ko-KR" dirty="0"/>
              <a:t>3 : </a:t>
            </a:r>
            <a:r>
              <a:rPr lang="ko-KR" altLang="en-US" dirty="0"/>
              <a:t>변수 </a:t>
            </a:r>
            <a:r>
              <a:rPr lang="en-US" altLang="ko-KR" dirty="0"/>
              <a:t>a </a:t>
            </a:r>
            <a:r>
              <a:rPr lang="ko-KR" altLang="en-US" dirty="0"/>
              <a:t>에 저장 될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a;</a:t>
            </a:r>
          </a:p>
          <a:p>
            <a:r>
              <a:rPr lang="en-US" altLang="ko-KR" dirty="0"/>
              <a:t>a = 3;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08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2D9D5-A7EA-4612-B875-15BCB9E7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F5DAB-0B3E-4EE4-85BC-8950F81C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7" y="1825625"/>
            <a:ext cx="11912252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변수명</a:t>
            </a:r>
            <a:r>
              <a:rPr lang="ko-KR" altLang="en-US" dirty="0"/>
              <a:t> 짓기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영문 대소 문자와 한글도 </a:t>
            </a:r>
            <a:r>
              <a:rPr lang="ko-KR" altLang="en-US" dirty="0" err="1"/>
              <a:t>사용할수</a:t>
            </a:r>
            <a:r>
              <a:rPr lang="ko-KR" altLang="en-US" dirty="0"/>
              <a:t> 있다</a:t>
            </a:r>
            <a:r>
              <a:rPr lang="en-US" altLang="ko-KR" dirty="0"/>
              <a:t>. (</a:t>
            </a:r>
            <a:r>
              <a:rPr lang="ko-KR" altLang="en-US" dirty="0"/>
              <a:t>한글은 사용하지 말자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특수 문자는 밑줄</a:t>
            </a:r>
            <a:r>
              <a:rPr lang="en-US" altLang="ko-KR" dirty="0"/>
              <a:t>_</a:t>
            </a:r>
            <a:r>
              <a:rPr lang="ko-KR" altLang="en-US" dirty="0"/>
              <a:t>과 달러</a:t>
            </a:r>
            <a:r>
              <a:rPr lang="en-US" altLang="ko-KR" dirty="0"/>
              <a:t>$ </a:t>
            </a:r>
            <a:r>
              <a:rPr lang="ko-KR" altLang="en-US" dirty="0"/>
              <a:t>만 사용할 수 있다</a:t>
            </a:r>
            <a:r>
              <a:rPr lang="en-US" altLang="ko-KR" dirty="0"/>
              <a:t>.($</a:t>
            </a:r>
            <a:r>
              <a:rPr lang="en-US" altLang="ko-KR" dirty="0" err="1"/>
              <a:t>abc</a:t>
            </a:r>
            <a:r>
              <a:rPr lang="en-US" altLang="ko-KR" dirty="0"/>
              <a:t>,_</a:t>
            </a:r>
            <a:r>
              <a:rPr lang="en-US" altLang="ko-KR" dirty="0" err="1"/>
              <a:t>abc</a:t>
            </a:r>
            <a:r>
              <a:rPr lang="en-US" altLang="ko-KR" dirty="0"/>
              <a:t>, #abc(x))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숫자는 사용할 수 있으나 </a:t>
            </a:r>
            <a:r>
              <a:rPr lang="ko-KR" altLang="en-US" dirty="0" err="1"/>
              <a:t>첫글자로는</a:t>
            </a:r>
            <a:r>
              <a:rPr lang="ko-KR" altLang="en-US" dirty="0"/>
              <a:t> </a:t>
            </a:r>
            <a:r>
              <a:rPr lang="ko-KR" altLang="en-US" dirty="0" err="1"/>
              <a:t>사용할수</a:t>
            </a:r>
            <a:r>
              <a:rPr lang="ko-KR" altLang="en-US" dirty="0"/>
              <a:t> 없다</a:t>
            </a:r>
            <a:r>
              <a:rPr lang="en-US" altLang="ko-KR" dirty="0"/>
              <a:t>.(a3(o), 3a(x))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4.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사용할수</a:t>
            </a:r>
            <a:r>
              <a:rPr lang="ko-KR" altLang="en-US" dirty="0"/>
              <a:t> 없다</a:t>
            </a:r>
            <a:r>
              <a:rPr lang="en-US" altLang="ko-KR" dirty="0"/>
              <a:t>. (</a:t>
            </a:r>
            <a:r>
              <a:rPr lang="en-US" altLang="ko-KR" b="1" dirty="0"/>
              <a:t>int(x), public(x))</a:t>
            </a:r>
          </a:p>
          <a:p>
            <a:r>
              <a:rPr lang="ko-KR" altLang="en-US" dirty="0"/>
              <a:t> *</a:t>
            </a:r>
            <a:r>
              <a:rPr lang="en-US" altLang="ko-KR" dirty="0"/>
              <a:t>. </a:t>
            </a:r>
            <a:r>
              <a:rPr lang="ko-KR" altLang="en-US" dirty="0" err="1"/>
              <a:t>영문소문자를</a:t>
            </a:r>
            <a:r>
              <a:rPr lang="ko-KR" altLang="en-US" dirty="0"/>
              <a:t> 사용하자</a:t>
            </a:r>
            <a:r>
              <a:rPr lang="en-US" altLang="ko-KR" dirty="0"/>
              <a:t>. </a:t>
            </a:r>
            <a:r>
              <a:rPr lang="ko-KR" altLang="en-US" dirty="0" err="1"/>
              <a:t>의미있는</a:t>
            </a:r>
            <a:r>
              <a:rPr lang="ko-KR" altLang="en-US" dirty="0"/>
              <a:t> 단어를 사용하자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여러 단어를 </a:t>
            </a:r>
            <a:r>
              <a:rPr lang="ko-KR" altLang="en-US" dirty="0" err="1"/>
              <a:t>사용할때는</a:t>
            </a:r>
            <a:r>
              <a:rPr lang="ko-KR" altLang="en-US" dirty="0"/>
              <a:t> 두번째 단어 </a:t>
            </a:r>
            <a:r>
              <a:rPr lang="ko-KR" altLang="en-US" dirty="0" err="1"/>
              <a:t>부터는</a:t>
            </a:r>
            <a:r>
              <a:rPr lang="ko-KR" altLang="en-US" dirty="0"/>
              <a:t> </a:t>
            </a:r>
            <a:r>
              <a:rPr lang="ko-KR" altLang="en-US" dirty="0" err="1"/>
              <a:t>첫글자를</a:t>
            </a:r>
            <a:r>
              <a:rPr lang="ko-KR" altLang="en-US" dirty="0"/>
              <a:t> 대문자로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myWork</a:t>
            </a:r>
            <a:r>
              <a:rPr lang="en-US" altLang="ko-KR" dirty="0"/>
              <a:t>, </a:t>
            </a:r>
            <a:r>
              <a:rPr lang="en-US" altLang="ko-KR" dirty="0" err="1"/>
              <a:t>maxValue</a:t>
            </a:r>
            <a:r>
              <a:rPr lang="en-US" altLang="ko-KR" dirty="0"/>
              <a:t>, </a:t>
            </a:r>
            <a:r>
              <a:rPr lang="en-US" altLang="ko-KR" dirty="0" err="1"/>
              <a:t>bestLocation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09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D82E9-E31F-462E-8C72-B0A4C911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85467-3187-4E4D-BC0E-4170B4410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1825625"/>
            <a:ext cx="11624154" cy="4351338"/>
          </a:xfrm>
        </p:spPr>
        <p:txBody>
          <a:bodyPr>
            <a:normAutofit/>
          </a:bodyPr>
          <a:lstStyle/>
          <a:p>
            <a:r>
              <a:rPr lang="ko-KR" altLang="en-US" u="sng" dirty="0"/>
              <a:t>변수의 범위</a:t>
            </a:r>
            <a:r>
              <a:rPr lang="en-US" altLang="ko-KR" u="sng" dirty="0"/>
              <a:t>...</a:t>
            </a:r>
          </a:p>
          <a:p>
            <a:r>
              <a:rPr lang="ko-KR" altLang="en-US" dirty="0"/>
              <a:t> </a:t>
            </a:r>
            <a:r>
              <a:rPr lang="ko-KR" altLang="en-US" u="sng" dirty="0"/>
              <a:t>변수의 생존 기간은 메모리에 변수가 만들어진 이후 사라지기까지의 </a:t>
            </a:r>
          </a:p>
          <a:p>
            <a:r>
              <a:rPr lang="ko-KR" altLang="en-US" dirty="0"/>
              <a:t> </a:t>
            </a:r>
            <a:r>
              <a:rPr lang="ko-KR" altLang="en-US" u="sng" dirty="0"/>
              <a:t>기간으로 </a:t>
            </a:r>
            <a:r>
              <a:rPr lang="ko-KR" altLang="en-US" u="sng" dirty="0" err="1"/>
              <a:t>볼수있다</a:t>
            </a:r>
            <a:r>
              <a:rPr lang="en-US" altLang="ko-KR" u="sng" dirty="0"/>
              <a:t>. </a:t>
            </a:r>
            <a:r>
              <a:rPr lang="ko-KR" altLang="en-US" u="sng" dirty="0"/>
              <a:t>자바는 개발자가 직접 변수를 생성한다</a:t>
            </a:r>
            <a:r>
              <a:rPr lang="en-US" altLang="ko-KR" u="sng" dirty="0"/>
              <a:t>. </a:t>
            </a:r>
            <a:r>
              <a:rPr lang="ko-KR" altLang="en-US" u="sng" dirty="0"/>
              <a:t>하지만</a:t>
            </a:r>
          </a:p>
          <a:p>
            <a:r>
              <a:rPr lang="ko-KR" altLang="en-US" dirty="0"/>
              <a:t> </a:t>
            </a:r>
            <a:r>
              <a:rPr lang="ko-KR" altLang="en-US" u="sng" dirty="0"/>
              <a:t>변수를 삭제하는 작업은 자바가 알아서 한다</a:t>
            </a:r>
            <a:r>
              <a:rPr lang="en-US" altLang="ko-KR" u="sng" dirty="0"/>
              <a:t>. </a:t>
            </a:r>
            <a:r>
              <a:rPr lang="ko-KR" altLang="en-US" u="sng" dirty="0"/>
              <a:t>변수를 삭제하는 주체가</a:t>
            </a:r>
          </a:p>
          <a:p>
            <a:r>
              <a:rPr lang="ko-KR" altLang="en-US" dirty="0"/>
              <a:t> </a:t>
            </a:r>
            <a:r>
              <a:rPr lang="ko-KR" altLang="en-US" u="sng" dirty="0"/>
              <a:t>개발자가 아니기 때문에 메모리에서 변수가 사라지는 시점을 이해하는 것은 중요하다</a:t>
            </a:r>
            <a:r>
              <a:rPr lang="en-US" altLang="ko-KR" u="sng" dirty="0"/>
              <a:t>.</a:t>
            </a:r>
          </a:p>
          <a:p>
            <a:r>
              <a:rPr lang="ko-KR" altLang="en-US" dirty="0"/>
              <a:t> 만약 사라진 </a:t>
            </a:r>
            <a:r>
              <a:rPr lang="ko-KR" altLang="en-US" u="sng" dirty="0" err="1"/>
              <a:t>변수값을</a:t>
            </a:r>
            <a:r>
              <a:rPr lang="ko-KR" altLang="en-US" u="sng" dirty="0"/>
              <a:t> 읽거나 값을 대입하려고 하면 문법 오류가 발생한다</a:t>
            </a:r>
            <a:r>
              <a:rPr lang="en-US" altLang="ko-KR" u="sng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55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819</Words>
  <Application>Microsoft Office PowerPoint</Application>
  <PresentationFormat>와이드스크린</PresentationFormat>
  <Paragraphs>110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자바란…</vt:lpstr>
      <vt:lpstr>PowerPoint 프레젠테이션</vt:lpstr>
      <vt:lpstr>자바 프로젝트</vt:lpstr>
      <vt:lpstr>자료형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자료형</vt:lpstr>
      <vt:lpstr>PowerPoint 프레젠테이션</vt:lpstr>
      <vt:lpstr>형변환 type casting</vt:lpstr>
      <vt:lpstr>자료형 간의 연산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KOREA_IT</dc:creator>
  <cp:lastModifiedBy>KOREA_IT</cp:lastModifiedBy>
  <cp:revision>1</cp:revision>
  <dcterms:created xsi:type="dcterms:W3CDTF">2022-03-02T00:36:11Z</dcterms:created>
  <dcterms:modified xsi:type="dcterms:W3CDTF">2022-03-02T07:31:12Z</dcterms:modified>
</cp:coreProperties>
</file>