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688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55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077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4357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678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5666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248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0876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864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64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358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87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02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752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131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070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37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A3EC5F-CDC4-4E03-9E91-189F166F4B03}" type="datetimeFigureOut">
              <a:rPr lang="hr-HR" smtClean="0"/>
              <a:t>12.1.2019.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CC2C7-20CB-496F-8A78-45BB6A8D0E4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859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E4B0B49-CEBF-40A9-A01B-61256AB08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hr-HR" sz="7200"/>
              <a:t>REFACTORING PATTERNS</a:t>
            </a:r>
            <a:endParaRPr lang="hr-HR" sz="72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9C6AAFB-05E5-4348-B6B9-7208EB232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5098710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hr-HR" b="1" dirty="0" err="1"/>
              <a:t>Students</a:t>
            </a:r>
            <a:r>
              <a:rPr lang="hr-HR" dirty="0"/>
              <a:t>: </a:t>
            </a:r>
            <a:r>
              <a:rPr lang="hr-HR" sz="2000" dirty="0" err="1"/>
              <a:t>Bastien</a:t>
            </a:r>
            <a:r>
              <a:rPr lang="hr-HR" sz="2000" dirty="0"/>
              <a:t> </a:t>
            </a:r>
            <a:r>
              <a:rPr lang="hr-HR" sz="2000" dirty="0" err="1"/>
              <a:t>Pery</a:t>
            </a:r>
            <a:r>
              <a:rPr lang="hr-HR" sz="2000" dirty="0"/>
              <a:t>, Marko Ivančić, Matteo Miloš</a:t>
            </a:r>
            <a:endParaRPr lang="hr-H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82211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Široki zaslon</PresentationFormat>
  <Paragraphs>2</Paragraphs>
  <Slides>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Corbel</vt:lpstr>
      <vt:lpstr>Paralaksa</vt:lpstr>
      <vt:lpstr>REFACTORING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PATTERNS</dc:title>
  <dc:creator>Matteo Miloš</dc:creator>
  <cp:lastModifiedBy>Matteo Miloš</cp:lastModifiedBy>
  <cp:revision>1</cp:revision>
  <dcterms:created xsi:type="dcterms:W3CDTF">2019-01-12T15:46:58Z</dcterms:created>
  <dcterms:modified xsi:type="dcterms:W3CDTF">2019-01-12T15:48:21Z</dcterms:modified>
</cp:coreProperties>
</file>