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58" r:id="rId7"/>
    <p:sldId id="267" r:id="rId8"/>
    <p:sldId id="263" r:id="rId9"/>
    <p:sldId id="259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2A28-ED53-41D6-B087-AD47763D10AA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D8996-7A01-451C-9C14-0C8A1FB50185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11</a:t>
            </a:fld>
            <a:endParaRPr lang="en-P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12</a:t>
            </a:fld>
            <a:endParaRPr lang="en-P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13</a:t>
            </a:fld>
            <a:endParaRPr lang="en-P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14</a:t>
            </a:fld>
            <a:endParaRPr lang="en-P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15</a:t>
            </a:fld>
            <a:endParaRPr lang="en-P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16</a:t>
            </a:fld>
            <a:endParaRPr lang="en-P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17</a:t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3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4</a:t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5</a:t>
            </a:fld>
            <a:endParaRPr lang="en-P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6</a:t>
            </a:fld>
            <a:endParaRPr lang="en-P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7</a:t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8</a:t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9</a:t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D8996-7A01-451C-9C14-0C8A1FB50185}" type="slidenum">
              <a:rPr lang="en-PH" smtClean="0"/>
              <a:pPr/>
              <a:t>10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6A98E-5129-4795-A1B7-2B2BEE9B260C}" type="datetimeFigureOut">
              <a:rPr lang="en-US" smtClean="0"/>
              <a:pPr/>
              <a:t>3/18/2017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496D-2911-4675-BAA7-2120C4220353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1676400" y="3276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PH" sz="3200" dirty="0" smtClean="0">
                <a:solidFill>
                  <a:schemeClr val="tx1">
                    <a:tint val="75000"/>
                  </a:schemeClr>
                </a:solidFill>
              </a:rPr>
              <a:t>Subtitle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65532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7315200" y="609600"/>
            <a:ext cx="17526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Flowchart: Merge 7"/>
          <p:cNvSpPr/>
          <p:nvPr/>
        </p:nvSpPr>
        <p:spPr>
          <a:xfrm>
            <a:off x="7315200" y="1905000"/>
            <a:ext cx="1752600" cy="762000"/>
          </a:xfrm>
          <a:prstGeom prst="flowChartMerg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9" name="Picture 8" descr="1477889411081~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533400"/>
            <a:ext cx="1600200" cy="155547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62000" y="2057400"/>
            <a:ext cx="480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28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1</a:t>
            </a:fld>
            <a:endParaRPr lang="en-P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10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47244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Requirement Analysis</a:t>
            </a:r>
            <a:endParaRPr lang="en-PH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11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0"/>
            <a:ext cx="5105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Requirement Documentation</a:t>
            </a:r>
            <a:endParaRPr kumimoji="0" lang="en-PH" sz="25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12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743200" cy="6858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 Design</a:t>
            </a:r>
            <a:endParaRPr lang="en-PH" sz="25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13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743200" cy="6858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</a:t>
            </a:r>
            <a:endParaRPr lang="en-PH" sz="25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14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743200" cy="6858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</a:t>
            </a:r>
            <a:endParaRPr lang="en-PH" sz="25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15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743200" cy="6858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</a:t>
            </a:r>
            <a:endParaRPr lang="en-PH" sz="25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16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743200" cy="6858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</a:t>
            </a:r>
            <a:endParaRPr lang="en-PH" sz="25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17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743200" cy="6858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Text</a:t>
            </a:r>
            <a:endParaRPr lang="en-PH" sz="25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7526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Chapter 1</a:t>
            </a:r>
            <a:r>
              <a:rPr kumimoji="0" lang="en-P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kumimoji="0" lang="en-PH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PROBLEM AND ITS BACKGROUND</a:t>
            </a:r>
            <a:endParaRPr kumimoji="0" lang="en-PH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2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3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3429000" cy="685800"/>
          </a:xfrm>
        </p:spPr>
        <p:txBody>
          <a:bodyPr>
            <a:noAutofit/>
          </a:bodyPr>
          <a:lstStyle/>
          <a:p>
            <a:pPr algn="l"/>
            <a:r>
              <a:rPr lang="en-PH" sz="28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Project Context</a:t>
            </a:r>
            <a:endParaRPr lang="en-PH" sz="28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4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0"/>
            <a:ext cx="2743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Objective</a:t>
            </a:r>
            <a:endParaRPr kumimoji="0" lang="en-PH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5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3810000" cy="685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Scope of the Project</a:t>
            </a:r>
            <a:endParaRPr lang="en-PH" sz="28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6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752600"/>
            <a:ext cx="9144000" cy="2438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  <a:r>
              <a:rPr lang="en-PH" sz="2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PH" sz="2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REVIEW OF RELATED LITERATURE &amp; STUDIES</a:t>
            </a:r>
            <a:endParaRPr lang="en-PH" sz="28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743200" cy="6858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Related studies</a:t>
            </a:r>
            <a:endParaRPr lang="en-PH" sz="28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8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8077200" cy="36115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PH" sz="1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1000" y="762000"/>
            <a:ext cx="3657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Related Literature</a:t>
            </a:r>
            <a:endParaRPr kumimoji="0" lang="en-PH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6400" y="6019800"/>
            <a:ext cx="6019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Online Ticketing System for Fortis Technologies Inc.                                                        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                                 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2AAB5E9-AD01-41E1-9050-CEEA0629C0A3}" type="slidenum">
              <a:rPr lang="en-PH" smtClean="0"/>
              <a:pPr/>
              <a:t>9</a:t>
            </a:fld>
            <a:endParaRPr lang="en-PH" dirty="0"/>
          </a:p>
        </p:txBody>
      </p:sp>
      <p:sp>
        <p:nvSpPr>
          <p:cNvPr id="9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438400" cy="365125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n-PH" sz="1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</a:t>
            </a:r>
            <a:endParaRPr lang="en-PH" sz="1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5410200"/>
            <a:ext cx="9906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/>
          <p:cNvSpPr/>
          <p:nvPr/>
        </p:nvSpPr>
        <p:spPr>
          <a:xfrm>
            <a:off x="76200" y="4876800"/>
            <a:ext cx="990600" cy="53340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1477889411081~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5181600"/>
            <a:ext cx="990600" cy="96291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0" y="1752600"/>
            <a:ext cx="91440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  <a:b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DESIGN AND METHODOLOGY</a:t>
            </a:r>
            <a:endParaRPr kumimoji="0" lang="en-PH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207</Words>
  <Application>Microsoft Office PowerPoint</Application>
  <PresentationFormat>On-screen Show (4:3)</PresentationFormat>
  <Paragraphs>83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Project Context</vt:lpstr>
      <vt:lpstr>Slide 4</vt:lpstr>
      <vt:lpstr>Scope of the Project</vt:lpstr>
      <vt:lpstr>Chapter 2 REVIEW OF RELATED LITERATURE &amp; STUDIES</vt:lpstr>
      <vt:lpstr>Related studies</vt:lpstr>
      <vt:lpstr>Slide 8</vt:lpstr>
      <vt:lpstr>Slide 9</vt:lpstr>
      <vt:lpstr>Requirement Analysis</vt:lpstr>
      <vt:lpstr>Slide 11</vt:lpstr>
      <vt:lpstr>System Design</vt:lpstr>
      <vt:lpstr>Text</vt:lpstr>
      <vt:lpstr>Text</vt:lpstr>
      <vt:lpstr>Text</vt:lpstr>
      <vt:lpstr>Text</vt:lpstr>
      <vt:lpstr>Text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Kurth John P.Quimora</dc:creator>
  <cp:lastModifiedBy>Kurth John P.Quimora</cp:lastModifiedBy>
  <cp:revision>6</cp:revision>
  <dcterms:created xsi:type="dcterms:W3CDTF">2017-03-18T14:42:40Z</dcterms:created>
  <dcterms:modified xsi:type="dcterms:W3CDTF">2017-03-18T15:32:34Z</dcterms:modified>
</cp:coreProperties>
</file>