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  <p:sldMasterId id="2147483687" r:id="rId2"/>
  </p:sldMasterIdLst>
  <p:notesMasterIdLst>
    <p:notesMasterId r:id="rId11"/>
  </p:notesMasterIdLst>
  <p:sldIdLst>
    <p:sldId id="270" r:id="rId3"/>
    <p:sldId id="257" r:id="rId4"/>
    <p:sldId id="265" r:id="rId5"/>
    <p:sldId id="258" r:id="rId6"/>
    <p:sldId id="267" r:id="rId7"/>
    <p:sldId id="266" r:id="rId8"/>
    <p:sldId id="269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D2846-0556-F676-DDD1-4EF68C99562D}" v="46" dt="2024-01-26T21:30:52.328"/>
    <p1510:client id="{C68C4E6D-B719-7657-1C5C-ADE842321852}" v="310" dt="2024-01-26T21:16:24.886"/>
    <p1510:client id="{E7AB37B3-C2C4-D29F-2C9F-01915AE45E1E}" v="250" dt="2024-01-24T22:03:09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26.1.2024.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2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2678248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2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26.1.2024.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1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2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4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26.1.2024.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14E4B-31DF-71D4-8114-04858662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PIK </a:t>
            </a:r>
            <a:r>
              <a:rPr lang="en-US" sz="5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projekt</a:t>
            </a:r>
            <a:endParaRPr lang="en-US" sz="5200" dirty="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Content Placeholder 3" descr="A black and blue logo&#10;&#10;Description automatically generated">
            <a:extLst>
              <a:ext uri="{FF2B5EF4-FFF2-40B4-BE49-F238E27FC236}">
                <a16:creationId xmlns:a16="http://schemas.microsoft.com/office/drawing/2014/main" id="{73965E9B-8A09-17BB-A257-42708814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92" y="1622866"/>
            <a:ext cx="8187348" cy="2619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4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Opis zadatka</a:t>
            </a:r>
          </a:p>
          <a:p>
            <a:r>
              <a:rPr lang="hr-HR" dirty="0">
                <a:ea typeface="Calibri"/>
                <a:cs typeface="Calibri"/>
              </a:rPr>
              <a:t>Cilj zadatka</a:t>
            </a:r>
          </a:p>
          <a:p>
            <a:r>
              <a:rPr lang="hr-HR" dirty="0">
                <a:ea typeface="Calibri"/>
                <a:cs typeface="Calibri"/>
              </a:rPr>
              <a:t>Ispitivanje sustava</a:t>
            </a:r>
          </a:p>
          <a:p>
            <a:r>
              <a:rPr lang="hr-HR" dirty="0">
                <a:ea typeface="Calibri"/>
                <a:cs typeface="Calibri"/>
              </a:rPr>
              <a:t>Testna okoline</a:t>
            </a:r>
          </a:p>
          <a:p>
            <a:r>
              <a:rPr lang="hr-HR" dirty="0">
                <a:ea typeface="Calibri"/>
                <a:cs typeface="Calibri"/>
              </a:rPr>
              <a:t>Rezultati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Mario Jalšovec</a:t>
            </a:r>
            <a:endParaRPr lang="hr-HR" sz="2400" dirty="0"/>
          </a:p>
          <a:p>
            <a:r>
              <a:rPr lang="en-US" sz="2400" dirty="0">
                <a:ea typeface="Calibri"/>
                <a:cs typeface="Calibri"/>
              </a:rPr>
              <a:t>Dalen Grdić</a:t>
            </a:r>
          </a:p>
          <a:p>
            <a:r>
              <a:rPr lang="en-US" sz="2400" dirty="0">
                <a:ea typeface="Calibri"/>
                <a:cs typeface="Calibri"/>
              </a:rPr>
              <a:t>Emil Prpić</a:t>
            </a:r>
          </a:p>
          <a:p>
            <a:r>
              <a:rPr lang="en-US" sz="2400" dirty="0">
                <a:ea typeface="Calibri"/>
                <a:cs typeface="Calibri"/>
              </a:rPr>
              <a:t>Karlo </a:t>
            </a:r>
            <a:r>
              <a:rPr lang="en-US" sz="2400" err="1">
                <a:ea typeface="Calibri"/>
                <a:cs typeface="Calibri"/>
              </a:rPr>
              <a:t>Žižić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Maria-Carmen </a:t>
            </a:r>
            <a:r>
              <a:rPr lang="en-US" sz="2400" dirty="0" err="1"/>
              <a:t>Belušić</a:t>
            </a:r>
            <a:r>
              <a:rPr lang="en-US" sz="2400" dirty="0"/>
              <a:t>-Gonzalez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2000" dirty="0">
                <a:solidFill>
                  <a:srgbClr val="000000"/>
                </a:solidFill>
                <a:ea typeface="+mn-lt"/>
                <a:cs typeface="+mn-lt"/>
              </a:rPr>
              <a:t>Razvijanje programa u C++ za detekciju sudara u interaktivnim simulacijama i igrama.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hr-HR" sz="2000" dirty="0">
                <a:solidFill>
                  <a:srgbClr val="000000"/>
                </a:solidFill>
                <a:ea typeface="+mn-lt"/>
                <a:cs typeface="+mn-lt"/>
              </a:rPr>
              <a:t>Korištenje </a:t>
            </a:r>
            <a:r>
              <a:rPr lang="hr-HR" sz="2000" dirty="0" err="1">
                <a:solidFill>
                  <a:srgbClr val="000000"/>
                </a:solidFill>
                <a:ea typeface="+mn-lt"/>
                <a:cs typeface="+mn-lt"/>
              </a:rPr>
              <a:t>višedretvenosti</a:t>
            </a:r>
            <a:r>
              <a:rPr lang="hr-HR" sz="2000" dirty="0">
                <a:solidFill>
                  <a:srgbClr val="000000"/>
                </a:solidFill>
                <a:ea typeface="+mn-lt"/>
                <a:cs typeface="+mn-lt"/>
              </a:rPr>
              <a:t> na CPU-u radi optimizacije izvođenja algoritma detekcije sudara.</a:t>
            </a:r>
            <a:endParaRPr lang="hr-HR" sz="2000" dirty="0"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hr-HR" sz="2000" dirty="0">
                <a:solidFill>
                  <a:srgbClr val="000000"/>
                </a:solidFill>
                <a:ea typeface="+mn-lt"/>
                <a:cs typeface="+mn-lt"/>
              </a:rPr>
              <a:t>Integracija s </a:t>
            </a:r>
            <a:r>
              <a:rPr lang="hr-HR" sz="2000" dirty="0" err="1">
                <a:solidFill>
                  <a:srgbClr val="000000"/>
                </a:solidFill>
                <a:ea typeface="+mn-lt"/>
                <a:cs typeface="+mn-lt"/>
              </a:rPr>
              <a:t>OpenGL</a:t>
            </a:r>
            <a:r>
              <a:rPr lang="hr-HR" sz="2000" dirty="0">
                <a:solidFill>
                  <a:srgbClr val="000000"/>
                </a:solidFill>
                <a:ea typeface="+mn-lt"/>
                <a:cs typeface="+mn-lt"/>
              </a:rPr>
              <a:t>-om radi vizualizacije simulacija i poboljšanja interaktivnosti.</a:t>
            </a:r>
            <a:endParaRPr lang="hr-HR" sz="2000" dirty="0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hr-HR" sz="2000" dirty="0"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hr-HR" sz="24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2564-12BC-A9F6-86A4-B59DE0A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Cilj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projekta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EBCA-1339-F694-45E1-A7922A02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>
                <a:ea typeface="Calibri"/>
                <a:cs typeface="Calibri"/>
              </a:rPr>
              <a:t>Postići bržu reakciju na potencijalne sudare u realnom vremenu</a:t>
            </a:r>
          </a:p>
          <a:p>
            <a:pPr>
              <a:lnSpc>
                <a:spcPct val="100000"/>
              </a:lnSpc>
            </a:pPr>
            <a:r>
              <a:rPr lang="hr-HR" sz="2000" dirty="0">
                <a:ea typeface="Calibri"/>
                <a:cs typeface="Calibri"/>
              </a:rPr>
              <a:t>Optimizacija performansi kroz raspodjelu zadatka na više jezgri procesora pomoću podržanih mehanizama </a:t>
            </a:r>
            <a:r>
              <a:rPr lang="hr-HR" sz="2000" dirty="0" err="1">
                <a:ea typeface="Calibri"/>
                <a:cs typeface="Calibri"/>
              </a:rPr>
              <a:t>višedretvenosti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4BFC0-EA47-4C82-AFA7-95EC10B0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44" y="3322701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533" y="296053"/>
            <a:ext cx="7366000" cy="782638"/>
          </a:xfrm>
        </p:spPr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17" y="1596716"/>
            <a:ext cx="7543800" cy="402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ea typeface="+mn-lt"/>
                <a:cs typeface="+mn-lt"/>
              </a:rPr>
              <a:t>Simulirani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scenariji</a:t>
            </a:r>
            <a:endParaRPr lang="en-US" sz="2400" dirty="0" err="1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Korištenje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raznolikih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scenarija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padajućih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loptica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radi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ispitivanja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skalabilnosti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algoritma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Vizualizacija </a:t>
            </a:r>
            <a:r>
              <a:rPr lang="en-US" sz="2400" dirty="0" err="1">
                <a:ea typeface="+mn-lt"/>
                <a:cs typeface="+mn-lt"/>
              </a:rPr>
              <a:t>kroz</a:t>
            </a:r>
            <a:r>
              <a:rPr lang="en-US" sz="2400" dirty="0">
                <a:ea typeface="+mn-lt"/>
                <a:cs typeface="+mn-lt"/>
              </a:rPr>
              <a:t> OpenGL</a:t>
            </a:r>
          </a:p>
          <a:p>
            <a:pPr lvl="1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Potvrda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performansi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kroz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vizualnu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analizu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rezultata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Analiza </a:t>
            </a:r>
            <a:r>
              <a:rPr lang="en-US" sz="2400" dirty="0" err="1">
                <a:ea typeface="+mn-lt"/>
                <a:cs typeface="+mn-lt"/>
              </a:rPr>
              <a:t>resursa</a:t>
            </a:r>
            <a:endParaRPr lang="en-US" sz="24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Praćenje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korištenja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CPU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resursa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za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evaluaciju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efikasnosti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paralelizacije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ea typeface="+mn-lt"/>
                <a:cs typeface="+mn-lt"/>
              </a:rPr>
              <a:t>Mjerenje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performansi</a:t>
            </a:r>
            <a:endParaRPr lang="en-US" sz="2400" dirty="0">
              <a:ea typeface="Calibri"/>
              <a:cs typeface="Calibri"/>
            </a:endParaRPr>
          </a:p>
          <a:p>
            <a:pPr marL="6858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Analiza FPS-a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različitim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brojevima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dretvi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B2FBB9-6542-F62B-C443-E7D99547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0" y="916416"/>
            <a:ext cx="8802592" cy="4646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B6E84-1755-7265-C759-F7C722BD64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1476" y="143992"/>
            <a:ext cx="4308952" cy="67589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Calibri Light"/>
                <a:cs typeface="Calibri Light"/>
              </a:rPr>
              <a:t>Testna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okolina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3263-C184-16D1-30CD-BC387F77E7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27952" y="3186026"/>
            <a:ext cx="3569144" cy="1891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Fiksni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okvir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veličine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 700</a:t>
            </a:r>
          </a:p>
          <a:p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Promjenjiv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broj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čestica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Varijabilan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broj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dretvi</a:t>
            </a:r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: 1, 2, 4, 8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2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C9A1F9BE-19D2-6DB9-48FE-027C6720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" y="374714"/>
            <a:ext cx="4041458" cy="3019489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BACB5CF7-5CE8-50A5-CCBE-753293BB8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12" y="581724"/>
            <a:ext cx="4132898" cy="3065209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A65EFDD7-78A9-9713-FE90-8A1D9624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7" y="3477451"/>
            <a:ext cx="4168331" cy="3104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4247-089F-2641-5929-E5F24B5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553" y="-192023"/>
            <a:ext cx="2706360" cy="10358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Rezultati</a:t>
            </a:r>
          </a:p>
        </p:txBody>
      </p:sp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E38170E4-E722-5793-DD0D-0C5DFBC6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968" y="3494532"/>
            <a:ext cx="4142042" cy="30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4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1161</TotalTime>
  <Words>333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Retrospect</vt:lpstr>
      <vt:lpstr>PROGI-template</vt:lpstr>
      <vt:lpstr>PIK projekt</vt:lpstr>
      <vt:lpstr>Sadržaj</vt:lpstr>
      <vt:lpstr>Članovi tima</vt:lpstr>
      <vt:lpstr>Opis zadatka</vt:lpstr>
      <vt:lpstr>Cilj projekta</vt:lpstr>
      <vt:lpstr>Ispitivanje sustava</vt:lpstr>
      <vt:lpstr>Testna okolina</vt:lpstr>
      <vt:lpstr>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Nikolina Frid</cp:lastModifiedBy>
  <cp:revision>217</cp:revision>
  <dcterms:created xsi:type="dcterms:W3CDTF">2016-01-18T13:10:52Z</dcterms:created>
  <dcterms:modified xsi:type="dcterms:W3CDTF">2024-01-26T21:31:18Z</dcterms:modified>
</cp:coreProperties>
</file>