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69" r:id="rId4"/>
    <p:sldId id="259" r:id="rId5"/>
    <p:sldId id="260" r:id="rId6"/>
    <p:sldId id="261" r:id="rId7"/>
    <p:sldId id="268" r:id="rId8"/>
    <p:sldId id="264" r:id="rId9"/>
    <p:sldId id="256" r:id="rId10"/>
    <p:sldId id="266" r:id="rId11"/>
    <p:sldId id="267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A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78" y="3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B07ED-7875-D92C-6A36-B7229658B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A2D892-6BAF-EC1B-4E1F-63608F430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34EC2-4BEE-B0DE-C11A-1383D53C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08EE6-00BC-160A-4A19-874AEA9F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F40FED-DD63-7481-0DCF-F7624D08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044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E042-1A88-C768-24A2-CADC7B9E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67B063-AF20-8DD2-7864-1243EE9C7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83BA12-21BB-ED92-B223-6A1E41FD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84261C-B6AE-9D92-DA5F-C2F5A5C90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B08100-3445-D633-E3B0-84F0385C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30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CABDD0-9898-2562-A5F8-9655486F3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B82C78-DBE3-5BCF-C189-D2149856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6E950-95F2-C079-9D2E-09A4A1B8B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BA2F31-2FC4-A9DB-21DB-992729FD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0C3B3-162F-7BE6-A4A9-19B8BDC1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280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D8D7-70A2-49DE-AC7B-C5D6B471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37ED77-2D48-369C-B43D-2EEAB5E8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6B0AD-E8B3-C91A-A5AA-EC6C0CEE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53F1C2-E813-19F7-CCCD-D009CEA6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76A8D-9BE8-F076-9700-4DE34CFE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178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292D8-CA87-B7C9-EEBD-A27E62A7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D155AA-036E-D618-538A-85997C2F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EADADF-E26C-E3E1-1727-5900E6B2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75CB19-C4BD-2DB0-E9E6-34EFCC80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99BE2-FBFC-3F9F-FDAC-399D86B8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86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A12B3-660A-F07E-D65C-1DB2D861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31CEFA-2D73-D79A-9988-F407C4B01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FA2A7A-17AA-55FB-D31A-3E7A0CB86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0540DD-7404-4DA6-90CB-07E01A82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D5634E-96F1-396B-6286-4F925FCE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FA6E04-0C13-D39C-BF74-334BBA15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217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E6E2A-8A69-52FC-1BD1-3B79F52B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6D23C3-3D07-F852-97F0-D66D53285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696C74-8E97-C2AE-D37D-70624A523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5AAF59-898E-1AE9-04FC-32A44CDE4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347A08-D924-79A5-6DFD-862AC68A2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5D5FC2-0B1C-4603-A2C2-558713272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C8FEF7-AFC3-D0E7-CAF2-F8EAF741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FF08FF-72C9-3278-48EE-7A834EF9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68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EEEF0-04AD-F386-14EB-ECB8CF00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E02981-EC4C-4BFE-19CE-5FAF15F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FDAAA8-B555-8566-3371-C453F1CA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BDFABF-1BEC-B20E-3639-E4A60EE5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932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A0C17A1-EC6D-B739-4EB5-D801182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EA0A67B-49AB-CABB-ADE4-5ECBAA7C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B82BF6-C780-74CB-E069-36547C87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30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A76A8-1ACB-5EAD-986D-56422349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57B33-63DF-3262-BE79-596C18A9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2677EB-1073-C640-8631-54CD3D2C5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189848-1777-75FC-14CB-7FFCC223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2842C7-DF57-EE97-8F43-20E585BD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666350-81F1-0774-B684-F883B979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52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B1E14-CD8D-882E-F1E5-83F252918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946C70-3415-6650-4B86-144140720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FA41A1-B702-B651-49C5-FBC5AD36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86275F-A36F-2A85-1F7D-6773D1FC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90B75C-F2DD-5C5A-8E81-894152B6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ADBB21-049C-835E-0EBD-B971025E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E5E5609-F30A-9ADD-9418-09917F03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EA3259-C7CC-B38F-C407-4B451F324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E4710-3BAF-24E6-D614-19D83BDA7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F68F50-A4C8-4D70-AEAE-B14B6E49DF02}" type="datetimeFigureOut">
              <a:rPr lang="es-MX" smtClean="0"/>
              <a:t>17/03/2025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CFE0A5-5761-545E-4192-9CECE8819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19DEA3-9905-6697-1A1A-51609F457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7CC18-B08A-4B1A-A212-68B188204DB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204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679B3-2321-757F-763F-1CB726BC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771508E-2866-4FF8-4535-53B9D45C5147}"/>
              </a:ext>
            </a:extLst>
          </p:cNvPr>
          <p:cNvGrpSpPr/>
          <p:nvPr/>
        </p:nvGrpSpPr>
        <p:grpSpPr>
          <a:xfrm>
            <a:off x="1601102" y="2359025"/>
            <a:ext cx="8774946" cy="2387600"/>
            <a:chOff x="1601102" y="2359025"/>
            <a:chExt cx="8774946" cy="2387600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7D864D31-D08F-C579-C12A-EF9727289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5954"/>
            <a:stretch/>
          </p:blipFill>
          <p:spPr>
            <a:xfrm>
              <a:off x="1601102" y="2395283"/>
              <a:ext cx="2459871" cy="2067435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09217A49-81B8-2630-8AB5-35EA91882536}"/>
                </a:ext>
              </a:extLst>
            </p:cNvPr>
            <p:cNvSpPr/>
            <p:nvPr/>
          </p:nvSpPr>
          <p:spPr>
            <a:xfrm>
              <a:off x="4051448" y="2359025"/>
              <a:ext cx="6324600" cy="2387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8000"/>
                </a:lnSpc>
              </a:pPr>
              <a:r>
                <a:rPr lang="en-US" sz="96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Cap Liner</a:t>
              </a:r>
              <a:br>
                <a:rPr lang="en-US" sz="96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</a:br>
              <a:r>
                <a:rPr lang="en-US" sz="6600" dirty="0">
                  <a:solidFill>
                    <a:schemeClr val="tx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de México</a:t>
              </a:r>
              <a:endParaRPr lang="es-MX" sz="6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3628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CA2DA-52B9-0FEA-B3AC-B384CDE47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58BB5AAC-98E2-C2EA-6C9B-0A3008F969B9}"/>
              </a:ext>
            </a:extLst>
          </p:cNvPr>
          <p:cNvSpPr/>
          <p:nvPr/>
        </p:nvSpPr>
        <p:spPr>
          <a:xfrm>
            <a:off x="1494117" y="1122140"/>
            <a:ext cx="7817224" cy="403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B261B0-880E-6BB1-34B6-E0CD1B897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252346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B6E1D6-2AC3-F38F-24F5-09053DCDA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77"/>
          <a:stretch/>
        </p:blipFill>
        <p:spPr>
          <a:xfrm>
            <a:off x="2592622" y="2642887"/>
            <a:ext cx="1319130" cy="11374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F3EEB51-2AC6-581B-A311-2864B52A632C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3772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60110-1CAF-0466-DC90-9916A33D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3BF8A-5951-D6A4-4145-E78138CA4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252346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Grotesque" panose="020F0502020204030204" pitchFamily="34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Grotesque" panose="020F0502020204030204" pitchFamily="34" charset="0"/>
                <a:cs typeface="Poppins" panose="00000500000000000000" pitchFamily="2" charset="0"/>
              </a:rPr>
            </a:br>
            <a:r>
              <a:rPr lang="en-US" sz="4000" dirty="0">
                <a:latin typeface="Grotesque" panose="020F0502020204030204" pitchFamily="34" charset="0"/>
                <a:cs typeface="Poppins" panose="00000500000000000000" pitchFamily="2" charset="0"/>
              </a:rPr>
              <a:t>de México</a:t>
            </a:r>
            <a:endParaRPr lang="es-MX" dirty="0">
              <a:latin typeface="Grotesque" panose="020F0502020204030204" pitchFamily="34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B09563-459D-7705-DC38-70A8CF16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77"/>
          <a:stretch/>
        </p:blipFill>
        <p:spPr>
          <a:xfrm>
            <a:off x="2592622" y="2642887"/>
            <a:ext cx="1319130" cy="11374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7085A2D-594C-EF3E-1112-3370B999CD88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1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45F782E-CD74-D6DC-27F4-5BD6DCAA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8" y="3610898"/>
            <a:ext cx="5426514" cy="29930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FEAA00-E760-9D33-A099-509F9C45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18" y="630110"/>
            <a:ext cx="4905985" cy="212115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ABBBF1-B537-329A-5550-EF6609CBE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482" y="478756"/>
            <a:ext cx="5042624" cy="269373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5511A35-0186-99FE-286A-5CE90CB05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486" y="4001294"/>
            <a:ext cx="4821399" cy="26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E3D03-E878-C3FD-7518-F3B73BAA3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652734-213A-71C5-FD6C-D95D4399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46" y="681037"/>
            <a:ext cx="4007457" cy="161774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513D55-A0FE-F56E-80A4-F860BE41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060" y="466427"/>
            <a:ext cx="3168531" cy="183235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B9DD646-688D-C800-F331-D31B536B7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64" y="2993542"/>
            <a:ext cx="3830684" cy="13959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60373D-CB96-0DC5-8812-1BECF5D1E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994" y="3316588"/>
            <a:ext cx="6487430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8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11C93-8E97-F06B-80B9-183CD0FA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16B01BE-79A6-8D40-152D-0515D29A1A81}"/>
              </a:ext>
            </a:extLst>
          </p:cNvPr>
          <p:cNvSpPr/>
          <p:nvPr/>
        </p:nvSpPr>
        <p:spPr>
          <a:xfrm>
            <a:off x="1494117" y="1122140"/>
            <a:ext cx="7817224" cy="403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A71A20-C011-C979-C170-56DD0FA9B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252346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C07028-ED2F-06DE-8188-454881A6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00"/>
          <a:stretch/>
        </p:blipFill>
        <p:spPr>
          <a:xfrm>
            <a:off x="2441776" y="2457202"/>
            <a:ext cx="1737311" cy="145239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6EDC977-5295-8482-D1E1-1E9B2670D747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94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EF1BD-D0A5-BF56-BF40-EA49C9D35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E18C4-307B-8BD5-7B0A-9BC9C8D7C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1105899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5C684D-EB43-9C66-D922-49ACACEC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954"/>
          <a:stretch/>
        </p:blipFill>
        <p:spPr>
          <a:xfrm>
            <a:off x="2578486" y="1075113"/>
            <a:ext cx="1621352" cy="136268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4F97AE0-3520-1E5A-886C-B78174057E5D}"/>
              </a:ext>
            </a:extLst>
          </p:cNvPr>
          <p:cNvSpPr/>
          <p:nvPr/>
        </p:nvSpPr>
        <p:spPr>
          <a:xfrm>
            <a:off x="-1327355" y="1150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  <a:endParaRPr lang="es-MX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B8A58E2-312A-7B40-98CB-6F6B6C07D644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</a:t>
            </a:r>
            <a:endParaRPr lang="es-MX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D541DDE-B7B3-9EA3-39FB-4EB10C116805}"/>
              </a:ext>
            </a:extLst>
          </p:cNvPr>
          <p:cNvSpPr/>
          <p:nvPr/>
        </p:nvSpPr>
        <p:spPr>
          <a:xfrm>
            <a:off x="1494117" y="3517607"/>
            <a:ext cx="7817224" cy="31416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7AC74C1-4C27-AB06-B1E4-8499E5EE6C17}"/>
              </a:ext>
            </a:extLst>
          </p:cNvPr>
          <p:cNvSpPr txBox="1">
            <a:spLocks/>
          </p:cNvSpPr>
          <p:nvPr/>
        </p:nvSpPr>
        <p:spPr>
          <a:xfrm>
            <a:off x="4114799" y="4426889"/>
            <a:ext cx="698827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59D49BF-AED3-DF5F-D56F-29C4D4A78F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954"/>
          <a:stretch/>
        </p:blipFill>
        <p:spPr>
          <a:xfrm>
            <a:off x="2578486" y="4396103"/>
            <a:ext cx="1621352" cy="136268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C35ADEF-8ED1-181D-3B18-1AB44C46E83D}"/>
              </a:ext>
            </a:extLst>
          </p:cNvPr>
          <p:cNvSpPr/>
          <p:nvPr/>
        </p:nvSpPr>
        <p:spPr>
          <a:xfrm>
            <a:off x="13067727" y="2392656"/>
            <a:ext cx="3172398" cy="2072687"/>
          </a:xfrm>
          <a:prstGeom prst="rect">
            <a:avLst/>
          </a:prstGeom>
          <a:solidFill>
            <a:srgbClr val="F5BA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#F5BA9D</a:t>
            </a:r>
          </a:p>
        </p:txBody>
      </p:sp>
    </p:spTree>
    <p:extLst>
      <p:ext uri="{BB962C8B-B14F-4D97-AF65-F5344CB8AC3E}">
        <p14:creationId xmlns:p14="http://schemas.microsoft.com/office/powerpoint/2010/main" val="288815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6EEF-373F-D866-8BB5-9B17C867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96EF2-FBA6-C69D-36C6-7CA2AFFDC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462" y="655092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709166-7227-4FA5-0595-B767AF3ACC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77"/>
          <a:stretch/>
        </p:blipFill>
        <p:spPr>
          <a:xfrm>
            <a:off x="1753285" y="774519"/>
            <a:ext cx="1319130" cy="11374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8813A9B-2A13-6F5A-E380-E1574456D42F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</a:t>
            </a: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F8D6D0-B0C8-2E05-8451-BEC7CEC35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77"/>
          <a:stretch/>
        </p:blipFill>
        <p:spPr>
          <a:xfrm>
            <a:off x="1753285" y="4213754"/>
            <a:ext cx="1319130" cy="11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62D97-EF9B-30EC-8CBE-ECF0964D6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88B61-EB6C-F6C2-773C-4182603B7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91440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0C17956-0E6B-B502-5370-52719218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93" y="3015251"/>
            <a:ext cx="8022694" cy="328515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0734E7-037A-B299-1235-82ECD31FB1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54"/>
          <a:stretch/>
        </p:blipFill>
        <p:spPr>
          <a:xfrm>
            <a:off x="2578486" y="883614"/>
            <a:ext cx="1621352" cy="136268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9CF8A23-EBD1-3B13-67E3-5E1B50DE79DD}"/>
              </a:ext>
            </a:extLst>
          </p:cNvPr>
          <p:cNvSpPr/>
          <p:nvPr/>
        </p:nvSpPr>
        <p:spPr>
          <a:xfrm>
            <a:off x="-1327355" y="115037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  <a:endParaRPr lang="es-MX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C86C755-932F-E654-262A-DE402C67BF75}"/>
              </a:ext>
            </a:extLst>
          </p:cNvPr>
          <p:cNvSpPr/>
          <p:nvPr/>
        </p:nvSpPr>
        <p:spPr>
          <a:xfrm>
            <a:off x="2688608" y="3931344"/>
            <a:ext cx="1409499" cy="14120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135AE5A-2F75-D70B-70EE-B543723EAD4C}"/>
              </a:ext>
            </a:extLst>
          </p:cNvPr>
          <p:cNvSpPr/>
          <p:nvPr/>
        </p:nvSpPr>
        <p:spPr>
          <a:xfrm>
            <a:off x="2406931" y="3768947"/>
            <a:ext cx="8598946" cy="169587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18C5498-AB0A-B77B-A2C0-3753F9063624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</a:t>
            </a:r>
            <a:endParaRPr lang="es-MX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476E79E-BD0D-D3C9-D3A1-1617111330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54"/>
          <a:stretch/>
        </p:blipFill>
        <p:spPr>
          <a:xfrm>
            <a:off x="2578486" y="3930353"/>
            <a:ext cx="1621352" cy="1362689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D3925E7A-0BE3-2A8A-F062-0FFB49CBEB02}"/>
              </a:ext>
            </a:extLst>
          </p:cNvPr>
          <p:cNvSpPr txBox="1"/>
          <p:nvPr/>
        </p:nvSpPr>
        <p:spPr>
          <a:xfrm>
            <a:off x="-1414249" y="4608561"/>
            <a:ext cx="1414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#e27f4d</a:t>
            </a:r>
          </a:p>
          <a:p>
            <a:r>
              <a:rPr lang="es-MX" dirty="0"/>
              <a:t>#434040</a:t>
            </a:r>
          </a:p>
        </p:txBody>
      </p:sp>
    </p:spTree>
    <p:extLst>
      <p:ext uri="{BB962C8B-B14F-4D97-AF65-F5344CB8AC3E}">
        <p14:creationId xmlns:p14="http://schemas.microsoft.com/office/powerpoint/2010/main" val="198577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88BC-1BD1-ACB9-1703-3096DD18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0FE72-E411-AC54-9518-DC323A5DE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10809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F8F80C-25CE-74F5-6E1A-7DAA78635B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00"/>
          <a:stretch/>
        </p:blipFill>
        <p:spPr>
          <a:xfrm>
            <a:off x="2459704" y="0"/>
            <a:ext cx="1737311" cy="145239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2E8AE9FD-C6F6-8127-FBA5-FB865082D19B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Jefe</a:t>
            </a:r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0AFC467-E596-DE86-E655-EB69B8328A6B}"/>
              </a:ext>
            </a:extLst>
          </p:cNvPr>
          <p:cNvSpPr/>
          <p:nvPr/>
        </p:nvSpPr>
        <p:spPr>
          <a:xfrm>
            <a:off x="1494117" y="1958846"/>
            <a:ext cx="7817224" cy="403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4738109-CBF7-D8F5-BF21-858B87A6FB72}"/>
              </a:ext>
            </a:extLst>
          </p:cNvPr>
          <p:cNvSpPr txBox="1">
            <a:spLocks/>
          </p:cNvSpPr>
          <p:nvPr/>
        </p:nvSpPr>
        <p:spPr>
          <a:xfrm>
            <a:off x="4114799" y="3360166"/>
            <a:ext cx="698827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DC5CEA6-54A5-A227-3DDE-F1C61B0C9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00"/>
          <a:stretch/>
        </p:blipFill>
        <p:spPr>
          <a:xfrm>
            <a:off x="2441776" y="3293908"/>
            <a:ext cx="1737311" cy="145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6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F3FE0-D2C3-D906-7D65-0379F00F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DBC46-78D3-A665-104D-6FDDABE3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E4E273-314D-B0F2-992B-5EBDE530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77"/>
          <a:stretch/>
        </p:blipFill>
        <p:spPr>
          <a:xfrm>
            <a:off x="2592622" y="119427"/>
            <a:ext cx="1319130" cy="113740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661D328-346B-5ACD-451E-540E5A1EA025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F84D836-B926-76C5-D01D-2D87FBF95B0B}"/>
              </a:ext>
            </a:extLst>
          </p:cNvPr>
          <p:cNvSpPr/>
          <p:nvPr/>
        </p:nvSpPr>
        <p:spPr>
          <a:xfrm>
            <a:off x="1494117" y="2138140"/>
            <a:ext cx="7817224" cy="4038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6F312C-45E9-065C-441E-5B4D12502122}"/>
              </a:ext>
            </a:extLst>
          </p:cNvPr>
          <p:cNvSpPr txBox="1">
            <a:spLocks/>
          </p:cNvSpPr>
          <p:nvPr/>
        </p:nvSpPr>
        <p:spPr>
          <a:xfrm>
            <a:off x="4114799" y="3539460"/>
            <a:ext cx="6988277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66E6FC-9800-0661-D59C-8CBFD0B9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777"/>
          <a:stretch/>
        </p:blipFill>
        <p:spPr>
          <a:xfrm>
            <a:off x="2592622" y="3658887"/>
            <a:ext cx="1319130" cy="113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607A3-BDB5-5B4D-0F53-2CC16ABF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0837A06-F34C-0B16-C702-503BC5ED8FDB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Jefe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F8C18C1-BB71-C613-11DF-27508925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1128391"/>
            <a:ext cx="8611802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3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C432-EC6F-DDAC-AD25-93AB4572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4A4F7-8F97-802B-9E9E-8B76EBF91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7246" y="2090095"/>
            <a:ext cx="6988277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latin typeface="Poppins" panose="00000500000000000000" pitchFamily="2" charset="0"/>
                <a:cs typeface="Poppins" panose="00000500000000000000" pitchFamily="2" charset="0"/>
              </a:rPr>
              <a:t>CLM</a:t>
            </a:r>
            <a:endParaRPr lang="es-MX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18803B-4FBE-4833-EBAF-6290F77F6D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400"/>
          <a:stretch/>
        </p:blipFill>
        <p:spPr>
          <a:xfrm>
            <a:off x="634374" y="1535639"/>
            <a:ext cx="1737311" cy="145239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7008A7B-DB96-888C-5883-11D4A62C6ABB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Jefe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2571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0C6AD-B1CD-FC04-9C51-D211950F6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799" y="2523460"/>
            <a:ext cx="6988277" cy="2387600"/>
          </a:xfrm>
        </p:spPr>
        <p:txBody>
          <a:bodyPr anchor="t"/>
          <a:lstStyle/>
          <a:p>
            <a:pPr algn="l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Cap Liner</a:t>
            </a:r>
            <a:b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de México</a:t>
            </a:r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84A2AC-EC4E-FD6A-B941-8782B694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580" y="2600633"/>
            <a:ext cx="1216741" cy="121674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4C3C52E-5BA1-A093-81D5-9E5F7DFDB07E}"/>
              </a:ext>
            </a:extLst>
          </p:cNvPr>
          <p:cNvSpPr/>
          <p:nvPr/>
        </p:nvSpPr>
        <p:spPr>
          <a:xfrm>
            <a:off x="-1327355" y="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62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85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Grotesque</vt:lpstr>
      <vt:lpstr>Poppins</vt:lpstr>
      <vt:lpstr>Tema de Office</vt:lpstr>
      <vt:lpstr>Presentación de PowerPoint</vt:lpstr>
      <vt:lpstr>Cap Liner de México</vt:lpstr>
      <vt:lpstr>Cap Liner de México</vt:lpstr>
      <vt:lpstr>Cap Liner de México</vt:lpstr>
      <vt:lpstr>Cap Liner de México</vt:lpstr>
      <vt:lpstr>Cap Liner de México</vt:lpstr>
      <vt:lpstr>Presentación de PowerPoint</vt:lpstr>
      <vt:lpstr>CLM</vt:lpstr>
      <vt:lpstr>Cap Liner de México</vt:lpstr>
      <vt:lpstr>Cap Liner de México</vt:lpstr>
      <vt:lpstr>Cap Liner de México</vt:lpstr>
      <vt:lpstr>Presentación de PowerPoint</vt:lpstr>
      <vt:lpstr>Presentación de PowerPoint</vt:lpstr>
      <vt:lpstr>Cap Liner de México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Javier Fernandez Cardoso</dc:creator>
  <cp:lastModifiedBy>Luis Javier Fernandez Cardoso</cp:lastModifiedBy>
  <cp:revision>7</cp:revision>
  <dcterms:created xsi:type="dcterms:W3CDTF">2025-03-18T01:22:36Z</dcterms:created>
  <dcterms:modified xsi:type="dcterms:W3CDTF">2025-03-18T04:21:43Z</dcterms:modified>
</cp:coreProperties>
</file>