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327" r:id="rId5"/>
    <p:sldId id="315" r:id="rId6"/>
    <p:sldId id="3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>
        <p:scale>
          <a:sx n="68" d="100"/>
          <a:sy n="68" d="100"/>
        </p:scale>
        <p:origin x="616" y="-4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Hands clinking beer bottles in celebration against a clear blue sky. Stock Photo">
            <a:extLst>
              <a:ext uri="{FF2B5EF4-FFF2-40B4-BE49-F238E27FC236}">
                <a16:creationId xmlns:a16="http://schemas.microsoft.com/office/drawing/2014/main" id="{611AA117-9A85-C0FA-BD61-EBC161393505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6" b="3356"/>
          <a:stretch>
            <a:fillRect/>
          </a:stretch>
        </p:blipFill>
        <p:spPr bwMode="auto">
          <a:xfrm>
            <a:off x="6086475" y="-9525"/>
            <a:ext cx="6115050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6C60968-5C34-4C2A-9602-2B91A64A7891}"/>
              </a:ext>
            </a:extLst>
          </p:cNvPr>
          <p:cNvSpPr/>
          <p:nvPr/>
        </p:nvSpPr>
        <p:spPr>
          <a:xfrm>
            <a:off x="6086474" y="0"/>
            <a:ext cx="1533525" cy="6858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4AF61-1F1E-3ECC-565B-1F2EB77B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55" y="1986114"/>
            <a:ext cx="5968181" cy="2704814"/>
          </a:xfrm>
        </p:spPr>
        <p:txBody>
          <a:bodyPr/>
          <a:lstStyle/>
          <a:p>
            <a:r>
              <a:rPr lang="en-US" sz="4800" b="1" dirty="0" err="1"/>
              <a:t>Sesión</a:t>
            </a:r>
            <a:r>
              <a:rPr lang="en-US" sz="4800" b="1" dirty="0"/>
              <a:t> trimestral</a:t>
            </a:r>
            <a:br>
              <a:rPr lang="en-US" dirty="0"/>
            </a:br>
            <a:r>
              <a:rPr lang="en-US" i="1" dirty="0"/>
              <a:t>mayo 2025</a:t>
            </a:r>
            <a:endParaRPr lang="en-US" dirty="0"/>
          </a:p>
        </p:txBody>
      </p:sp>
      <p:pic>
        <p:nvPicPr>
          <p:cNvPr id="6" name="Picture 5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D6AECFA2-B890-ED3B-2C38-443B42F6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56" y="5862626"/>
            <a:ext cx="837596" cy="843294"/>
          </a:xfrm>
          <a:prstGeom prst="rect">
            <a:avLst/>
          </a:prstGeom>
        </p:spPr>
      </p:pic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B51828-6F25-62E5-60D4-4ECD5B735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524" y="303226"/>
            <a:ext cx="1959868" cy="7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60" y="305701"/>
            <a:ext cx="6896710" cy="864338"/>
          </a:xfrm>
        </p:spPr>
        <p:txBody>
          <a:bodyPr anchor="ctr">
            <a:normAutofit fontScale="90000"/>
          </a:bodyPr>
          <a:lstStyle/>
          <a:p>
            <a:r>
              <a:rPr lang="es-AR" b="1" dirty="0"/>
              <a:t>¿Por qué un logo y una página web?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70" y="1281471"/>
            <a:ext cx="4916129" cy="4716206"/>
          </a:xfrm>
        </p:spPr>
        <p:txBody>
          <a:bodyPr/>
          <a:lstStyle/>
          <a:p>
            <a:r>
              <a:rPr lang="es-AR" b="1" dirty="0"/>
              <a:t>1. Captura de nuevos clientes</a:t>
            </a:r>
          </a:p>
          <a:p>
            <a:r>
              <a:rPr lang="es-ES" sz="1800" dirty="0"/>
              <a:t>Una página moderna facilita que nuevos clientes encuentren y confíen en la empresa.</a:t>
            </a:r>
            <a:endParaRPr lang="es-AR" sz="1800" dirty="0"/>
          </a:p>
          <a:p>
            <a:r>
              <a:rPr lang="es-AR" b="1" dirty="0"/>
              <a:t>2. Renovación de imagen</a:t>
            </a:r>
          </a:p>
          <a:p>
            <a:r>
              <a:rPr lang="es-ES" sz="1800" dirty="0"/>
              <a:t>Actualizamos la imagen para reflejar profesionalismo y adaptarnos al mercado actual.</a:t>
            </a:r>
            <a:endParaRPr lang="es-AR" sz="1800" dirty="0"/>
          </a:p>
          <a:p>
            <a:r>
              <a:rPr lang="es-AR" b="1" dirty="0"/>
              <a:t>3. Costo bajo</a:t>
            </a:r>
          </a:p>
          <a:p>
            <a:r>
              <a:rPr lang="es-AR" sz="1800" dirty="0"/>
              <a:t>Al tener habilidades de desarrollo web dentro de CAP </a:t>
            </a:r>
            <a:r>
              <a:rPr lang="es-AR" sz="1800" dirty="0" err="1"/>
              <a:t>Liner</a:t>
            </a:r>
            <a:r>
              <a:rPr lang="es-AR" sz="1800" dirty="0"/>
              <a:t> nos permite crear una página y un logo a costos muy bajos.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E2007E-CC53-E5EC-03D0-150BFF42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14402"/>
          <a:stretch/>
        </p:blipFill>
        <p:spPr>
          <a:xfrm>
            <a:off x="1000368" y="4437967"/>
            <a:ext cx="1090192" cy="933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0452C9-D4AA-2BCF-B32E-DADAD0B2A1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833"/>
          <a:stretch/>
        </p:blipFill>
        <p:spPr>
          <a:xfrm>
            <a:off x="1000368" y="1537619"/>
            <a:ext cx="1090192" cy="8521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1F5C42-7342-2DBB-19E4-0A674FE76D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7160"/>
          <a:stretch/>
        </p:blipFill>
        <p:spPr>
          <a:xfrm>
            <a:off x="1023297" y="2835049"/>
            <a:ext cx="1090192" cy="9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14C0-BF84-F975-295A-E6CB611D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845110"/>
          </a:xfrm>
        </p:spPr>
        <p:txBody>
          <a:bodyPr/>
          <a:lstStyle/>
          <a:p>
            <a:r>
              <a:rPr lang="en-US" dirty="0"/>
              <a:t>QR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EB8404F7-A569-F799-D445-ABBC322C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68" y="2076255"/>
            <a:ext cx="3992394" cy="4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044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{52AAC4F6-301E-4177-9823-38FD4E6C6198}tf22318419_win32</Template>
  <TotalTime>37</TotalTime>
  <Words>84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Custom</vt:lpstr>
      <vt:lpstr>Sesión trimestral mayo 2025</vt:lpstr>
      <vt:lpstr>¿Por qué un logo y una página web?</vt:lpstr>
      <vt:lpstr>QR página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Fernández, Luis Javier</dc:creator>
  <cp:lastModifiedBy>Fernández, Luis Javier</cp:lastModifiedBy>
  <cp:revision>2</cp:revision>
  <dcterms:created xsi:type="dcterms:W3CDTF">2025-05-05T00:36:00Z</dcterms:created>
  <dcterms:modified xsi:type="dcterms:W3CDTF">2025-05-05T01:13:41Z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