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25" r:id="rId3"/>
    <p:sldId id="308" r:id="rId4"/>
    <p:sldId id="327" r:id="rId5"/>
    <p:sldId id="328" r:id="rId6"/>
    <p:sldId id="333" r:id="rId7"/>
    <p:sldId id="334" r:id="rId8"/>
    <p:sldId id="335" r:id="rId9"/>
    <p:sldId id="320" r:id="rId10"/>
    <p:sldId id="329" r:id="rId11"/>
    <p:sldId id="338" r:id="rId12"/>
    <p:sldId id="292" r:id="rId13"/>
    <p:sldId id="340" r:id="rId14"/>
    <p:sldId id="330" r:id="rId15"/>
    <p:sldId id="322" r:id="rId16"/>
    <p:sldId id="297" r:id="rId17"/>
    <p:sldId id="337" r:id="rId18"/>
    <p:sldId id="331" r:id="rId19"/>
    <p:sldId id="299" r:id="rId20"/>
    <p:sldId id="300"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131519"/>
    <a:srgbClr val="2D495C"/>
    <a:srgbClr val="22333F"/>
    <a:srgbClr val="5C7F96"/>
    <a:srgbClr val="7A0000"/>
    <a:srgbClr val="8E0000"/>
    <a:srgbClr val="6FA3C8"/>
    <a:srgbClr val="6FBEA9"/>
    <a:srgbClr val="DC7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varScale="1">
        <p:scale>
          <a:sx n="108" d="100"/>
          <a:sy n="108" d="100"/>
        </p:scale>
        <p:origin x="714" y="114"/>
      </p:cViewPr>
      <p:guideLst>
        <p:guide orient="horz" pos="2064"/>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B9942-238C-4D10-A584-60B4CD3C7C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97AF88-C6DC-4581-B596-721E507D98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423AB9C-B1E5-4836-86B2-3C367ACA14F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A58E1-2209-455C-AE07-38FA2C7871F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23AB9C-B1E5-4836-86B2-3C367ACA14F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0A58E1-2209-455C-AE07-38FA2C7871F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09600"/>
          </a:xfrm>
          <a:prstGeom prst="rect">
            <a:avLst/>
          </a:prstGeom>
        </p:spPr>
      </p:pic>
      <p:sp>
        <p:nvSpPr>
          <p:cNvPr id="9" name="任意多边形: 形状 8"/>
          <p:cNvSpPr/>
          <p:nvPr userDrawn="1"/>
        </p:nvSpPr>
        <p:spPr>
          <a:xfrm flipH="1">
            <a:off x="0" y="0"/>
            <a:ext cx="3286125" cy="609600"/>
          </a:xfrm>
          <a:custGeom>
            <a:avLst/>
            <a:gdLst>
              <a:gd name="connsiteX0" fmla="*/ 3286125 w 3286125"/>
              <a:gd name="connsiteY0" fmla="*/ 0 h 609600"/>
              <a:gd name="connsiteX1" fmla="*/ 0 w 3286125"/>
              <a:gd name="connsiteY1" fmla="*/ 0 h 609600"/>
              <a:gd name="connsiteX2" fmla="*/ 609600 w 3286125"/>
              <a:gd name="connsiteY2" fmla="*/ 609600 h 609600"/>
              <a:gd name="connsiteX3" fmla="*/ 3286125 w 3286125"/>
              <a:gd name="connsiteY3" fmla="*/ 609600 h 609600"/>
              <a:gd name="connsiteX4" fmla="*/ 3286125 w 3286125"/>
              <a:gd name="connsiteY4" fmla="*/ 0 h 60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609600">
                <a:moveTo>
                  <a:pt x="3286125" y="0"/>
                </a:moveTo>
                <a:lnTo>
                  <a:pt x="0" y="0"/>
                </a:lnTo>
                <a:lnTo>
                  <a:pt x="609600" y="609600"/>
                </a:lnTo>
                <a:lnTo>
                  <a:pt x="3286125" y="609600"/>
                </a:lnTo>
                <a:lnTo>
                  <a:pt x="3286125"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423AB9C-B1E5-4836-86B2-3C367ACA14F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0A58E1-2209-455C-AE07-38FA2C7871F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3AB9C-B1E5-4836-86B2-3C367ACA14F8}"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A58E1-2209-455C-AE07-38FA2C7871F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 name="任意多边形: 形状 10"/>
          <p:cNvSpPr/>
          <p:nvPr/>
        </p:nvSpPr>
        <p:spPr>
          <a:xfrm>
            <a:off x="5600700" y="2607889"/>
            <a:ext cx="5765801" cy="897947"/>
          </a:xfrm>
          <a:custGeom>
            <a:avLst/>
            <a:gdLst>
              <a:gd name="connsiteX0" fmla="*/ 0 w 4738717"/>
              <a:gd name="connsiteY0" fmla="*/ 0 h 729471"/>
              <a:gd name="connsiteX1" fmla="*/ 4738717 w 4738717"/>
              <a:gd name="connsiteY1" fmla="*/ 0 h 729471"/>
              <a:gd name="connsiteX2" fmla="*/ 4738717 w 4738717"/>
              <a:gd name="connsiteY2" fmla="*/ 729471 h 729471"/>
              <a:gd name="connsiteX3" fmla="*/ 592368 w 4738717"/>
              <a:gd name="connsiteY3" fmla="*/ 729471 h 729471"/>
              <a:gd name="connsiteX4" fmla="*/ 0 w 4738717"/>
              <a:gd name="connsiteY4" fmla="*/ 0 h 72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8717" h="729471">
                <a:moveTo>
                  <a:pt x="0" y="0"/>
                </a:moveTo>
                <a:lnTo>
                  <a:pt x="4738717" y="0"/>
                </a:lnTo>
                <a:lnTo>
                  <a:pt x="4738717" y="729471"/>
                </a:lnTo>
                <a:lnTo>
                  <a:pt x="592368" y="729471"/>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553200" y="2655164"/>
            <a:ext cx="4665981" cy="830997"/>
          </a:xfrm>
          <a:prstGeom prst="rect">
            <a:avLst/>
          </a:prstGeom>
          <a:noFill/>
        </p:spPr>
        <p:txBody>
          <a:bodyPr wrap="square" lIns="0" tIns="0" rIns="0" bIns="0" rtlCol="0">
            <a:spAutoFit/>
          </a:bodyPr>
          <a:lstStyle/>
          <a:p>
            <a:pPr algn="dist"/>
            <a:r>
              <a:rPr lang="zh-CN" altLang="en-US" sz="5400" b="1">
                <a:latin typeface="微软雅黑" panose="020B0503020204020204" pitchFamily="34" charset="-122"/>
                <a:ea typeface="微软雅黑" panose="020B0503020204020204" pitchFamily="34" charset="-122"/>
              </a:rPr>
              <a:t>职业生涯规划</a:t>
            </a:r>
            <a:endParaRPr lang="zh-CN" altLang="en-US" sz="5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6553200" y="3661595"/>
            <a:ext cx="4813301" cy="276999"/>
          </a:xfrm>
          <a:prstGeom prst="rect">
            <a:avLst/>
          </a:prstGeom>
          <a:noFill/>
        </p:spPr>
        <p:txBody>
          <a:bodyPr wrap="square" lIns="0" tIns="0" rIns="0" bIns="0" rtlCol="0">
            <a:spAutoFit/>
          </a:bodyPr>
          <a:lstStyle/>
          <a:p>
            <a:pPr algn="dist"/>
            <a:r>
              <a:rPr lang="en-US" altLang="zh-CN">
                <a:latin typeface="微软雅黑" panose="020B0503020204020204" pitchFamily="34" charset="-122"/>
                <a:ea typeface="微软雅黑" panose="020B0503020204020204" pitchFamily="34" charset="-122"/>
              </a:rPr>
              <a:t>Career planning for college students</a:t>
            </a: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313421" y="5167138"/>
            <a:ext cx="3053080" cy="276860"/>
          </a:xfrm>
          <a:prstGeom prst="rect">
            <a:avLst/>
          </a:prstGeom>
          <a:noFill/>
        </p:spPr>
        <p:txBody>
          <a:bodyPr wrap="square" lIns="0" tIns="0" rIns="0" bIns="0" rtlCol="0">
            <a:spAutoFit/>
          </a:bodyPr>
          <a:lstStyle/>
          <a:p>
            <a:pPr algn="r"/>
            <a:r>
              <a:rPr lang="zh-CN" altLang="en-US" dirty="0">
                <a:latin typeface="微软雅黑" panose="020B0503020204020204" pitchFamily="34" charset="-122"/>
                <a:ea typeface="微软雅黑" panose="020B0503020204020204" pitchFamily="34" charset="-122"/>
              </a:rPr>
              <a:t>汇报人 </a:t>
            </a:r>
            <a:r>
              <a:rPr lang="zh-CN" altLang="en-US" dirty="0" smtClean="0">
                <a:latin typeface="微软雅黑" panose="020B0503020204020204" pitchFamily="34" charset="-122"/>
                <a:ea typeface="微软雅黑" panose="020B0503020204020204" pitchFamily="34" charset="-122"/>
              </a:rPr>
              <a:t>：李吉</a:t>
            </a:r>
            <a:r>
              <a:rPr lang="zh-CN" altLang="en-US" dirty="0" smtClean="0">
                <a:latin typeface="微软雅黑" panose="020B0503020204020204" pitchFamily="34" charset="-122"/>
                <a:ea typeface="微软雅黑" panose="020B0503020204020204" pitchFamily="34" charset="-122"/>
              </a:rPr>
              <a:t>峰</a:t>
            </a:r>
            <a:endParaRPr lang="zh-CN" altLang="en-US" dirty="0" smtClean="0">
              <a:latin typeface="微软雅黑" panose="020B0503020204020204" pitchFamily="34" charset="-122"/>
              <a:ea typeface="微软雅黑" panose="020B0503020204020204" pitchFamily="34" charset="-122"/>
            </a:endParaRPr>
          </a:p>
        </p:txBody>
      </p:sp>
      <p:sp>
        <p:nvSpPr>
          <p:cNvPr id="16" name="文本框 15"/>
          <p:cNvSpPr txBox="1"/>
          <p:nvPr/>
        </p:nvSpPr>
        <p:spPr>
          <a:xfrm>
            <a:off x="8313421" y="5637996"/>
            <a:ext cx="3053080" cy="276860"/>
          </a:xfrm>
          <a:prstGeom prst="rect">
            <a:avLst/>
          </a:prstGeom>
          <a:noFill/>
        </p:spPr>
        <p:txBody>
          <a:bodyPr wrap="square" lIns="0" tIns="0" rIns="0" bIns="0" rtlCol="0">
            <a:spAutoFit/>
          </a:bodyPr>
          <a:lstStyle/>
          <a:p>
            <a:pPr algn="r"/>
            <a:r>
              <a:rPr lang="zh-CN" altLang="en-US">
                <a:latin typeface="微软雅黑" panose="020B0503020204020204" pitchFamily="34" charset="-122"/>
                <a:ea typeface="微软雅黑" panose="020B0503020204020204" pitchFamily="34" charset="-122"/>
              </a:rPr>
              <a:t>湖南大众传媒</a:t>
            </a:r>
            <a:r>
              <a:rPr lang="zh-CN" altLang="en-US">
                <a:latin typeface="微软雅黑" panose="020B0503020204020204" pitchFamily="34" charset="-122"/>
                <a:ea typeface="微软雅黑" panose="020B0503020204020204" pitchFamily="34" charset="-122"/>
              </a:rPr>
              <a:t>职业技术学院</a:t>
            </a:r>
            <a:endParaRPr lang="zh-CN" altLang="en-US">
              <a:latin typeface="微软雅黑" panose="020B0503020204020204" pitchFamily="34" charset="-122"/>
              <a:ea typeface="微软雅黑" panose="020B0503020204020204" pitchFamily="34" charset="-122"/>
            </a:endParaRPr>
          </a:p>
        </p:txBody>
      </p:sp>
      <p:sp>
        <p:nvSpPr>
          <p:cNvPr id="17" name="文本框 16"/>
          <p:cNvSpPr txBox="1"/>
          <p:nvPr/>
        </p:nvSpPr>
        <p:spPr>
          <a:xfrm>
            <a:off x="7150100" y="1675365"/>
            <a:ext cx="4216401" cy="830997"/>
          </a:xfrm>
          <a:prstGeom prst="rect">
            <a:avLst/>
          </a:prstGeom>
          <a:noFill/>
        </p:spPr>
        <p:txBody>
          <a:bodyPr wrap="square" lIns="0" tIns="0" rIns="0" bIns="0" rtlCol="0">
            <a:spAutoFit/>
          </a:bodyPr>
          <a:lstStyle/>
          <a:p>
            <a:pPr algn="r"/>
            <a:r>
              <a:rPr lang="zh-CN" altLang="en-US" sz="5400" b="1">
                <a:latin typeface="微软雅黑" panose="020B0503020204020204" pitchFamily="34" charset="-122"/>
                <a:ea typeface="微软雅黑" panose="020B0503020204020204" pitchFamily="34" charset="-122"/>
              </a:rPr>
              <a:t>大学生</a:t>
            </a:r>
            <a:endParaRPr lang="zh-CN" altLang="en-US" sz="5400" b="1" dirty="0">
              <a:latin typeface="微软雅黑" panose="020B0503020204020204" pitchFamily="34" charset="-122"/>
              <a:ea typeface="微软雅黑" panose="020B0503020204020204" pitchFamily="34" charset="-122"/>
            </a:endParaRPr>
          </a:p>
        </p:txBody>
      </p:sp>
      <p:sp>
        <p:nvSpPr>
          <p:cNvPr id="10" name="矩形 9"/>
          <p:cNvSpPr/>
          <p:nvPr/>
        </p:nvSpPr>
        <p:spPr>
          <a:xfrm>
            <a:off x="972819" y="2408942"/>
            <a:ext cx="4216401" cy="1323439"/>
          </a:xfrm>
          <a:prstGeom prst="rect">
            <a:avLst/>
          </a:prstGeom>
        </p:spPr>
        <p:txBody>
          <a:bodyPr wrap="square">
            <a:spAutoFit/>
          </a:bodyPr>
          <a:lstStyle/>
          <a:p>
            <a:r>
              <a:rPr lang="en-US" altLang="zh-CN" sz="8000">
                <a:latin typeface="Impact" panose="020B0806030902050204" pitchFamily="34" charset="0"/>
                <a:ea typeface="微软雅黑" panose="020B0503020204020204" pitchFamily="34" charset="-122"/>
              </a:rPr>
              <a:t>PL</a:t>
            </a:r>
            <a:r>
              <a:rPr lang="en-US" altLang="zh-CN" sz="8000">
                <a:solidFill>
                  <a:srgbClr val="FFC000"/>
                </a:solidFill>
                <a:latin typeface="Impact" panose="020B0806030902050204" pitchFamily="34" charset="0"/>
                <a:ea typeface="微软雅黑" panose="020B0503020204020204" pitchFamily="34" charset="-122"/>
              </a:rPr>
              <a:t>ANNING</a:t>
            </a:r>
            <a:endParaRPr lang="zh-CN" altLang="en-US" sz="8000">
              <a:solidFill>
                <a:srgbClr val="FFC000"/>
              </a:solidFill>
              <a:latin typeface="Impact" panose="020B080603090205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家庭环境</a:t>
            </a:r>
            <a:endParaRPr lang="zh-CN" altLang="en-US" sz="2000" b="1" dirty="0">
              <a:latin typeface="微软雅黑" panose="020B0503020204020204" pitchFamily="34" charset="-122"/>
              <a:ea typeface="微软雅黑" panose="020B0503020204020204" pitchFamily="34" charset="-122"/>
            </a:endParaRPr>
          </a:p>
        </p:txBody>
      </p:sp>
      <p:sp>
        <p:nvSpPr>
          <p:cNvPr id="27" name="矩形 26"/>
          <p:cNvSpPr/>
          <p:nvPr/>
        </p:nvSpPr>
        <p:spPr>
          <a:xfrm>
            <a:off x="634" y="4546600"/>
            <a:ext cx="12191365" cy="23196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2"/>
          <p:cNvSpPr txBox="1"/>
          <p:nvPr/>
        </p:nvSpPr>
        <p:spPr>
          <a:xfrm flipH="1">
            <a:off x="488254" y="5073596"/>
            <a:ext cx="4210746" cy="1107996"/>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indent="0" algn="dist">
              <a:lnSpc>
                <a:spcPct val="120000"/>
              </a:lnSpc>
              <a:buNone/>
            </a:pPr>
            <a:r>
              <a:rPr lang="en-US" altLang="zh-CN" sz="60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FAMILY</a:t>
            </a:r>
            <a:endParaRPr lang="zh-CN" altLang="en-US" sz="6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9" name="文本框 22"/>
          <p:cNvSpPr txBox="1"/>
          <p:nvPr/>
        </p:nvSpPr>
        <p:spPr>
          <a:xfrm flipH="1">
            <a:off x="488254" y="1282902"/>
            <a:ext cx="4210746" cy="66421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家庭价值观：发展自己最想要的和最想做的。</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文本框 22"/>
          <p:cNvSpPr txBox="1"/>
          <p:nvPr/>
        </p:nvSpPr>
        <p:spPr>
          <a:xfrm flipH="1">
            <a:off x="488254" y="2853519"/>
            <a:ext cx="4210746" cy="66421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家庭支持：可以提供较为丰富的人力和物质资源，作为我坚实的后盾。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矩形 31"/>
          <p:cNvSpPr/>
          <p:nvPr/>
        </p:nvSpPr>
        <p:spPr>
          <a:xfrm>
            <a:off x="5384800" y="750658"/>
            <a:ext cx="6464300" cy="5866508"/>
          </a:xfrm>
          <a:prstGeom prst="rect">
            <a:avLst/>
          </a:prstGeom>
          <a:blipFill dpi="0" rotWithShape="1">
            <a:blip r:embed="rId1"/>
            <a:srcRect/>
            <a:stretch>
              <a:fillRect l="-2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18" y="4865344"/>
            <a:ext cx="12191365" cy="1992656"/>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学校环境</a:t>
            </a:r>
            <a:endParaRPr lang="zh-CN" altLang="en-US" sz="2000" b="1" dirty="0">
              <a:latin typeface="微软雅黑" panose="020B0503020204020204" pitchFamily="34" charset="-122"/>
              <a:ea typeface="微软雅黑" panose="020B0503020204020204" pitchFamily="34" charset="-122"/>
            </a:endParaRPr>
          </a:p>
        </p:txBody>
      </p:sp>
      <p:sp>
        <p:nvSpPr>
          <p:cNvPr id="32" name="任意多边形: 形状 31"/>
          <p:cNvSpPr/>
          <p:nvPr/>
        </p:nvSpPr>
        <p:spPr>
          <a:xfrm>
            <a:off x="635" y="609600"/>
            <a:ext cx="6590030" cy="6256655"/>
          </a:xfrm>
          <a:custGeom>
            <a:avLst/>
            <a:gdLst>
              <a:gd name="connsiteX0" fmla="*/ 0 w 6590270"/>
              <a:gd name="connsiteY0" fmla="*/ 0 h 2611755"/>
              <a:gd name="connsiteX1" fmla="*/ 5937332 w 6590270"/>
              <a:gd name="connsiteY1" fmla="*/ 0 h 2611755"/>
              <a:gd name="connsiteX2" fmla="*/ 6590270 w 6590270"/>
              <a:gd name="connsiteY2" fmla="*/ 2611755 h 2611755"/>
              <a:gd name="connsiteX3" fmla="*/ 0 w 6590270"/>
              <a:gd name="connsiteY3" fmla="*/ 2611755 h 2611755"/>
            </a:gdLst>
            <a:ahLst/>
            <a:cxnLst>
              <a:cxn ang="0">
                <a:pos x="connsiteX0" y="connsiteY0"/>
              </a:cxn>
              <a:cxn ang="0">
                <a:pos x="connsiteX1" y="connsiteY1"/>
              </a:cxn>
              <a:cxn ang="0">
                <a:pos x="connsiteX2" y="connsiteY2"/>
              </a:cxn>
              <a:cxn ang="0">
                <a:pos x="connsiteX3" y="connsiteY3"/>
              </a:cxn>
            </a:cxnLst>
            <a:rect l="l" t="t" r="r" b="b"/>
            <a:pathLst>
              <a:path w="6590270" h="2611755">
                <a:moveTo>
                  <a:pt x="0" y="0"/>
                </a:moveTo>
                <a:lnTo>
                  <a:pt x="5937332" y="0"/>
                </a:lnTo>
                <a:lnTo>
                  <a:pt x="6590270" y="2611755"/>
                </a:lnTo>
                <a:lnTo>
                  <a:pt x="0" y="2611755"/>
                </a:lnTo>
                <a:close/>
              </a:path>
            </a:pathLst>
          </a:cu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文本框 22"/>
          <p:cNvSpPr txBox="1"/>
          <p:nvPr/>
        </p:nvSpPr>
        <p:spPr>
          <a:xfrm flipH="1">
            <a:off x="6756400" y="5312731"/>
            <a:ext cx="5232400" cy="1014124"/>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indent="0" algn="dist">
              <a:lnSpc>
                <a:spcPct val="120000"/>
              </a:lnSpc>
              <a:buNone/>
            </a:pPr>
            <a:r>
              <a:rPr lang="en-US" altLang="zh-CN" sz="6000" b="1">
                <a:latin typeface="微软雅黑" panose="020B0503020204020204" pitchFamily="34" charset="-122"/>
                <a:ea typeface="微软雅黑" panose="020B0503020204020204" pitchFamily="34" charset="-122"/>
                <a:sym typeface="宋体" panose="02010600030101010101" pitchFamily="2" charset="-122"/>
              </a:rPr>
              <a:t>UNIVERSITY</a:t>
            </a:r>
            <a:endParaRPr lang="zh-CN" altLang="en-US" sz="60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文本框 22"/>
          <p:cNvSpPr txBox="1"/>
          <p:nvPr/>
        </p:nvSpPr>
        <p:spPr>
          <a:xfrm flipH="1">
            <a:off x="208915" y="824230"/>
            <a:ext cx="5804535" cy="531431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1、学校分析:</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就读的学校，是湖南省重点职业学校，数字出版专业是本学校的主要专业之一，学校师资雄厚，学生学习气氛浓厚，近几年多次在全国职业技能大赛中摘金夺银。学校毕业生深受用人单位的青睐。学校每年毕业生就业率都在9</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0</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%以上。我想，勤奋好学的我在这片土壤上必定会收获属于自己的春天。</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2、学校环境对职业能力的提升:</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学校以技术应用能力培养为主线，着重强化学生基本技能、专业技能、综合技能的培训，探索与实践制浩业高素质高技能人才新型培养模式。每年都会组织学校学生参加全国、省、市的各种技能大赛。</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3、学校环境对职业价值观的影响:</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algn="just">
              <a:lnSpc>
                <a:spcPct val="120000"/>
              </a:lnSpc>
              <a:buFont typeface="Wingdings" panose="05000000000000000000" charset="0"/>
              <a:buChar char="n"/>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学校借助暑期社会实践活动、青年志愿者活动等平台，组织青年志愿者队伍，利用自身所学的技能为当地居民、同学服务，给我们提供了一个展示技能的舞台。</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descr="45091"/>
          <p:cNvPicPr>
            <a:picLocks noChangeAspect="1"/>
          </p:cNvPicPr>
          <p:nvPr/>
        </p:nvPicPr>
        <p:blipFill>
          <a:blip r:embed="rId1"/>
          <a:stretch>
            <a:fillRect/>
          </a:stretch>
        </p:blipFill>
        <p:spPr>
          <a:xfrm>
            <a:off x="6228080" y="610235"/>
            <a:ext cx="5963920" cy="4255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5106643"/>
            <a:ext cx="12191365" cy="175135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22"/>
          <p:cNvSpPr txBox="1"/>
          <p:nvPr/>
        </p:nvSpPr>
        <p:spPr>
          <a:xfrm flipH="1">
            <a:off x="523875" y="5386686"/>
            <a:ext cx="4178300" cy="1014124"/>
          </a:xfrm>
          <a:prstGeom prst="rect">
            <a:avLst/>
          </a:prstGeom>
          <a:noFill/>
          <a:ln w="9525">
            <a:noFill/>
            <a:miter/>
          </a:ln>
          <a:effectLst>
            <a:outerShdw sx="999" sy="999" algn="ctr" rotWithShape="0">
              <a:srgbClr val="000000"/>
            </a:outerShdw>
          </a:effectLst>
        </p:spPr>
        <p:txBody>
          <a:bodyPr wrap="square" lIns="0" tIns="0" rIns="0" bIns="0" anchor="t">
            <a:spAutoFit/>
          </a:bodyPr>
          <a:lstStyle>
            <a:defPPr>
              <a:defRPr lang="zh-CN"/>
            </a:defPPr>
            <a:lvl1pPr lvl="0" indent="0" algn="dist">
              <a:lnSpc>
                <a:spcPct val="120000"/>
              </a:lnSpc>
              <a:buNone/>
              <a:defRPr sz="6000" b="1">
                <a:latin typeface="微软雅黑" panose="020B0503020204020204" pitchFamily="34" charset="-122"/>
                <a:ea typeface="微软雅黑" panose="020B0503020204020204" pitchFamily="34" charset="-122"/>
              </a:defRPr>
            </a:lvl1pPr>
          </a:lstStyle>
          <a:p>
            <a:r>
              <a:rPr lang="en-US" altLang="zh-CN"/>
              <a:t>SOCIETY</a:t>
            </a:r>
            <a:endParaRPr lang="en-US" altLang="zh-CN"/>
          </a:p>
        </p:txBody>
      </p:sp>
      <p:sp>
        <p:nvSpPr>
          <p:cNvPr id="16" name="矩形 15"/>
          <p:cNvSpPr/>
          <p:nvPr/>
        </p:nvSpPr>
        <p:spPr>
          <a:xfrm>
            <a:off x="635" y="774701"/>
            <a:ext cx="5003165" cy="4331942"/>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7454" y="1049655"/>
            <a:ext cx="4121846" cy="379966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22"/>
          <p:cNvSpPr txBox="1"/>
          <p:nvPr/>
        </p:nvSpPr>
        <p:spPr>
          <a:xfrm flipH="1">
            <a:off x="5598795" y="1180465"/>
            <a:ext cx="6035040" cy="324421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l">
              <a:lnSpc>
                <a:spcPct val="12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国此刻社会政治稳定，经济发展迅速，社会不断提高，科技不断发展。进一步的改革开放更将头经济发展注入新的生机和活力。科学技术是第一生产力，科技将成为经济发展的强大推动力，而我们就处在这个大环境中。我是机电一体化专业的学生，数字出版专业对于我们来说是一种很有前途的产业，国家对</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数字出版专业的学生的需求越来越紧迫，这就为我们以后能找到适合自己专业岗位供给了十分有利条件所以我们国家很多培养一批又一批技术人员，许多人走上了适合自己的工作岗位。从自己条件看，自己理解机电一体化专业学习，能熟练掌握有关的专业知识，为自己以后走向自己的工作岗位打下了基础此刻机电一体化专业范围广，缺口较大，并且很多岗位都能够从事。</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文本框 18"/>
          <p:cNvSpPr txBox="1"/>
          <p:nvPr/>
        </p:nvSpPr>
        <p:spPr>
          <a:xfrm>
            <a:off x="5976620" y="791034"/>
            <a:ext cx="5004435" cy="307777"/>
          </a:xfrm>
          <a:prstGeom prst="rect">
            <a:avLst/>
          </a:prstGeom>
          <a:noFill/>
        </p:spPr>
        <p:txBody>
          <a:bodyPr wrap="square" lIns="0" tIns="0" rIns="0" bIns="0" rtlCol="0" anchor="t">
            <a:spAutoFit/>
          </a:bodyPr>
          <a:lstStyle/>
          <a:p>
            <a:pPr algn="l"/>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椭圆 22"/>
          <p:cNvSpPr/>
          <p:nvPr/>
        </p:nvSpPr>
        <p:spPr>
          <a:xfrm>
            <a:off x="6327140" y="4627880"/>
            <a:ext cx="935355" cy="935355"/>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信息"/>
          <p:cNvSpPr/>
          <p:nvPr/>
        </p:nvSpPr>
        <p:spPr>
          <a:xfrm>
            <a:off x="6503035" y="4801870"/>
            <a:ext cx="582930" cy="587375"/>
          </a:xfrm>
          <a:custGeom>
            <a:avLst/>
            <a:gdLst/>
            <a:ahLst/>
            <a:cxnLst>
              <a:cxn ang="0">
                <a:pos x="119532321" y="93759488"/>
              </a:cxn>
              <a:cxn ang="0">
                <a:pos x="119532321" y="93759488"/>
              </a:cxn>
              <a:cxn ang="0">
                <a:pos x="63828188" y="93759488"/>
              </a:cxn>
              <a:cxn ang="0">
                <a:pos x="55414476" y="102441384"/>
              </a:cxn>
              <a:cxn ang="0">
                <a:pos x="63828188" y="106492239"/>
              </a:cxn>
              <a:cxn ang="0">
                <a:pos x="119532321" y="106492239"/>
              </a:cxn>
              <a:cxn ang="0">
                <a:pos x="123593947" y="102441384"/>
              </a:cxn>
              <a:cxn ang="0">
                <a:pos x="119532321" y="93759488"/>
              </a:cxn>
              <a:cxn ang="0">
                <a:pos x="132298120" y="59612896"/>
              </a:cxn>
              <a:cxn ang="0">
                <a:pos x="132298120" y="59612896"/>
              </a:cxn>
              <a:cxn ang="0">
                <a:pos x="51062390" y="59612896"/>
              </a:cxn>
              <a:cxn ang="0">
                <a:pos x="47000764" y="68293988"/>
              </a:cxn>
              <a:cxn ang="0">
                <a:pos x="51062390" y="72634936"/>
              </a:cxn>
              <a:cxn ang="0">
                <a:pos x="132298120" y="72634936"/>
              </a:cxn>
              <a:cxn ang="0">
                <a:pos x="136650206" y="68293988"/>
              </a:cxn>
              <a:cxn ang="0">
                <a:pos x="132298120" y="59612896"/>
              </a:cxn>
              <a:cxn ang="0">
                <a:pos x="89649442" y="0"/>
              </a:cxn>
              <a:cxn ang="0">
                <a:pos x="89649442" y="0"/>
              </a:cxn>
              <a:cxn ang="0">
                <a:pos x="0" y="76685790"/>
              </a:cxn>
              <a:cxn ang="0">
                <a:pos x="33944505" y="140639634"/>
              </a:cxn>
              <a:cxn ang="0">
                <a:pos x="33944505" y="178837885"/>
              </a:cxn>
              <a:cxn ang="0">
                <a:pos x="72531557" y="157713332"/>
              </a:cxn>
              <a:cxn ang="0">
                <a:pos x="89649442" y="157713332"/>
              </a:cxn>
              <a:cxn ang="0">
                <a:pos x="183650166" y="76685790"/>
              </a:cxn>
              <a:cxn ang="0">
                <a:pos x="89649442" y="0"/>
              </a:cxn>
              <a:cxn ang="0">
                <a:pos x="89649442" y="144979778"/>
              </a:cxn>
              <a:cxn ang="0">
                <a:pos x="89649442" y="144979778"/>
              </a:cxn>
              <a:cxn ang="0">
                <a:pos x="72531557" y="144979778"/>
              </a:cxn>
              <a:cxn ang="0">
                <a:pos x="47000764" y="162053476"/>
              </a:cxn>
              <a:cxn ang="0">
                <a:pos x="47000764" y="132247028"/>
              </a:cxn>
              <a:cxn ang="0">
                <a:pos x="12765799" y="76685790"/>
              </a:cxn>
              <a:cxn ang="0">
                <a:pos x="89649442" y="8681092"/>
              </a:cxn>
              <a:cxn ang="0">
                <a:pos x="170594711" y="76685790"/>
              </a:cxn>
              <a:cxn ang="0">
                <a:pos x="89649442" y="144979778"/>
              </a:cxn>
            </a:cxnLst>
            <a:rect l="0" t="0" r="0" b="0"/>
            <a:pathLst>
              <a:path w="634" h="619">
                <a:moveTo>
                  <a:pt x="412" y="324"/>
                </a:moveTo>
                <a:lnTo>
                  <a:pt x="412" y="324"/>
                </a:lnTo>
                <a:cubicBezTo>
                  <a:pt x="220" y="324"/>
                  <a:pt x="220" y="324"/>
                  <a:pt x="220" y="324"/>
                </a:cubicBezTo>
                <a:cubicBezTo>
                  <a:pt x="206" y="324"/>
                  <a:pt x="191" y="339"/>
                  <a:pt x="191" y="354"/>
                </a:cubicBezTo>
                <a:cubicBezTo>
                  <a:pt x="191" y="354"/>
                  <a:pt x="206" y="368"/>
                  <a:pt x="220" y="368"/>
                </a:cubicBezTo>
                <a:cubicBezTo>
                  <a:pt x="412" y="368"/>
                  <a:pt x="412" y="368"/>
                  <a:pt x="412" y="368"/>
                </a:cubicBezTo>
                <a:cubicBezTo>
                  <a:pt x="426" y="368"/>
                  <a:pt x="426" y="354"/>
                  <a:pt x="426" y="354"/>
                </a:cubicBezTo>
                <a:cubicBezTo>
                  <a:pt x="426" y="339"/>
                  <a:pt x="426" y="324"/>
                  <a:pt x="412" y="324"/>
                </a:cubicBezTo>
                <a:close/>
                <a:moveTo>
                  <a:pt x="456" y="206"/>
                </a:moveTo>
                <a:lnTo>
                  <a:pt x="456" y="206"/>
                </a:lnTo>
                <a:cubicBezTo>
                  <a:pt x="176" y="206"/>
                  <a:pt x="176" y="206"/>
                  <a:pt x="176" y="206"/>
                </a:cubicBezTo>
                <a:cubicBezTo>
                  <a:pt x="162" y="206"/>
                  <a:pt x="162" y="221"/>
                  <a:pt x="162" y="236"/>
                </a:cubicBezTo>
                <a:cubicBezTo>
                  <a:pt x="162" y="236"/>
                  <a:pt x="162" y="251"/>
                  <a:pt x="176" y="251"/>
                </a:cubicBezTo>
                <a:cubicBezTo>
                  <a:pt x="456" y="251"/>
                  <a:pt x="456" y="251"/>
                  <a:pt x="456" y="251"/>
                </a:cubicBezTo>
                <a:lnTo>
                  <a:pt x="471" y="236"/>
                </a:lnTo>
                <a:cubicBezTo>
                  <a:pt x="471" y="221"/>
                  <a:pt x="456" y="206"/>
                  <a:pt x="456" y="206"/>
                </a:cubicBezTo>
                <a:close/>
                <a:moveTo>
                  <a:pt x="309" y="0"/>
                </a:moveTo>
                <a:lnTo>
                  <a:pt x="309" y="0"/>
                </a:lnTo>
                <a:cubicBezTo>
                  <a:pt x="147" y="0"/>
                  <a:pt x="0" y="118"/>
                  <a:pt x="0" y="265"/>
                </a:cubicBezTo>
                <a:cubicBezTo>
                  <a:pt x="0" y="354"/>
                  <a:pt x="44" y="427"/>
                  <a:pt x="117" y="486"/>
                </a:cubicBezTo>
                <a:cubicBezTo>
                  <a:pt x="117" y="618"/>
                  <a:pt x="117" y="618"/>
                  <a:pt x="117" y="618"/>
                </a:cubicBezTo>
                <a:cubicBezTo>
                  <a:pt x="250" y="545"/>
                  <a:pt x="250" y="545"/>
                  <a:pt x="250" y="545"/>
                </a:cubicBezTo>
                <a:cubicBezTo>
                  <a:pt x="279" y="545"/>
                  <a:pt x="294" y="545"/>
                  <a:pt x="309" y="545"/>
                </a:cubicBezTo>
                <a:cubicBezTo>
                  <a:pt x="485" y="545"/>
                  <a:pt x="633" y="427"/>
                  <a:pt x="633" y="265"/>
                </a:cubicBezTo>
                <a:cubicBezTo>
                  <a:pt x="633" y="118"/>
                  <a:pt x="485" y="0"/>
                  <a:pt x="309" y="0"/>
                </a:cubicBezTo>
                <a:close/>
                <a:moveTo>
                  <a:pt x="309" y="501"/>
                </a:moveTo>
                <a:lnTo>
                  <a:pt x="309" y="501"/>
                </a:lnTo>
                <a:cubicBezTo>
                  <a:pt x="294" y="501"/>
                  <a:pt x="265" y="501"/>
                  <a:pt x="250" y="501"/>
                </a:cubicBezTo>
                <a:cubicBezTo>
                  <a:pt x="162" y="560"/>
                  <a:pt x="162" y="560"/>
                  <a:pt x="162" y="560"/>
                </a:cubicBezTo>
                <a:cubicBezTo>
                  <a:pt x="162" y="457"/>
                  <a:pt x="162" y="457"/>
                  <a:pt x="162" y="457"/>
                </a:cubicBezTo>
                <a:cubicBezTo>
                  <a:pt x="88" y="427"/>
                  <a:pt x="44" y="354"/>
                  <a:pt x="44" y="265"/>
                </a:cubicBezTo>
                <a:cubicBezTo>
                  <a:pt x="44" y="133"/>
                  <a:pt x="162" y="30"/>
                  <a:pt x="309" y="30"/>
                </a:cubicBezTo>
                <a:cubicBezTo>
                  <a:pt x="471" y="30"/>
                  <a:pt x="588" y="133"/>
                  <a:pt x="588" y="265"/>
                </a:cubicBezTo>
                <a:cubicBezTo>
                  <a:pt x="588" y="398"/>
                  <a:pt x="471" y="501"/>
                  <a:pt x="309" y="501"/>
                </a:cubicBezTo>
                <a:close/>
              </a:path>
            </a:pathLst>
          </a:custGeom>
          <a:solidFill>
            <a:schemeClr val="bg1"/>
          </a:solidFill>
          <a:ln w="9525">
            <a:noFill/>
          </a:ln>
        </p:spPr>
        <p:txBody>
          <a:bodyPr/>
          <a:lstStyle/>
          <a:p>
            <a:endParaRPr lang="zh-CN" altLang="en-US">
              <a:solidFill>
                <a:schemeClr val="tx1">
                  <a:lumMod val="75000"/>
                  <a:lumOff val="25000"/>
                </a:schemeClr>
              </a:solidFill>
            </a:endParaRPr>
          </a:p>
        </p:txBody>
      </p:sp>
      <p:sp>
        <p:nvSpPr>
          <p:cNvPr id="25" name="文本框 20"/>
          <p:cNvSpPr txBox="1"/>
          <p:nvPr/>
        </p:nvSpPr>
        <p:spPr>
          <a:xfrm flipH="1">
            <a:off x="5742305" y="5875020"/>
            <a:ext cx="2179955" cy="36830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KEY  WORDS </a:t>
            </a:r>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椭圆 25"/>
          <p:cNvSpPr/>
          <p:nvPr/>
        </p:nvSpPr>
        <p:spPr>
          <a:xfrm>
            <a:off x="8256905" y="4646930"/>
            <a:ext cx="935355" cy="935355"/>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文本框 20"/>
          <p:cNvSpPr txBox="1"/>
          <p:nvPr/>
        </p:nvSpPr>
        <p:spPr>
          <a:xfrm flipH="1">
            <a:off x="7661275" y="5894070"/>
            <a:ext cx="2179955" cy="36830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KEY  WORDS </a:t>
            </a:r>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椭圆 27"/>
          <p:cNvSpPr/>
          <p:nvPr/>
        </p:nvSpPr>
        <p:spPr>
          <a:xfrm>
            <a:off x="10186670" y="4655185"/>
            <a:ext cx="935355" cy="935355"/>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9" name="文本框 20"/>
          <p:cNvSpPr txBox="1"/>
          <p:nvPr/>
        </p:nvSpPr>
        <p:spPr>
          <a:xfrm flipH="1">
            <a:off x="9601835" y="5902325"/>
            <a:ext cx="2179955" cy="36830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KEY  WORDS </a:t>
            </a:r>
            <a:endPar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Freeform 33"/>
          <p:cNvSpPr>
            <a:spLocks noEditPoints="1"/>
          </p:cNvSpPr>
          <p:nvPr/>
        </p:nvSpPr>
        <p:spPr>
          <a:xfrm>
            <a:off x="8446135" y="4848225"/>
            <a:ext cx="556260" cy="494665"/>
          </a:xfrm>
          <a:custGeom>
            <a:avLst/>
            <a:gdLst/>
            <a:ahLst/>
            <a:cxnLst>
              <a:cxn ang="0">
                <a:pos x="474" y="93"/>
              </a:cxn>
              <a:cxn ang="0">
                <a:pos x="259" y="308"/>
              </a:cxn>
              <a:cxn ang="0">
                <a:pos x="474" y="522"/>
              </a:cxn>
              <a:cxn ang="0">
                <a:pos x="688" y="308"/>
              </a:cxn>
              <a:cxn ang="0">
                <a:pos x="474" y="93"/>
              </a:cxn>
              <a:cxn ang="0">
                <a:pos x="474" y="479"/>
              </a:cxn>
              <a:cxn ang="0">
                <a:pos x="474" y="479"/>
              </a:cxn>
              <a:cxn ang="0">
                <a:pos x="303" y="308"/>
              </a:cxn>
              <a:cxn ang="0">
                <a:pos x="474" y="137"/>
              </a:cxn>
              <a:cxn ang="0">
                <a:pos x="645" y="308"/>
              </a:cxn>
              <a:cxn ang="0">
                <a:pos x="474" y="479"/>
              </a:cxn>
              <a:cxn ang="0">
                <a:pos x="942" y="291"/>
              </a:cxn>
              <a:cxn ang="0">
                <a:pos x="942" y="291"/>
              </a:cxn>
              <a:cxn ang="0">
                <a:pos x="474" y="0"/>
              </a:cxn>
              <a:cxn ang="0">
                <a:pos x="5" y="291"/>
              </a:cxn>
              <a:cxn ang="0">
                <a:pos x="5" y="324"/>
              </a:cxn>
              <a:cxn ang="0">
                <a:pos x="474" y="615"/>
              </a:cxn>
              <a:cxn ang="0">
                <a:pos x="942" y="324"/>
              </a:cxn>
              <a:cxn ang="0">
                <a:pos x="942" y="291"/>
              </a:cxn>
              <a:cxn ang="0">
                <a:pos x="474" y="542"/>
              </a:cxn>
              <a:cxn ang="0">
                <a:pos x="474" y="542"/>
              </a:cxn>
              <a:cxn ang="0">
                <a:pos x="79" y="308"/>
              </a:cxn>
              <a:cxn ang="0">
                <a:pos x="474" y="73"/>
              </a:cxn>
              <a:cxn ang="0">
                <a:pos x="869" y="308"/>
              </a:cxn>
              <a:cxn ang="0">
                <a:pos x="474" y="542"/>
              </a:cxn>
              <a:cxn ang="0">
                <a:pos x="556" y="274"/>
              </a:cxn>
              <a:cxn ang="0">
                <a:pos x="556" y="274"/>
              </a:cxn>
              <a:cxn ang="0">
                <a:pos x="474" y="219"/>
              </a:cxn>
              <a:cxn ang="0">
                <a:pos x="452" y="241"/>
              </a:cxn>
              <a:cxn ang="0">
                <a:pos x="474" y="262"/>
              </a:cxn>
              <a:cxn ang="0">
                <a:pos x="515" y="290"/>
              </a:cxn>
              <a:cxn ang="0">
                <a:pos x="516" y="291"/>
              </a:cxn>
              <a:cxn ang="0">
                <a:pos x="519" y="308"/>
              </a:cxn>
              <a:cxn ang="0">
                <a:pos x="491" y="349"/>
              </a:cxn>
              <a:cxn ang="0">
                <a:pos x="490" y="350"/>
              </a:cxn>
              <a:cxn ang="0">
                <a:pos x="457" y="349"/>
              </a:cxn>
              <a:cxn ang="0">
                <a:pos x="457" y="349"/>
              </a:cxn>
              <a:cxn ang="0">
                <a:pos x="428" y="308"/>
              </a:cxn>
              <a:cxn ang="0">
                <a:pos x="407" y="286"/>
              </a:cxn>
              <a:cxn ang="0">
                <a:pos x="385" y="308"/>
              </a:cxn>
              <a:cxn ang="0">
                <a:pos x="411" y="370"/>
              </a:cxn>
              <a:cxn ang="0">
                <a:pos x="440" y="389"/>
              </a:cxn>
              <a:cxn ang="0">
                <a:pos x="507" y="390"/>
              </a:cxn>
              <a:cxn ang="0">
                <a:pos x="508" y="389"/>
              </a:cxn>
              <a:cxn ang="0">
                <a:pos x="537" y="370"/>
              </a:cxn>
              <a:cxn ang="0">
                <a:pos x="562" y="308"/>
              </a:cxn>
              <a:cxn ang="0">
                <a:pos x="556" y="275"/>
              </a:cxn>
              <a:cxn ang="0">
                <a:pos x="556" y="274"/>
              </a:cxn>
            </a:cxnLst>
            <a:rect l="0" t="0" r="0" b="0"/>
            <a:pathLst>
              <a:path w="947" h="615">
                <a:moveTo>
                  <a:pt x="474" y="93"/>
                </a:moveTo>
                <a:cubicBezTo>
                  <a:pt x="356" y="93"/>
                  <a:pt x="259" y="189"/>
                  <a:pt x="259" y="308"/>
                </a:cubicBezTo>
                <a:cubicBezTo>
                  <a:pt x="259" y="425"/>
                  <a:pt x="356" y="522"/>
                  <a:pt x="474" y="522"/>
                </a:cubicBezTo>
                <a:cubicBezTo>
                  <a:pt x="591" y="522"/>
                  <a:pt x="688" y="425"/>
                  <a:pt x="688" y="308"/>
                </a:cubicBezTo>
                <a:cubicBezTo>
                  <a:pt x="688" y="189"/>
                  <a:pt x="591" y="93"/>
                  <a:pt x="474" y="93"/>
                </a:cubicBezTo>
                <a:close/>
                <a:moveTo>
                  <a:pt x="474" y="479"/>
                </a:moveTo>
                <a:cubicBezTo>
                  <a:pt x="474" y="479"/>
                  <a:pt x="474" y="479"/>
                  <a:pt x="474" y="479"/>
                </a:cubicBezTo>
                <a:cubicBezTo>
                  <a:pt x="380" y="479"/>
                  <a:pt x="303" y="402"/>
                  <a:pt x="303" y="308"/>
                </a:cubicBezTo>
                <a:cubicBezTo>
                  <a:pt x="303" y="213"/>
                  <a:pt x="380" y="137"/>
                  <a:pt x="474" y="137"/>
                </a:cubicBezTo>
                <a:cubicBezTo>
                  <a:pt x="568" y="137"/>
                  <a:pt x="645" y="213"/>
                  <a:pt x="645" y="308"/>
                </a:cubicBezTo>
                <a:cubicBezTo>
                  <a:pt x="645" y="402"/>
                  <a:pt x="568" y="479"/>
                  <a:pt x="474" y="479"/>
                </a:cubicBezTo>
                <a:close/>
                <a:moveTo>
                  <a:pt x="942" y="291"/>
                </a:moveTo>
                <a:cubicBezTo>
                  <a:pt x="942" y="291"/>
                  <a:pt x="942" y="291"/>
                  <a:pt x="942" y="291"/>
                </a:cubicBezTo>
                <a:cubicBezTo>
                  <a:pt x="855" y="114"/>
                  <a:pt x="671" y="0"/>
                  <a:pt x="474" y="0"/>
                </a:cubicBezTo>
                <a:cubicBezTo>
                  <a:pt x="276" y="0"/>
                  <a:pt x="93" y="114"/>
                  <a:pt x="5" y="291"/>
                </a:cubicBezTo>
                <a:cubicBezTo>
                  <a:pt x="1" y="301"/>
                  <a:pt x="0" y="313"/>
                  <a:pt x="5" y="324"/>
                </a:cubicBezTo>
                <a:cubicBezTo>
                  <a:pt x="93" y="501"/>
                  <a:pt x="276" y="615"/>
                  <a:pt x="474" y="615"/>
                </a:cubicBezTo>
                <a:cubicBezTo>
                  <a:pt x="671" y="615"/>
                  <a:pt x="855" y="501"/>
                  <a:pt x="942" y="324"/>
                </a:cubicBezTo>
                <a:cubicBezTo>
                  <a:pt x="947" y="314"/>
                  <a:pt x="947" y="302"/>
                  <a:pt x="942" y="291"/>
                </a:cubicBezTo>
                <a:close/>
                <a:moveTo>
                  <a:pt x="474" y="542"/>
                </a:moveTo>
                <a:cubicBezTo>
                  <a:pt x="474" y="542"/>
                  <a:pt x="474" y="542"/>
                  <a:pt x="474" y="542"/>
                </a:cubicBezTo>
                <a:cubicBezTo>
                  <a:pt x="310" y="542"/>
                  <a:pt x="157" y="452"/>
                  <a:pt x="79" y="308"/>
                </a:cubicBezTo>
                <a:cubicBezTo>
                  <a:pt x="157" y="164"/>
                  <a:pt x="310" y="73"/>
                  <a:pt x="474" y="73"/>
                </a:cubicBezTo>
                <a:cubicBezTo>
                  <a:pt x="638" y="73"/>
                  <a:pt x="790" y="164"/>
                  <a:pt x="869" y="308"/>
                </a:cubicBezTo>
                <a:cubicBezTo>
                  <a:pt x="790" y="452"/>
                  <a:pt x="638" y="542"/>
                  <a:pt x="474" y="542"/>
                </a:cubicBezTo>
                <a:close/>
                <a:moveTo>
                  <a:pt x="556" y="274"/>
                </a:moveTo>
                <a:cubicBezTo>
                  <a:pt x="556" y="274"/>
                  <a:pt x="556" y="274"/>
                  <a:pt x="556" y="274"/>
                </a:cubicBezTo>
                <a:cubicBezTo>
                  <a:pt x="542" y="241"/>
                  <a:pt x="509" y="219"/>
                  <a:pt x="474" y="219"/>
                </a:cubicBezTo>
                <a:cubicBezTo>
                  <a:pt x="461" y="219"/>
                  <a:pt x="452" y="229"/>
                  <a:pt x="452" y="241"/>
                </a:cubicBezTo>
                <a:cubicBezTo>
                  <a:pt x="452" y="253"/>
                  <a:pt x="461" y="262"/>
                  <a:pt x="474" y="262"/>
                </a:cubicBezTo>
                <a:cubicBezTo>
                  <a:pt x="492" y="262"/>
                  <a:pt x="509" y="273"/>
                  <a:pt x="515" y="290"/>
                </a:cubicBezTo>
                <a:cubicBezTo>
                  <a:pt x="516" y="291"/>
                  <a:pt x="516" y="291"/>
                  <a:pt x="516" y="291"/>
                </a:cubicBezTo>
                <a:cubicBezTo>
                  <a:pt x="517" y="296"/>
                  <a:pt x="519" y="302"/>
                  <a:pt x="519" y="308"/>
                </a:cubicBezTo>
                <a:cubicBezTo>
                  <a:pt x="519" y="325"/>
                  <a:pt x="508" y="342"/>
                  <a:pt x="491" y="349"/>
                </a:cubicBezTo>
                <a:cubicBezTo>
                  <a:pt x="490" y="350"/>
                  <a:pt x="490" y="350"/>
                  <a:pt x="490" y="350"/>
                </a:cubicBezTo>
                <a:cubicBezTo>
                  <a:pt x="480" y="354"/>
                  <a:pt x="467" y="353"/>
                  <a:pt x="457" y="349"/>
                </a:cubicBezTo>
                <a:cubicBezTo>
                  <a:pt x="457" y="349"/>
                  <a:pt x="457" y="349"/>
                  <a:pt x="457" y="349"/>
                </a:cubicBezTo>
                <a:cubicBezTo>
                  <a:pt x="440" y="342"/>
                  <a:pt x="428" y="325"/>
                  <a:pt x="428" y="308"/>
                </a:cubicBezTo>
                <a:cubicBezTo>
                  <a:pt x="428" y="295"/>
                  <a:pt x="419" y="286"/>
                  <a:pt x="407" y="286"/>
                </a:cubicBezTo>
                <a:cubicBezTo>
                  <a:pt x="395" y="286"/>
                  <a:pt x="385" y="295"/>
                  <a:pt x="385" y="308"/>
                </a:cubicBezTo>
                <a:cubicBezTo>
                  <a:pt x="385" y="331"/>
                  <a:pt x="395" y="354"/>
                  <a:pt x="411" y="370"/>
                </a:cubicBezTo>
                <a:cubicBezTo>
                  <a:pt x="419" y="378"/>
                  <a:pt x="429" y="385"/>
                  <a:pt x="440" y="389"/>
                </a:cubicBezTo>
                <a:cubicBezTo>
                  <a:pt x="461" y="398"/>
                  <a:pt x="485" y="398"/>
                  <a:pt x="507" y="390"/>
                </a:cubicBezTo>
                <a:cubicBezTo>
                  <a:pt x="508" y="389"/>
                  <a:pt x="508" y="389"/>
                  <a:pt x="508" y="389"/>
                </a:cubicBezTo>
                <a:cubicBezTo>
                  <a:pt x="518" y="385"/>
                  <a:pt x="528" y="378"/>
                  <a:pt x="537" y="370"/>
                </a:cubicBezTo>
                <a:cubicBezTo>
                  <a:pt x="553" y="354"/>
                  <a:pt x="562" y="331"/>
                  <a:pt x="562" y="308"/>
                </a:cubicBezTo>
                <a:cubicBezTo>
                  <a:pt x="562" y="297"/>
                  <a:pt x="560" y="285"/>
                  <a:pt x="556" y="275"/>
                </a:cubicBezTo>
                <a:cubicBezTo>
                  <a:pt x="556" y="274"/>
                  <a:pt x="556" y="274"/>
                  <a:pt x="556" y="274"/>
                </a:cubicBezTo>
                <a:close/>
              </a:path>
            </a:pathLst>
          </a:custGeom>
          <a:solidFill>
            <a:schemeClr val="bg1"/>
          </a:solidFill>
          <a:ln w="9525">
            <a:noFill/>
          </a:ln>
        </p:spPr>
        <p:txBody>
          <a:bodyPr/>
          <a:lstStyle/>
          <a:p>
            <a:endParaRPr lang="zh-CN" altLang="en-US"/>
          </a:p>
        </p:txBody>
      </p:sp>
      <p:grpSp>
        <p:nvGrpSpPr>
          <p:cNvPr id="31" name="组合 17"/>
          <p:cNvGrpSpPr/>
          <p:nvPr/>
        </p:nvGrpSpPr>
        <p:grpSpPr>
          <a:xfrm>
            <a:off x="10501630" y="4852670"/>
            <a:ext cx="332105" cy="541020"/>
            <a:chOff x="0" y="0"/>
            <a:chExt cx="1787525" cy="2432051"/>
          </a:xfrm>
        </p:grpSpPr>
        <p:sp>
          <p:nvSpPr>
            <p:cNvPr id="32" name="Freeform 12"/>
            <p:cNvSpPr/>
            <p:nvPr/>
          </p:nvSpPr>
          <p:spPr>
            <a:xfrm>
              <a:off x="933450" y="338138"/>
              <a:ext cx="854075" cy="2093913"/>
            </a:xfrm>
            <a:custGeom>
              <a:avLst/>
              <a:gdLst/>
              <a:ahLst/>
              <a:cxnLst>
                <a:cxn ang="0">
                  <a:pos x="191" y="0"/>
                </a:cxn>
                <a:cxn ang="0">
                  <a:pos x="191" y="0"/>
                </a:cxn>
                <a:cxn ang="0">
                  <a:pos x="187" y="24"/>
                </a:cxn>
                <a:cxn ang="0">
                  <a:pos x="179" y="48"/>
                </a:cxn>
                <a:cxn ang="0">
                  <a:pos x="179" y="48"/>
                </a:cxn>
                <a:cxn ang="0">
                  <a:pos x="158" y="91"/>
                </a:cxn>
                <a:cxn ang="0">
                  <a:pos x="120" y="168"/>
                </a:cxn>
                <a:cxn ang="0">
                  <a:pos x="0" y="393"/>
                </a:cxn>
                <a:cxn ang="0">
                  <a:pos x="0" y="393"/>
                </a:cxn>
                <a:cxn ang="0">
                  <a:pos x="167" y="701"/>
                </a:cxn>
                <a:cxn ang="0">
                  <a:pos x="254" y="857"/>
                </a:cxn>
                <a:cxn ang="0">
                  <a:pos x="337" y="1005"/>
                </a:cxn>
                <a:cxn ang="0">
                  <a:pos x="410" y="1133"/>
                </a:cxn>
                <a:cxn ang="0">
                  <a:pos x="471" y="1234"/>
                </a:cxn>
                <a:cxn ang="0">
                  <a:pos x="495" y="1271"/>
                </a:cxn>
                <a:cxn ang="0">
                  <a:pos x="515" y="1299"/>
                </a:cxn>
                <a:cxn ang="0">
                  <a:pos x="527" y="1315"/>
                </a:cxn>
                <a:cxn ang="0">
                  <a:pos x="534" y="1319"/>
                </a:cxn>
                <a:cxn ang="0">
                  <a:pos x="536" y="1319"/>
                </a:cxn>
                <a:cxn ang="0">
                  <a:pos x="536" y="1319"/>
                </a:cxn>
                <a:cxn ang="0">
                  <a:pos x="538" y="1315"/>
                </a:cxn>
                <a:cxn ang="0">
                  <a:pos x="538" y="1307"/>
                </a:cxn>
                <a:cxn ang="0">
                  <a:pos x="534" y="1273"/>
                </a:cxn>
                <a:cxn ang="0">
                  <a:pos x="523" y="1222"/>
                </a:cxn>
                <a:cxn ang="0">
                  <a:pos x="507" y="1155"/>
                </a:cxn>
                <a:cxn ang="0">
                  <a:pos x="465" y="985"/>
                </a:cxn>
                <a:cxn ang="0">
                  <a:pos x="412" y="778"/>
                </a:cxn>
                <a:cxn ang="0">
                  <a:pos x="351" y="559"/>
                </a:cxn>
                <a:cxn ang="0">
                  <a:pos x="290" y="342"/>
                </a:cxn>
                <a:cxn ang="0">
                  <a:pos x="235" y="150"/>
                </a:cxn>
                <a:cxn ang="0">
                  <a:pos x="191" y="0"/>
                </a:cxn>
                <a:cxn ang="0">
                  <a:pos x="191" y="0"/>
                </a:cxn>
              </a:cxnLst>
              <a:rect l="0" t="0" r="0" b="0"/>
              <a:pathLst>
                <a:path w="538" h="1319">
                  <a:moveTo>
                    <a:pt x="191" y="0"/>
                  </a:moveTo>
                  <a:lnTo>
                    <a:pt x="191" y="0"/>
                  </a:lnTo>
                  <a:lnTo>
                    <a:pt x="187" y="24"/>
                  </a:lnTo>
                  <a:lnTo>
                    <a:pt x="179" y="48"/>
                  </a:lnTo>
                  <a:lnTo>
                    <a:pt x="179" y="48"/>
                  </a:lnTo>
                  <a:lnTo>
                    <a:pt x="158" y="91"/>
                  </a:lnTo>
                  <a:lnTo>
                    <a:pt x="120" y="168"/>
                  </a:lnTo>
                  <a:lnTo>
                    <a:pt x="0" y="393"/>
                  </a:lnTo>
                  <a:lnTo>
                    <a:pt x="0" y="393"/>
                  </a:lnTo>
                  <a:lnTo>
                    <a:pt x="167" y="701"/>
                  </a:lnTo>
                  <a:lnTo>
                    <a:pt x="254" y="857"/>
                  </a:lnTo>
                  <a:lnTo>
                    <a:pt x="337" y="1005"/>
                  </a:lnTo>
                  <a:lnTo>
                    <a:pt x="410" y="1133"/>
                  </a:lnTo>
                  <a:lnTo>
                    <a:pt x="471" y="1234"/>
                  </a:lnTo>
                  <a:lnTo>
                    <a:pt x="495" y="1271"/>
                  </a:lnTo>
                  <a:lnTo>
                    <a:pt x="515" y="1299"/>
                  </a:lnTo>
                  <a:lnTo>
                    <a:pt x="527" y="1315"/>
                  </a:lnTo>
                  <a:lnTo>
                    <a:pt x="534" y="1319"/>
                  </a:lnTo>
                  <a:lnTo>
                    <a:pt x="536" y="1319"/>
                  </a:lnTo>
                  <a:lnTo>
                    <a:pt x="536" y="1319"/>
                  </a:lnTo>
                  <a:lnTo>
                    <a:pt x="538" y="1315"/>
                  </a:lnTo>
                  <a:lnTo>
                    <a:pt x="538" y="1307"/>
                  </a:lnTo>
                  <a:lnTo>
                    <a:pt x="534" y="1273"/>
                  </a:lnTo>
                  <a:lnTo>
                    <a:pt x="523" y="1222"/>
                  </a:lnTo>
                  <a:lnTo>
                    <a:pt x="507" y="1155"/>
                  </a:lnTo>
                  <a:lnTo>
                    <a:pt x="465" y="985"/>
                  </a:lnTo>
                  <a:lnTo>
                    <a:pt x="412" y="778"/>
                  </a:lnTo>
                  <a:lnTo>
                    <a:pt x="351" y="559"/>
                  </a:lnTo>
                  <a:lnTo>
                    <a:pt x="290" y="342"/>
                  </a:lnTo>
                  <a:lnTo>
                    <a:pt x="235" y="150"/>
                  </a:lnTo>
                  <a:lnTo>
                    <a:pt x="191" y="0"/>
                  </a:lnTo>
                  <a:lnTo>
                    <a:pt x="191" y="0"/>
                  </a:lnTo>
                  <a:close/>
                </a:path>
              </a:pathLst>
            </a:custGeom>
            <a:solidFill>
              <a:schemeClr val="bg1"/>
            </a:solidFill>
            <a:ln w="9525">
              <a:noFill/>
            </a:ln>
          </p:spPr>
          <p:txBody>
            <a:bodyPr/>
            <a:lstStyle/>
            <a:p>
              <a:endParaRPr lang="zh-CN" altLang="en-US"/>
            </a:p>
          </p:txBody>
        </p:sp>
        <p:sp>
          <p:nvSpPr>
            <p:cNvPr id="33" name="Freeform 13"/>
            <p:cNvSpPr/>
            <p:nvPr/>
          </p:nvSpPr>
          <p:spPr>
            <a:xfrm>
              <a:off x="0" y="0"/>
              <a:ext cx="1165225" cy="2432050"/>
            </a:xfrm>
            <a:custGeom>
              <a:avLst/>
              <a:gdLst/>
              <a:ahLst/>
              <a:cxnLst>
                <a:cxn ang="0">
                  <a:pos x="621" y="12"/>
                </a:cxn>
                <a:cxn ang="0">
                  <a:pos x="566" y="0"/>
                </a:cxn>
                <a:cxn ang="0">
                  <a:pos x="566" y="87"/>
                </a:cxn>
                <a:cxn ang="0">
                  <a:pos x="596" y="99"/>
                </a:cxn>
                <a:cxn ang="0">
                  <a:pos x="619" y="121"/>
                </a:cxn>
                <a:cxn ang="0">
                  <a:pos x="635" y="148"/>
                </a:cxn>
                <a:cxn ang="0">
                  <a:pos x="641" y="180"/>
                </a:cxn>
                <a:cxn ang="0">
                  <a:pos x="639" y="200"/>
                </a:cxn>
                <a:cxn ang="0">
                  <a:pos x="625" y="233"/>
                </a:cxn>
                <a:cxn ang="0">
                  <a:pos x="598" y="259"/>
                </a:cxn>
                <a:cxn ang="0">
                  <a:pos x="566" y="273"/>
                </a:cxn>
                <a:cxn ang="0">
                  <a:pos x="546" y="275"/>
                </a:cxn>
                <a:cxn ang="0">
                  <a:pos x="509" y="267"/>
                </a:cxn>
                <a:cxn ang="0">
                  <a:pos x="479" y="247"/>
                </a:cxn>
                <a:cxn ang="0">
                  <a:pos x="459" y="217"/>
                </a:cxn>
                <a:cxn ang="0">
                  <a:pos x="450" y="180"/>
                </a:cxn>
                <a:cxn ang="0">
                  <a:pos x="452" y="164"/>
                </a:cxn>
                <a:cxn ang="0">
                  <a:pos x="463" y="133"/>
                </a:cxn>
                <a:cxn ang="0">
                  <a:pos x="483" y="109"/>
                </a:cxn>
                <a:cxn ang="0">
                  <a:pos x="509" y="93"/>
                </a:cxn>
                <a:cxn ang="0">
                  <a:pos x="525" y="0"/>
                </a:cxn>
                <a:cxn ang="0">
                  <a:pos x="503" y="6"/>
                </a:cxn>
                <a:cxn ang="0">
                  <a:pos x="459" y="24"/>
                </a:cxn>
                <a:cxn ang="0">
                  <a:pos x="420" y="52"/>
                </a:cxn>
                <a:cxn ang="0">
                  <a:pos x="392" y="91"/>
                </a:cxn>
                <a:cxn ang="0">
                  <a:pos x="379" y="113"/>
                </a:cxn>
                <a:cxn ang="0">
                  <a:pos x="351" y="200"/>
                </a:cxn>
                <a:cxn ang="0">
                  <a:pos x="236" y="600"/>
                </a:cxn>
                <a:cxn ang="0">
                  <a:pos x="98" y="1103"/>
                </a:cxn>
                <a:cxn ang="0">
                  <a:pos x="23" y="1405"/>
                </a:cxn>
                <a:cxn ang="0">
                  <a:pos x="0" y="1516"/>
                </a:cxn>
                <a:cxn ang="0">
                  <a:pos x="2" y="1532"/>
                </a:cxn>
                <a:cxn ang="0">
                  <a:pos x="4" y="1532"/>
                </a:cxn>
                <a:cxn ang="0">
                  <a:pos x="17" y="1522"/>
                </a:cxn>
                <a:cxn ang="0">
                  <a:pos x="79" y="1429"/>
                </a:cxn>
                <a:cxn ang="0">
                  <a:pos x="236" y="1159"/>
                </a:cxn>
                <a:cxn ang="0">
                  <a:pos x="487" y="703"/>
                </a:cxn>
                <a:cxn ang="0">
                  <a:pos x="682" y="334"/>
                </a:cxn>
                <a:cxn ang="0">
                  <a:pos x="722" y="251"/>
                </a:cxn>
                <a:cxn ang="0">
                  <a:pos x="728" y="235"/>
                </a:cxn>
                <a:cxn ang="0">
                  <a:pos x="734" y="198"/>
                </a:cxn>
                <a:cxn ang="0">
                  <a:pos x="734" y="162"/>
                </a:cxn>
                <a:cxn ang="0">
                  <a:pos x="726" y="127"/>
                </a:cxn>
                <a:cxn ang="0">
                  <a:pos x="712" y="95"/>
                </a:cxn>
                <a:cxn ang="0">
                  <a:pos x="694" y="65"/>
                </a:cxn>
                <a:cxn ang="0">
                  <a:pos x="667" y="40"/>
                </a:cxn>
                <a:cxn ang="0">
                  <a:pos x="637" y="20"/>
                </a:cxn>
                <a:cxn ang="0">
                  <a:pos x="621" y="12"/>
                </a:cxn>
              </a:cxnLst>
              <a:rect l="0" t="0" r="0" b="0"/>
              <a:pathLst>
                <a:path w="734" h="1532">
                  <a:moveTo>
                    <a:pt x="621" y="12"/>
                  </a:moveTo>
                  <a:lnTo>
                    <a:pt x="621" y="12"/>
                  </a:lnTo>
                  <a:lnTo>
                    <a:pt x="592" y="4"/>
                  </a:lnTo>
                  <a:lnTo>
                    <a:pt x="566" y="0"/>
                  </a:lnTo>
                  <a:lnTo>
                    <a:pt x="566" y="87"/>
                  </a:lnTo>
                  <a:lnTo>
                    <a:pt x="566" y="87"/>
                  </a:lnTo>
                  <a:lnTo>
                    <a:pt x="582" y="93"/>
                  </a:lnTo>
                  <a:lnTo>
                    <a:pt x="596" y="99"/>
                  </a:lnTo>
                  <a:lnTo>
                    <a:pt x="609" y="109"/>
                  </a:lnTo>
                  <a:lnTo>
                    <a:pt x="619" y="121"/>
                  </a:lnTo>
                  <a:lnTo>
                    <a:pt x="629" y="133"/>
                  </a:lnTo>
                  <a:lnTo>
                    <a:pt x="635" y="148"/>
                  </a:lnTo>
                  <a:lnTo>
                    <a:pt x="639" y="164"/>
                  </a:lnTo>
                  <a:lnTo>
                    <a:pt x="641" y="180"/>
                  </a:lnTo>
                  <a:lnTo>
                    <a:pt x="641" y="180"/>
                  </a:lnTo>
                  <a:lnTo>
                    <a:pt x="639" y="200"/>
                  </a:lnTo>
                  <a:lnTo>
                    <a:pt x="633" y="217"/>
                  </a:lnTo>
                  <a:lnTo>
                    <a:pt x="625" y="233"/>
                  </a:lnTo>
                  <a:lnTo>
                    <a:pt x="613" y="247"/>
                  </a:lnTo>
                  <a:lnTo>
                    <a:pt x="598" y="259"/>
                  </a:lnTo>
                  <a:lnTo>
                    <a:pt x="582" y="267"/>
                  </a:lnTo>
                  <a:lnTo>
                    <a:pt x="566" y="273"/>
                  </a:lnTo>
                  <a:lnTo>
                    <a:pt x="546" y="275"/>
                  </a:lnTo>
                  <a:lnTo>
                    <a:pt x="546" y="275"/>
                  </a:lnTo>
                  <a:lnTo>
                    <a:pt x="527" y="273"/>
                  </a:lnTo>
                  <a:lnTo>
                    <a:pt x="509" y="267"/>
                  </a:lnTo>
                  <a:lnTo>
                    <a:pt x="493" y="259"/>
                  </a:lnTo>
                  <a:lnTo>
                    <a:pt x="479" y="247"/>
                  </a:lnTo>
                  <a:lnTo>
                    <a:pt x="467" y="233"/>
                  </a:lnTo>
                  <a:lnTo>
                    <a:pt x="459" y="217"/>
                  </a:lnTo>
                  <a:lnTo>
                    <a:pt x="452" y="200"/>
                  </a:lnTo>
                  <a:lnTo>
                    <a:pt x="450" y="180"/>
                  </a:lnTo>
                  <a:lnTo>
                    <a:pt x="450" y="180"/>
                  </a:lnTo>
                  <a:lnTo>
                    <a:pt x="452" y="164"/>
                  </a:lnTo>
                  <a:lnTo>
                    <a:pt x="457" y="148"/>
                  </a:lnTo>
                  <a:lnTo>
                    <a:pt x="463" y="133"/>
                  </a:lnTo>
                  <a:lnTo>
                    <a:pt x="473" y="121"/>
                  </a:lnTo>
                  <a:lnTo>
                    <a:pt x="483" y="109"/>
                  </a:lnTo>
                  <a:lnTo>
                    <a:pt x="495" y="99"/>
                  </a:lnTo>
                  <a:lnTo>
                    <a:pt x="509" y="93"/>
                  </a:lnTo>
                  <a:lnTo>
                    <a:pt x="525" y="87"/>
                  </a:lnTo>
                  <a:lnTo>
                    <a:pt x="525" y="0"/>
                  </a:lnTo>
                  <a:lnTo>
                    <a:pt x="525" y="0"/>
                  </a:lnTo>
                  <a:lnTo>
                    <a:pt x="503" y="6"/>
                  </a:lnTo>
                  <a:lnTo>
                    <a:pt x="481" y="12"/>
                  </a:lnTo>
                  <a:lnTo>
                    <a:pt x="459" y="24"/>
                  </a:lnTo>
                  <a:lnTo>
                    <a:pt x="438" y="36"/>
                  </a:lnTo>
                  <a:lnTo>
                    <a:pt x="420" y="52"/>
                  </a:lnTo>
                  <a:lnTo>
                    <a:pt x="404" y="71"/>
                  </a:lnTo>
                  <a:lnTo>
                    <a:pt x="392" y="91"/>
                  </a:lnTo>
                  <a:lnTo>
                    <a:pt x="379" y="113"/>
                  </a:lnTo>
                  <a:lnTo>
                    <a:pt x="379" y="113"/>
                  </a:lnTo>
                  <a:lnTo>
                    <a:pt x="369" y="144"/>
                  </a:lnTo>
                  <a:lnTo>
                    <a:pt x="351" y="200"/>
                  </a:lnTo>
                  <a:lnTo>
                    <a:pt x="300" y="373"/>
                  </a:lnTo>
                  <a:lnTo>
                    <a:pt x="236" y="600"/>
                  </a:lnTo>
                  <a:lnTo>
                    <a:pt x="165" y="853"/>
                  </a:lnTo>
                  <a:lnTo>
                    <a:pt x="98" y="1103"/>
                  </a:lnTo>
                  <a:lnTo>
                    <a:pt x="43" y="1320"/>
                  </a:lnTo>
                  <a:lnTo>
                    <a:pt x="23" y="1405"/>
                  </a:lnTo>
                  <a:lnTo>
                    <a:pt x="8" y="1472"/>
                  </a:lnTo>
                  <a:lnTo>
                    <a:pt x="0" y="1516"/>
                  </a:lnTo>
                  <a:lnTo>
                    <a:pt x="0" y="1528"/>
                  </a:lnTo>
                  <a:lnTo>
                    <a:pt x="2" y="1532"/>
                  </a:lnTo>
                  <a:lnTo>
                    <a:pt x="2" y="1532"/>
                  </a:lnTo>
                  <a:lnTo>
                    <a:pt x="4" y="1532"/>
                  </a:lnTo>
                  <a:lnTo>
                    <a:pt x="8" y="1530"/>
                  </a:lnTo>
                  <a:lnTo>
                    <a:pt x="17" y="1522"/>
                  </a:lnTo>
                  <a:lnTo>
                    <a:pt x="43" y="1486"/>
                  </a:lnTo>
                  <a:lnTo>
                    <a:pt x="79" y="1429"/>
                  </a:lnTo>
                  <a:lnTo>
                    <a:pt x="124" y="1352"/>
                  </a:lnTo>
                  <a:lnTo>
                    <a:pt x="236" y="1159"/>
                  </a:lnTo>
                  <a:lnTo>
                    <a:pt x="361" y="932"/>
                  </a:lnTo>
                  <a:lnTo>
                    <a:pt x="487" y="703"/>
                  </a:lnTo>
                  <a:lnTo>
                    <a:pt x="598" y="494"/>
                  </a:lnTo>
                  <a:lnTo>
                    <a:pt x="682" y="334"/>
                  </a:lnTo>
                  <a:lnTo>
                    <a:pt x="708" y="281"/>
                  </a:lnTo>
                  <a:lnTo>
                    <a:pt x="722" y="251"/>
                  </a:lnTo>
                  <a:lnTo>
                    <a:pt x="722" y="251"/>
                  </a:lnTo>
                  <a:lnTo>
                    <a:pt x="728" y="235"/>
                  </a:lnTo>
                  <a:lnTo>
                    <a:pt x="732" y="217"/>
                  </a:lnTo>
                  <a:lnTo>
                    <a:pt x="734" y="198"/>
                  </a:lnTo>
                  <a:lnTo>
                    <a:pt x="734" y="180"/>
                  </a:lnTo>
                  <a:lnTo>
                    <a:pt x="734" y="162"/>
                  </a:lnTo>
                  <a:lnTo>
                    <a:pt x="730" y="144"/>
                  </a:lnTo>
                  <a:lnTo>
                    <a:pt x="726" y="127"/>
                  </a:lnTo>
                  <a:lnTo>
                    <a:pt x="720" y="111"/>
                  </a:lnTo>
                  <a:lnTo>
                    <a:pt x="712" y="95"/>
                  </a:lnTo>
                  <a:lnTo>
                    <a:pt x="704" y="79"/>
                  </a:lnTo>
                  <a:lnTo>
                    <a:pt x="694" y="65"/>
                  </a:lnTo>
                  <a:lnTo>
                    <a:pt x="682" y="52"/>
                  </a:lnTo>
                  <a:lnTo>
                    <a:pt x="667" y="40"/>
                  </a:lnTo>
                  <a:lnTo>
                    <a:pt x="653" y="30"/>
                  </a:lnTo>
                  <a:lnTo>
                    <a:pt x="637" y="20"/>
                  </a:lnTo>
                  <a:lnTo>
                    <a:pt x="621" y="12"/>
                  </a:lnTo>
                  <a:lnTo>
                    <a:pt x="621" y="12"/>
                  </a:lnTo>
                  <a:close/>
                </a:path>
              </a:pathLst>
            </a:custGeom>
            <a:solidFill>
              <a:schemeClr val="bg1"/>
            </a:solidFill>
            <a:ln w="9525">
              <a:noFill/>
            </a:ln>
          </p:spPr>
          <p:txBody>
            <a:bodyPr/>
            <a:lstStyle/>
            <a:p>
              <a:endParaRPr lang="zh-CN" altLang="en-US"/>
            </a:p>
          </p:txBody>
        </p:sp>
      </p:grpSp>
      <p:sp>
        <p:nvSpPr>
          <p:cNvPr id="13" name="文本框 1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社会环境</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7101"/>
          <a:stretch>
            <a:fillRect/>
          </a:stretch>
        </p:blipFill>
        <p:spPr>
          <a:xfrm flipH="1">
            <a:off x="3583774" y="0"/>
            <a:ext cx="8608226" cy="6858000"/>
          </a:xfrm>
          <a:prstGeom prst="rect">
            <a:avLst/>
          </a:prstGeom>
        </p:spPr>
      </p:pic>
      <p:sp>
        <p:nvSpPr>
          <p:cNvPr id="2" name="矩形 1"/>
          <p:cNvSpPr/>
          <p:nvPr/>
        </p:nvSpPr>
        <p:spPr>
          <a:xfrm flipV="1">
            <a:off x="-1" y="0"/>
            <a:ext cx="5219699"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2335" y="3121818"/>
            <a:ext cx="3649765" cy="923330"/>
          </a:xfrm>
          <a:prstGeom prst="rect">
            <a:avLst/>
          </a:prstGeom>
          <a:noFill/>
        </p:spPr>
        <p:txBody>
          <a:bodyPr wrap="square" lIns="0" tIns="0" rIns="0" bIns="0" rtlCol="0">
            <a:spAutoFit/>
          </a:bodyPr>
          <a:lstStyle/>
          <a:p>
            <a:r>
              <a:rPr lang="zh-CN" altLang="en-US" sz="6000" b="1">
                <a:latin typeface="微软雅黑" panose="020B0503020204020204" pitchFamily="34" charset="-122"/>
                <a:ea typeface="微软雅黑" panose="020B0503020204020204" pitchFamily="34" charset="-122"/>
              </a:rPr>
              <a:t>职业决策</a:t>
            </a:r>
            <a:endParaRPr lang="zh-CN" altLang="en-US" sz="6000" b="1" dirty="0">
              <a:latin typeface="微软雅黑" panose="020B0503020204020204" pitchFamily="34" charset="-122"/>
              <a:ea typeface="微软雅黑" panose="020B0503020204020204" pitchFamily="34" charset="-122"/>
            </a:endParaRPr>
          </a:p>
        </p:txBody>
      </p:sp>
      <p:sp>
        <p:nvSpPr>
          <p:cNvPr id="6" name="矩形 5"/>
          <p:cNvSpPr/>
          <p:nvPr/>
        </p:nvSpPr>
        <p:spPr>
          <a:xfrm>
            <a:off x="452335" y="4538544"/>
            <a:ext cx="4279899" cy="1803186"/>
          </a:xfrm>
          <a:prstGeom prst="rect">
            <a:avLst/>
          </a:prstGeom>
        </p:spPr>
        <p:txBody>
          <a:bodyPr wrap="square" lIns="0" tIns="0" rIns="0" bIns="0">
            <a:spAutoFit/>
          </a:bodyPr>
          <a:lstStyle/>
          <a:p>
            <a:pPr>
              <a:lnSpc>
                <a:spcPct val="150000"/>
              </a:lnSpc>
            </a:pPr>
            <a:r>
              <a:rPr lang="zh-CN" altLang="en-US" sz="1600">
                <a:latin typeface="微软雅黑" panose="020B0503020204020204" pitchFamily="34" charset="-122"/>
                <a:ea typeface="微软雅黑" panose="020B0503020204020204" pitchFamily="34" charset="-122"/>
              </a:rPr>
              <a:t>职业定位有三层含义</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一、确定自己你是谁，你适合做什么工作</a:t>
            </a:r>
            <a:r>
              <a:rPr lang="en-US" altLang="zh-CN" sz="1600">
                <a:latin typeface="微软雅黑" panose="020B0503020204020204" pitchFamily="34" charset="-122"/>
                <a:ea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二、告诉别人你是谁，你擅长做什么工作。</a:t>
            </a:r>
            <a:endParaRPr lang="zh-CN" altLang="en-US"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三、根据自己的爱好、特长、能力以及个性将自己放在一个合适的工作</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生活</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的岗位上。</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52335" y="2226450"/>
            <a:ext cx="3649765" cy="923330"/>
          </a:xfrm>
          <a:prstGeom prst="rect">
            <a:avLst/>
          </a:prstGeom>
          <a:noFill/>
        </p:spPr>
        <p:txBody>
          <a:bodyPr wrap="square" lIns="0" tIns="0" rIns="0" bIns="0" rtlCol="0">
            <a:spAutoFit/>
          </a:bodyPr>
          <a:lstStyle/>
          <a:p>
            <a:r>
              <a:rPr lang="en-US" altLang="zh-CN" sz="6000" b="1">
                <a:solidFill>
                  <a:schemeClr val="bg1"/>
                </a:solidFill>
                <a:latin typeface="微软雅黑" panose="020B0503020204020204" pitchFamily="34" charset="-122"/>
                <a:ea typeface="微软雅黑" panose="020B0503020204020204" pitchFamily="34" charset="-122"/>
              </a:rPr>
              <a:t>PART 3</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099" y="4379536"/>
            <a:ext cx="4313137" cy="2108200"/>
            <a:chOff x="419099" y="4506536"/>
            <a:chExt cx="4313137" cy="2108200"/>
          </a:xfrm>
        </p:grpSpPr>
        <p:cxnSp>
          <p:nvCxnSpPr>
            <p:cNvPr id="22" name="直接连接符 21"/>
            <p:cNvCxnSpPr/>
            <p:nvPr/>
          </p:nvCxnSpPr>
          <p:spPr>
            <a:xfrm flipH="1">
              <a:off x="452335" y="45065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19099" y="66147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p:cNvSpPr txBox="1"/>
          <p:nvPr/>
        </p:nvSpPr>
        <p:spPr>
          <a:xfrm>
            <a:off x="437454" y="117269"/>
            <a:ext cx="3670300"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SWOT</a:t>
            </a:r>
            <a:r>
              <a:rPr lang="zh-CN" altLang="en-US" sz="2000" b="1">
                <a:latin typeface="微软雅黑" panose="020B0503020204020204" pitchFamily="34" charset="-122"/>
                <a:ea typeface="微软雅黑" panose="020B0503020204020204" pitchFamily="34" charset="-122"/>
              </a:rPr>
              <a:t>分析</a:t>
            </a:r>
            <a:endParaRPr lang="zh-CN" altLang="en-US" sz="2000" b="1" dirty="0">
              <a:latin typeface="微软雅黑" panose="020B0503020204020204" pitchFamily="34" charset="-122"/>
              <a:ea typeface="微软雅黑" panose="020B0503020204020204" pitchFamily="34" charset="-122"/>
            </a:endParaRPr>
          </a:p>
        </p:txBody>
      </p:sp>
      <p:sp>
        <p:nvSpPr>
          <p:cNvPr id="74" name="文本框 22"/>
          <p:cNvSpPr txBox="1"/>
          <p:nvPr/>
        </p:nvSpPr>
        <p:spPr>
          <a:xfrm flipH="1">
            <a:off x="483553" y="3422968"/>
            <a:ext cx="2371725" cy="2607310"/>
          </a:xfrm>
          <a:prstGeom prst="rect">
            <a:avLst/>
          </a:prstGeom>
          <a:noFill/>
          <a:ln w="9525">
            <a:noFill/>
          </a:ln>
          <a:effectLst>
            <a:outerShdw sx="999" sy="999" algn="ctr" rotWithShape="0">
              <a:srgbClr val="000000"/>
            </a:outerShdw>
          </a:effectLst>
        </p:spPr>
        <p:txBody>
          <a:bodyPr wrap="square" anchor="t">
            <a:spAutoFit/>
          </a:bodyPr>
          <a:lstStyle/>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1、对事情有责任心。</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2、学习、做事比较认真，踏实，有计划有流程的进行。</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3、会听别人建议，吸取别人的经验和学习别人不同的思维角度。</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拥有乐观积极的生活态度，善于发现事物乐观积极地一面。</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 name="组合 1"/>
          <p:cNvGrpSpPr/>
          <p:nvPr/>
        </p:nvGrpSpPr>
        <p:grpSpPr>
          <a:xfrm>
            <a:off x="483553" y="924878"/>
            <a:ext cx="11291887" cy="5111432"/>
            <a:chOff x="818" y="2033"/>
            <a:chExt cx="17782" cy="8049"/>
          </a:xfrm>
        </p:grpSpPr>
        <p:sp>
          <p:nvSpPr>
            <p:cNvPr id="68" name="圆角矩形 1"/>
            <p:cNvSpPr/>
            <p:nvPr/>
          </p:nvSpPr>
          <p:spPr>
            <a:xfrm>
              <a:off x="1200" y="2033"/>
              <a:ext cx="2803" cy="28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圆角矩形 2"/>
            <p:cNvSpPr/>
            <p:nvPr/>
          </p:nvSpPr>
          <p:spPr>
            <a:xfrm>
              <a:off x="5858" y="2033"/>
              <a:ext cx="2803" cy="2803"/>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0" name="圆角矩形 3"/>
            <p:cNvSpPr/>
            <p:nvPr/>
          </p:nvSpPr>
          <p:spPr>
            <a:xfrm>
              <a:off x="10515" y="2033"/>
              <a:ext cx="2800" cy="280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1" name="圆角矩形 27"/>
            <p:cNvSpPr/>
            <p:nvPr/>
          </p:nvSpPr>
          <p:spPr>
            <a:xfrm>
              <a:off x="15170" y="2033"/>
              <a:ext cx="2803" cy="2803"/>
            </a:xfrm>
            <a:prstGeom prst="round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文本框 20"/>
            <p:cNvSpPr txBox="1"/>
            <p:nvPr/>
          </p:nvSpPr>
          <p:spPr>
            <a:xfrm flipH="1">
              <a:off x="1688" y="2465"/>
              <a:ext cx="1775" cy="2084"/>
            </a:xfrm>
            <a:prstGeom prst="rect">
              <a:avLst/>
            </a:prstGeom>
            <a:noFill/>
            <a:ln w="9525">
              <a:noFill/>
            </a:ln>
            <a:effectLst>
              <a:outerShdw sx="999" sy="999" algn="ctr" rotWithShape="0">
                <a:srgbClr val="000000"/>
              </a:outerShdw>
            </a:effectLst>
          </p:spPr>
          <p:txBody>
            <a:bodyPr wrap="square" anchor="t">
              <a:spAutoFit/>
            </a:bodyPr>
            <a:lstStyle/>
            <a:p>
              <a:pPr algn="ctr"/>
              <a:r>
                <a:rPr lang="en-US" altLang="zh-CN" sz="8000">
                  <a:latin typeface="微软雅黑" panose="020B0503020204020204" pitchFamily="34" charset="-122"/>
                  <a:ea typeface="微软雅黑" panose="020B0503020204020204" pitchFamily="34" charset="-122"/>
                  <a:sym typeface="Arial" panose="020B0604020202020204" pitchFamily="34" charset="0"/>
                </a:rPr>
                <a:t>S</a:t>
              </a:r>
              <a:r>
                <a:rPr lang="zh-CN" altLang="en-US" sz="8000">
                  <a:latin typeface="微软雅黑" panose="020B0503020204020204" pitchFamily="34" charset="-122"/>
                  <a:ea typeface="微软雅黑" panose="020B0503020204020204" pitchFamily="34" charset="-122"/>
                  <a:sym typeface="Arial" panose="020B0604020202020204" pitchFamily="34" charset="0"/>
                </a:rPr>
                <a:t> </a:t>
              </a:r>
              <a:endParaRPr lang="zh-CN" altLang="en-US" sz="8000">
                <a:latin typeface="微软雅黑" panose="020B0503020204020204" pitchFamily="34" charset="-122"/>
                <a:ea typeface="微软雅黑" panose="020B0503020204020204" pitchFamily="34" charset="-122"/>
                <a:sym typeface="Arial" panose="020B0604020202020204" pitchFamily="34" charset="0"/>
              </a:endParaRPr>
            </a:p>
          </p:txBody>
        </p:sp>
        <p:sp>
          <p:nvSpPr>
            <p:cNvPr id="73" name="文本框 20"/>
            <p:cNvSpPr txBox="1"/>
            <p:nvPr/>
          </p:nvSpPr>
          <p:spPr>
            <a:xfrm flipH="1">
              <a:off x="1005" y="5023"/>
              <a:ext cx="3140" cy="630"/>
            </a:xfrm>
            <a:prstGeom prst="rect">
              <a:avLst/>
            </a:prstGeom>
            <a:noFill/>
            <a:ln w="9525">
              <a:noFill/>
            </a:ln>
            <a:effectLst>
              <a:outerShdw sx="999" sy="999" algn="ctr" rotWithShape="0">
                <a:srgbClr val="000000"/>
              </a:outerShdw>
            </a:effectLst>
          </p:spPr>
          <p:txBody>
            <a:bodyPr wrap="square" anchor="t">
              <a:spAutoFit/>
            </a:bodyPr>
            <a:lstStyle/>
            <a:p>
              <a:pPr algn="ct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优势</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818" y="5810"/>
              <a:ext cx="351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76" name="文本框 20"/>
            <p:cNvSpPr txBox="1"/>
            <p:nvPr/>
          </p:nvSpPr>
          <p:spPr>
            <a:xfrm flipH="1">
              <a:off x="6370" y="2465"/>
              <a:ext cx="1775" cy="2084"/>
            </a:xfrm>
            <a:prstGeom prst="rect">
              <a:avLst/>
            </a:prstGeom>
            <a:noFill/>
            <a:ln w="9525">
              <a:noFill/>
            </a:ln>
            <a:effectLst>
              <a:outerShdw sx="999" sy="999" algn="ctr" rotWithShape="0">
                <a:srgbClr val="000000"/>
              </a:outerShdw>
            </a:effectLst>
          </p:spPr>
          <p:txBody>
            <a:bodyPr wrap="square" anchor="t">
              <a:spAutoFit/>
            </a:bodyPr>
            <a:lstStyle/>
            <a:p>
              <a:pPr algn="ctr"/>
              <a:r>
                <a:rPr lang="en-US" altLang="zh-CN" sz="8000">
                  <a:latin typeface="微软雅黑" panose="020B0503020204020204" pitchFamily="34" charset="-122"/>
                  <a:ea typeface="微软雅黑" panose="020B0503020204020204" pitchFamily="34" charset="-122"/>
                  <a:sym typeface="Arial" panose="020B0604020202020204" pitchFamily="34" charset="0"/>
                </a:rPr>
                <a:t>W</a:t>
              </a:r>
              <a:r>
                <a:rPr lang="zh-CN" altLang="en-US" sz="8000">
                  <a:latin typeface="微软雅黑" panose="020B0503020204020204" pitchFamily="34" charset="-122"/>
                  <a:ea typeface="微软雅黑" panose="020B0503020204020204" pitchFamily="34" charset="-122"/>
                  <a:sym typeface="Arial" panose="020B0604020202020204" pitchFamily="34" charset="0"/>
                </a:rPr>
                <a:t> </a:t>
              </a:r>
              <a:endParaRPr lang="zh-CN" altLang="en-US" sz="8000">
                <a:latin typeface="微软雅黑" panose="020B0503020204020204" pitchFamily="34" charset="-122"/>
                <a:ea typeface="微软雅黑" panose="020B0503020204020204" pitchFamily="34" charset="-122"/>
                <a:sym typeface="Arial" panose="020B0604020202020204" pitchFamily="34" charset="0"/>
              </a:endParaRPr>
            </a:p>
          </p:txBody>
        </p:sp>
        <p:sp>
          <p:nvSpPr>
            <p:cNvPr id="77" name="文本框 20"/>
            <p:cNvSpPr txBox="1"/>
            <p:nvPr/>
          </p:nvSpPr>
          <p:spPr>
            <a:xfrm flipH="1">
              <a:off x="5685" y="5023"/>
              <a:ext cx="3143" cy="630"/>
            </a:xfrm>
            <a:prstGeom prst="rect">
              <a:avLst/>
            </a:prstGeom>
            <a:noFill/>
            <a:ln w="9525">
              <a:noFill/>
            </a:ln>
            <a:effectLst>
              <a:outerShdw sx="999" sy="999" algn="ctr" rotWithShape="0">
                <a:srgbClr val="000000"/>
              </a:outerShdw>
            </a:effectLst>
          </p:spPr>
          <p:txBody>
            <a:bodyPr wrap="square" anchor="t">
              <a:spAutoFit/>
            </a:bodyPr>
            <a:lstStyle/>
            <a:p>
              <a:pPr algn="ct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劣势</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8" name="文本框 22"/>
            <p:cNvSpPr txBox="1"/>
            <p:nvPr/>
          </p:nvSpPr>
          <p:spPr>
            <a:xfrm flipH="1">
              <a:off x="5390" y="5933"/>
              <a:ext cx="3735" cy="3225"/>
            </a:xfrm>
            <a:prstGeom prst="rect">
              <a:avLst/>
            </a:prstGeom>
            <a:noFill/>
            <a:ln w="9525">
              <a:noFill/>
            </a:ln>
            <a:effectLst>
              <a:outerShdw sx="999" sy="999" algn="ctr" rotWithShape="0">
                <a:srgbClr val="000000"/>
              </a:outerShdw>
            </a:effectLst>
          </p:spPr>
          <p:txBody>
            <a:bodyPr wrap="square" anchor="t">
              <a:spAutoFit/>
            </a:bodyPr>
            <a:lstStyle/>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1、做事会犹豫，不够果断</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、注意力比较容易</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分散，对目标不够坚定，缺乏足够的</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耐心。</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、做事经验不足，容易忽略一些重要的细节，考虑问题不够全面。</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79" name="直接连接符 78"/>
            <p:cNvCxnSpPr/>
            <p:nvPr/>
          </p:nvCxnSpPr>
          <p:spPr>
            <a:xfrm>
              <a:off x="5500" y="5810"/>
              <a:ext cx="351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80" name="文本框 20"/>
            <p:cNvSpPr txBox="1"/>
            <p:nvPr/>
          </p:nvSpPr>
          <p:spPr>
            <a:xfrm flipH="1">
              <a:off x="11050" y="2465"/>
              <a:ext cx="1778" cy="2084"/>
            </a:xfrm>
            <a:prstGeom prst="rect">
              <a:avLst/>
            </a:prstGeom>
            <a:noFill/>
            <a:ln w="9525">
              <a:noFill/>
            </a:ln>
            <a:effectLst>
              <a:outerShdw sx="999" sy="999" algn="ctr" rotWithShape="0">
                <a:srgbClr val="000000"/>
              </a:outerShdw>
            </a:effectLst>
          </p:spPr>
          <p:txBody>
            <a:bodyPr wrap="square" anchor="t">
              <a:spAutoFit/>
            </a:bodyPr>
            <a:lstStyle/>
            <a:p>
              <a:pPr algn="ctr"/>
              <a:r>
                <a:rPr lang="en-US" altLang="en-US" sz="8000">
                  <a:latin typeface="微软雅黑" panose="020B0503020204020204" pitchFamily="34" charset="-122"/>
                  <a:ea typeface="微软雅黑" panose="020B0503020204020204" pitchFamily="34" charset="-122"/>
                  <a:sym typeface="Arial" panose="020B0604020202020204" pitchFamily="34" charset="0"/>
                </a:rPr>
                <a:t>O</a:t>
              </a:r>
              <a:endParaRPr lang="en-US" altLang="en-US" sz="8000">
                <a:latin typeface="微软雅黑" panose="020B0503020204020204" pitchFamily="34" charset="-122"/>
                <a:ea typeface="微软雅黑" panose="020B0503020204020204" pitchFamily="34" charset="-122"/>
                <a:sym typeface="Arial" panose="020B0604020202020204" pitchFamily="34" charset="0"/>
              </a:endParaRPr>
            </a:p>
          </p:txBody>
        </p:sp>
        <p:sp>
          <p:nvSpPr>
            <p:cNvPr id="81" name="文本框 20"/>
            <p:cNvSpPr txBox="1"/>
            <p:nvPr/>
          </p:nvSpPr>
          <p:spPr>
            <a:xfrm flipH="1">
              <a:off x="10368" y="5023"/>
              <a:ext cx="3142" cy="630"/>
            </a:xfrm>
            <a:prstGeom prst="rect">
              <a:avLst/>
            </a:prstGeom>
            <a:noFill/>
            <a:ln w="9525">
              <a:noFill/>
            </a:ln>
            <a:effectLst>
              <a:outerShdw sx="999" sy="999" algn="ctr" rotWithShape="0">
                <a:srgbClr val="000000"/>
              </a:outerShdw>
            </a:effectLst>
          </p:spPr>
          <p:txBody>
            <a:bodyPr wrap="square" anchor="t">
              <a:spAutoFit/>
            </a:bodyPr>
            <a:lstStyle/>
            <a:p>
              <a:pPr algn="ct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机会</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2" name="文本框 22"/>
            <p:cNvSpPr txBox="1"/>
            <p:nvPr/>
          </p:nvSpPr>
          <p:spPr>
            <a:xfrm flipH="1">
              <a:off x="10217" y="5976"/>
              <a:ext cx="3735" cy="4106"/>
            </a:xfrm>
            <a:prstGeom prst="rect">
              <a:avLst/>
            </a:prstGeom>
            <a:noFill/>
            <a:ln w="9525">
              <a:noFill/>
            </a:ln>
            <a:effectLst>
              <a:outerShdw sx="999" sy="999" algn="ctr" rotWithShape="0">
                <a:srgbClr val="000000"/>
              </a:outerShdw>
            </a:effectLst>
          </p:spPr>
          <p:txBody>
            <a:bodyPr wrap="square" anchor="t">
              <a:spAutoFit/>
            </a:bodyPr>
            <a:lstStyle/>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1、校园实践活动多，参加丰富的活动，来让自己的得到提升。</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2、经济快速发展的同时，人才的需求也快速增长，就业机会增多。</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3、信息时代，有许多可以利用的资源和各种可以查询类型的信息。。</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83" name="直接连接符 82"/>
            <p:cNvCxnSpPr/>
            <p:nvPr/>
          </p:nvCxnSpPr>
          <p:spPr>
            <a:xfrm>
              <a:off x="10183" y="5810"/>
              <a:ext cx="351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84" name="文本框 20"/>
            <p:cNvSpPr txBox="1"/>
            <p:nvPr/>
          </p:nvSpPr>
          <p:spPr>
            <a:xfrm flipH="1">
              <a:off x="15733" y="2465"/>
              <a:ext cx="1777" cy="2084"/>
            </a:xfrm>
            <a:prstGeom prst="rect">
              <a:avLst/>
            </a:prstGeom>
            <a:noFill/>
            <a:ln w="9525">
              <a:noFill/>
            </a:ln>
            <a:effectLst>
              <a:outerShdw sx="999" sy="999" algn="ctr" rotWithShape="0">
                <a:srgbClr val="000000"/>
              </a:outerShdw>
            </a:effectLst>
          </p:spPr>
          <p:txBody>
            <a:bodyPr wrap="square" anchor="t">
              <a:spAutoFit/>
            </a:bodyPr>
            <a:lstStyle/>
            <a:p>
              <a:pPr algn="ctr"/>
              <a:r>
                <a:rPr lang="en-US" altLang="zh-CN" sz="8000">
                  <a:latin typeface="微软雅黑" panose="020B0503020204020204" pitchFamily="34" charset="-122"/>
                  <a:ea typeface="微软雅黑" panose="020B0503020204020204" pitchFamily="34" charset="-122"/>
                  <a:sym typeface="Arial" panose="020B0604020202020204" pitchFamily="34" charset="0"/>
                </a:rPr>
                <a:t>T</a:t>
              </a:r>
              <a:r>
                <a:rPr lang="zh-CN" altLang="en-US" sz="8000">
                  <a:latin typeface="微软雅黑" panose="020B0503020204020204" pitchFamily="34" charset="-122"/>
                  <a:ea typeface="微软雅黑" panose="020B0503020204020204" pitchFamily="34" charset="-122"/>
                  <a:sym typeface="Arial" panose="020B0604020202020204" pitchFamily="34" charset="0"/>
                </a:rPr>
                <a:t> </a:t>
              </a:r>
              <a:endParaRPr lang="zh-CN" altLang="en-US" sz="8000">
                <a:latin typeface="微软雅黑" panose="020B0503020204020204" pitchFamily="34" charset="-122"/>
                <a:ea typeface="微软雅黑" panose="020B0503020204020204" pitchFamily="34" charset="-122"/>
                <a:sym typeface="Arial" panose="020B0604020202020204" pitchFamily="34" charset="0"/>
              </a:endParaRPr>
            </a:p>
          </p:txBody>
        </p:sp>
        <p:sp>
          <p:nvSpPr>
            <p:cNvPr id="85" name="文本框 20"/>
            <p:cNvSpPr txBox="1"/>
            <p:nvPr/>
          </p:nvSpPr>
          <p:spPr>
            <a:xfrm flipH="1">
              <a:off x="15050" y="5023"/>
              <a:ext cx="3143" cy="630"/>
            </a:xfrm>
            <a:prstGeom prst="rect">
              <a:avLst/>
            </a:prstGeom>
            <a:noFill/>
            <a:ln w="9525">
              <a:noFill/>
            </a:ln>
            <a:effectLst>
              <a:outerShdw sx="999" sy="999" algn="ctr" rotWithShape="0">
                <a:srgbClr val="000000"/>
              </a:outerShdw>
            </a:effectLst>
          </p:spPr>
          <p:txBody>
            <a:bodyPr wrap="square" anchor="t">
              <a:spAutoFit/>
            </a:bodyPr>
            <a:lstStyle/>
            <a:p>
              <a:pPr algn="ct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rPr>
                <a:t>威胁</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6" name="文本框 22"/>
            <p:cNvSpPr txBox="1"/>
            <p:nvPr/>
          </p:nvSpPr>
          <p:spPr>
            <a:xfrm flipH="1">
              <a:off x="14865" y="5967"/>
              <a:ext cx="3735" cy="4106"/>
            </a:xfrm>
            <a:prstGeom prst="rect">
              <a:avLst/>
            </a:prstGeom>
            <a:noFill/>
            <a:ln w="9525">
              <a:noFill/>
            </a:ln>
            <a:effectLst>
              <a:outerShdw sx="999" sy="999" algn="ctr" rotWithShape="0">
                <a:srgbClr val="000000"/>
              </a:outerShdw>
            </a:effectLst>
          </p:spPr>
          <p:txBody>
            <a:bodyPr wrap="square" anchor="t">
              <a:spAutoFit/>
            </a:bodyPr>
            <a:lstStyle/>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1、就业形势严峻，各用人单位对人才素质提出了更高的要求。</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2、优秀人才很多，市场竞争激烈，就业机会不均等。</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3、用人单位对毕业生要求较高，更需要有经验的人才，而我刚毕业经验不足。</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l">
                <a:lnSpc>
                  <a:spcPct val="13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、市场变化难以把控。</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87" name="直接连接符 86"/>
            <p:cNvCxnSpPr/>
            <p:nvPr/>
          </p:nvCxnSpPr>
          <p:spPr>
            <a:xfrm>
              <a:off x="14865" y="5810"/>
              <a:ext cx="3515"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grpSp>
      <p:sp>
        <p:nvSpPr>
          <p:cNvPr id="92" name="矩形 91"/>
          <p:cNvSpPr/>
          <p:nvPr/>
        </p:nvSpPr>
        <p:spPr>
          <a:xfrm>
            <a:off x="-1" y="5969494"/>
            <a:ext cx="2235201" cy="8862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235199" y="5969494"/>
            <a:ext cx="9956799" cy="8862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99010" y="6145711"/>
            <a:ext cx="1373554" cy="492443"/>
          </a:xfrm>
          <a:prstGeom prst="rect">
            <a:avLst/>
          </a:prstGeom>
          <a:noFill/>
          <a:ln w="9525">
            <a:noFill/>
          </a:ln>
        </p:spPr>
        <p:txBody>
          <a:bodyPr wrap="square">
            <a:spAutoFit/>
          </a:bodyPr>
          <a:lstStyle/>
          <a:p>
            <a:pPr indent="0">
              <a:lnSpc>
                <a:spcPct val="130000"/>
              </a:lnSpc>
            </a:pPr>
            <a:r>
              <a:rPr lang="zh-CN" altLang="en-US" sz="2000" b="1">
                <a:latin typeface="微软雅黑" panose="020B0503020204020204" pitchFamily="34" charset="-122"/>
                <a:ea typeface="微软雅黑" panose="020B0503020204020204" pitchFamily="34" charset="-122"/>
                <a:cs typeface="楷体_GB2312" charset="0"/>
              </a:rPr>
              <a:t>分析结果</a:t>
            </a:r>
            <a:endParaRPr lang="zh-CN" altLang="en-US" sz="2800" b="1" dirty="0">
              <a:latin typeface="微软雅黑" panose="020B0503020204020204" pitchFamily="34" charset="-122"/>
              <a:ea typeface="微软雅黑" panose="020B0503020204020204" pitchFamily="34" charset="-122"/>
            </a:endParaRPr>
          </a:p>
        </p:txBody>
      </p:sp>
      <p:sp>
        <p:nvSpPr>
          <p:cNvPr id="95" name="文本框 94"/>
          <p:cNvSpPr txBox="1"/>
          <p:nvPr/>
        </p:nvSpPr>
        <p:spPr>
          <a:xfrm>
            <a:off x="2476500" y="6086383"/>
            <a:ext cx="9347200" cy="652486"/>
          </a:xfrm>
          <a:prstGeom prst="rect">
            <a:avLst/>
          </a:prstGeom>
          <a:noFill/>
          <a:ln w="9525">
            <a:noFill/>
          </a:ln>
        </p:spPr>
        <p:txBody>
          <a:bodyPr wrap="square">
            <a:spAutoFit/>
          </a:bodyPr>
          <a:lstStyle/>
          <a:p>
            <a:pPr indent="0">
              <a:lnSpc>
                <a:spcPct val="130000"/>
              </a:lnSpc>
            </a:pPr>
            <a:r>
              <a:rPr lang="zh-CN" altLang="en-US" sz="1400">
                <a:solidFill>
                  <a:srgbClr val="131519"/>
                </a:solidFill>
                <a:latin typeface="微软雅黑" panose="020B0503020204020204" pitchFamily="34" charset="-122"/>
                <a:ea typeface="微软雅黑" panose="020B0503020204020204" pitchFamily="34" charset="-122"/>
                <a:cs typeface="楷体_GB2312" charset="0"/>
              </a:rPr>
              <a:t>我</a:t>
            </a:r>
            <a:r>
              <a:rPr lang="zh-CN" altLang="en-US" sz="1400" dirty="0">
                <a:solidFill>
                  <a:srgbClr val="131519"/>
                </a:solidFill>
                <a:latin typeface="微软雅黑" panose="020B0503020204020204" pitchFamily="34" charset="-122"/>
                <a:ea typeface="微软雅黑" panose="020B0503020204020204" pitchFamily="34" charset="-122"/>
                <a:cs typeface="楷体_GB2312" charset="0"/>
              </a:rPr>
              <a:t>的内部优势因素突出，外部机会因素较差；因此，对我来说，我可能会面临比别人较多的困难，也就意味着我只有付出比别人更多的努力才能实现成功。</a:t>
            </a:r>
            <a:endParaRPr lang="zh-CN" altLang="en-US" dirty="0">
              <a:solidFill>
                <a:srgbClr val="1315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职业目标</a:t>
            </a:r>
            <a:endParaRPr lang="zh-CN" altLang="en-US" sz="2000" b="1" dirty="0">
              <a:latin typeface="微软雅黑" panose="020B0503020204020204" pitchFamily="34" charset="-122"/>
              <a:ea typeface="微软雅黑" panose="020B0503020204020204" pitchFamily="34" charset="-122"/>
            </a:endParaRPr>
          </a:p>
        </p:txBody>
      </p:sp>
      <p:sp>
        <p:nvSpPr>
          <p:cNvPr id="75" name="文本框 20"/>
          <p:cNvSpPr txBox="1"/>
          <p:nvPr/>
        </p:nvSpPr>
        <p:spPr>
          <a:xfrm flipH="1">
            <a:off x="8410575" y="4453255"/>
            <a:ext cx="330708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成为数字出版领域的专家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6" name="文本框 22"/>
          <p:cNvSpPr txBox="1"/>
          <p:nvPr/>
        </p:nvSpPr>
        <p:spPr>
          <a:xfrm flipH="1">
            <a:off x="8453473" y="4877435"/>
            <a:ext cx="3449601" cy="112458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我希望通过不断学习和实践，成为数字出版领域的专家，深入了解行业发展动态，积累丰富的经验，为数字出版行业的发展做出贡献。</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77" name="直接连接符 76"/>
          <p:cNvCxnSpPr/>
          <p:nvPr/>
        </p:nvCxnSpPr>
        <p:spPr>
          <a:xfrm>
            <a:off x="8410575" y="4900295"/>
            <a:ext cx="2412000"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78" name="文本框 20"/>
          <p:cNvSpPr txBox="1"/>
          <p:nvPr/>
        </p:nvSpPr>
        <p:spPr>
          <a:xfrm flipH="1">
            <a:off x="8349615" y="1393190"/>
            <a:ext cx="2472055"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成为数字</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内容</a:t>
            </a:r>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编辑</a:t>
            </a:r>
            <a:r>
              <a:rPr lang="zh-CN" altLang="en-US"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9" name="文本框 22"/>
          <p:cNvSpPr txBox="1"/>
          <p:nvPr/>
        </p:nvSpPr>
        <p:spPr>
          <a:xfrm flipH="1">
            <a:off x="8392513" y="1817370"/>
            <a:ext cx="3449601" cy="112458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我希望能够成为一名优秀的数字内容编辑，负责策划、编写、编辑和发布数字内容，包括文章、图片、视频等多种形式的数字作品。</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80" name="直接连接符 79"/>
          <p:cNvCxnSpPr/>
          <p:nvPr/>
        </p:nvCxnSpPr>
        <p:spPr>
          <a:xfrm>
            <a:off x="8349615" y="1840230"/>
            <a:ext cx="2412000"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878404" y="2005965"/>
            <a:ext cx="4435193" cy="3399789"/>
            <a:chOff x="3767455" y="1846580"/>
            <a:chExt cx="4643120" cy="3559175"/>
          </a:xfrm>
          <a:solidFill>
            <a:schemeClr val="accent4"/>
          </a:solidFill>
        </p:grpSpPr>
        <p:sp>
          <p:nvSpPr>
            <p:cNvPr id="60" name="齿轮"/>
            <p:cNvSpPr/>
            <p:nvPr/>
          </p:nvSpPr>
          <p:spPr bwMode="auto">
            <a:xfrm>
              <a:off x="5018405" y="2517775"/>
              <a:ext cx="2155190" cy="2155190"/>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564979005 h 4408"/>
                <a:gd name="T22" fmla="*/ 2147483646 w 4408"/>
                <a:gd name="T23" fmla="*/ 2147483646 h 4408"/>
                <a:gd name="T24" fmla="*/ 2147483646 w 4408"/>
                <a:gd name="T25" fmla="*/ 2147483646 h 4408"/>
                <a:gd name="T26" fmla="*/ 2147483646 w 4408"/>
                <a:gd name="T27" fmla="*/ 2147483646 h 4408"/>
                <a:gd name="T28" fmla="*/ 2147483646 w 4408"/>
                <a:gd name="T29" fmla="*/ 2147483646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642768528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2147483646 w 4408"/>
                <a:gd name="T55" fmla="*/ 2147483646 h 4408"/>
                <a:gd name="T56" fmla="*/ 2147483646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2147483646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2147483646 w 4408"/>
                <a:gd name="T115" fmla="*/ 2147483646 h 4408"/>
                <a:gd name="T116" fmla="*/ 2147483646 w 4408"/>
                <a:gd name="T117" fmla="*/ 2147483646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grpFill/>
            <a:ln w="19050">
              <a:solidFill>
                <a:srgbClr val="FFC000"/>
              </a:solidFill>
              <a:prstDash val="sysDash"/>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4000">
                <a:solidFill>
                  <a:srgbClr val="FFFFFF"/>
                </a:solidFill>
              </a:endParaRPr>
            </a:p>
          </p:txBody>
        </p:sp>
        <p:sp>
          <p:nvSpPr>
            <p:cNvPr id="63" name="齿轮"/>
            <p:cNvSpPr/>
            <p:nvPr/>
          </p:nvSpPr>
          <p:spPr bwMode="auto">
            <a:xfrm>
              <a:off x="3767455" y="1861820"/>
              <a:ext cx="1575435" cy="1575435"/>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564979005 h 4408"/>
                <a:gd name="T22" fmla="*/ 2147483646 w 4408"/>
                <a:gd name="T23" fmla="*/ 2147483646 h 4408"/>
                <a:gd name="T24" fmla="*/ 2147483646 w 4408"/>
                <a:gd name="T25" fmla="*/ 2147483646 h 4408"/>
                <a:gd name="T26" fmla="*/ 2147483646 w 4408"/>
                <a:gd name="T27" fmla="*/ 2147483646 h 4408"/>
                <a:gd name="T28" fmla="*/ 2147483646 w 4408"/>
                <a:gd name="T29" fmla="*/ 2147483646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642768528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2147483646 w 4408"/>
                <a:gd name="T55" fmla="*/ 2147483646 h 4408"/>
                <a:gd name="T56" fmla="*/ 2147483646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2147483646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2147483646 w 4408"/>
                <a:gd name="T115" fmla="*/ 2147483646 h 4408"/>
                <a:gd name="T116" fmla="*/ 2147483646 w 4408"/>
                <a:gd name="T117" fmla="*/ 2147483646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grpFill/>
            <a:ln w="19050">
              <a:noFill/>
              <a:prstDash val="sysDash"/>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4000">
                <a:solidFill>
                  <a:srgbClr val="FFFFFF"/>
                </a:solidFill>
              </a:endParaRPr>
            </a:p>
          </p:txBody>
        </p:sp>
        <p:sp>
          <p:nvSpPr>
            <p:cNvPr id="66" name="齿轮"/>
            <p:cNvSpPr/>
            <p:nvPr/>
          </p:nvSpPr>
          <p:spPr bwMode="auto">
            <a:xfrm>
              <a:off x="3829050" y="3830320"/>
              <a:ext cx="1575435" cy="1575435"/>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564979005 h 4408"/>
                <a:gd name="T22" fmla="*/ 2147483646 w 4408"/>
                <a:gd name="T23" fmla="*/ 2147483646 h 4408"/>
                <a:gd name="T24" fmla="*/ 2147483646 w 4408"/>
                <a:gd name="T25" fmla="*/ 2147483646 h 4408"/>
                <a:gd name="T26" fmla="*/ 2147483646 w 4408"/>
                <a:gd name="T27" fmla="*/ 2147483646 h 4408"/>
                <a:gd name="T28" fmla="*/ 2147483646 w 4408"/>
                <a:gd name="T29" fmla="*/ 2147483646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642768528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2147483646 w 4408"/>
                <a:gd name="T55" fmla="*/ 2147483646 h 4408"/>
                <a:gd name="T56" fmla="*/ 2147483646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2147483646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2147483646 w 4408"/>
                <a:gd name="T115" fmla="*/ 2147483646 h 4408"/>
                <a:gd name="T116" fmla="*/ 2147483646 w 4408"/>
                <a:gd name="T117" fmla="*/ 2147483646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grpFill/>
            <a:ln w="19050">
              <a:noFill/>
              <a:prstDash val="sysDash"/>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4000">
                <a:solidFill>
                  <a:srgbClr val="FFFFFF"/>
                </a:solidFill>
              </a:endParaRPr>
            </a:p>
          </p:txBody>
        </p:sp>
        <p:sp>
          <p:nvSpPr>
            <p:cNvPr id="73" name="齿轮"/>
            <p:cNvSpPr/>
            <p:nvPr/>
          </p:nvSpPr>
          <p:spPr bwMode="auto">
            <a:xfrm>
              <a:off x="6773545" y="1846580"/>
              <a:ext cx="1575435" cy="1575435"/>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564979005 h 4408"/>
                <a:gd name="T22" fmla="*/ 2147483646 w 4408"/>
                <a:gd name="T23" fmla="*/ 2147483646 h 4408"/>
                <a:gd name="T24" fmla="*/ 2147483646 w 4408"/>
                <a:gd name="T25" fmla="*/ 2147483646 h 4408"/>
                <a:gd name="T26" fmla="*/ 2147483646 w 4408"/>
                <a:gd name="T27" fmla="*/ 2147483646 h 4408"/>
                <a:gd name="T28" fmla="*/ 2147483646 w 4408"/>
                <a:gd name="T29" fmla="*/ 2147483646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642768528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2147483646 w 4408"/>
                <a:gd name="T55" fmla="*/ 2147483646 h 4408"/>
                <a:gd name="T56" fmla="*/ 2147483646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2147483646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2147483646 w 4408"/>
                <a:gd name="T115" fmla="*/ 2147483646 h 4408"/>
                <a:gd name="T116" fmla="*/ 2147483646 w 4408"/>
                <a:gd name="T117" fmla="*/ 2147483646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grpFill/>
            <a:ln w="19050">
              <a:noFill/>
              <a:prstDash val="sysDash"/>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4000">
                <a:solidFill>
                  <a:srgbClr val="FFFFFF"/>
                </a:solidFill>
              </a:endParaRPr>
            </a:p>
          </p:txBody>
        </p:sp>
        <p:sp>
          <p:nvSpPr>
            <p:cNvPr id="74" name="齿轮"/>
            <p:cNvSpPr/>
            <p:nvPr/>
          </p:nvSpPr>
          <p:spPr bwMode="auto">
            <a:xfrm>
              <a:off x="6835140" y="3815080"/>
              <a:ext cx="1575435" cy="1575435"/>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564979005 h 4408"/>
                <a:gd name="T22" fmla="*/ 2147483646 w 4408"/>
                <a:gd name="T23" fmla="*/ 2147483646 h 4408"/>
                <a:gd name="T24" fmla="*/ 2147483646 w 4408"/>
                <a:gd name="T25" fmla="*/ 2147483646 h 4408"/>
                <a:gd name="T26" fmla="*/ 2147483646 w 4408"/>
                <a:gd name="T27" fmla="*/ 2147483646 h 4408"/>
                <a:gd name="T28" fmla="*/ 2147483646 w 4408"/>
                <a:gd name="T29" fmla="*/ 2147483646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642768528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2147483646 w 4408"/>
                <a:gd name="T55" fmla="*/ 2147483646 h 4408"/>
                <a:gd name="T56" fmla="*/ 2147483646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2147483646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2147483646 w 4408"/>
                <a:gd name="T115" fmla="*/ 2147483646 h 4408"/>
                <a:gd name="T116" fmla="*/ 2147483646 w 4408"/>
                <a:gd name="T117" fmla="*/ 2147483646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grpFill/>
            <a:ln w="19050">
              <a:noFill/>
              <a:prstDash val="sysDash"/>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4000">
                <a:solidFill>
                  <a:srgbClr val="FFFFFF"/>
                </a:solidFill>
              </a:endParaRPr>
            </a:p>
          </p:txBody>
        </p:sp>
        <p:sp>
          <p:nvSpPr>
            <p:cNvPr id="87" name="椭圆 86"/>
            <p:cNvSpPr/>
            <p:nvPr/>
          </p:nvSpPr>
          <p:spPr>
            <a:xfrm>
              <a:off x="5410518" y="2933700"/>
              <a:ext cx="1370965" cy="1370965"/>
            </a:xfrm>
            <a:prstGeom prst="ellipse">
              <a:avLst/>
            </a:prstGeom>
            <a:grpFill/>
            <a:ln w="508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endParaRPr lang="zh-CN" altLang="en-US">
                <a:solidFill>
                  <a:srgbClr val="FFFFFF"/>
                </a:solidFill>
                <a:sym typeface="+mn-ea"/>
              </a:endParaRPr>
            </a:p>
          </p:txBody>
        </p:sp>
        <p:sp>
          <p:nvSpPr>
            <p:cNvPr id="89" name="圈箭头"/>
            <p:cNvSpPr/>
            <p:nvPr/>
          </p:nvSpPr>
          <p:spPr>
            <a:xfrm rot="13020000">
              <a:off x="4288155" y="2382520"/>
              <a:ext cx="534035" cy="534035"/>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0" name="圈箭头"/>
            <p:cNvSpPr/>
            <p:nvPr/>
          </p:nvSpPr>
          <p:spPr>
            <a:xfrm rot="8580000" flipV="1">
              <a:off x="4349115" y="4335780"/>
              <a:ext cx="534035" cy="534035"/>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1" name="圈箭头"/>
            <p:cNvSpPr/>
            <p:nvPr/>
          </p:nvSpPr>
          <p:spPr>
            <a:xfrm rot="8580000" flipH="1">
              <a:off x="7295515" y="2367280"/>
              <a:ext cx="534035" cy="534035"/>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2" name="圈箭头"/>
            <p:cNvSpPr/>
            <p:nvPr/>
          </p:nvSpPr>
          <p:spPr>
            <a:xfrm rot="13020000" flipH="1" flipV="1">
              <a:off x="7356475" y="4320540"/>
              <a:ext cx="534035" cy="534035"/>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93" name="文本框 20"/>
          <p:cNvSpPr txBox="1"/>
          <p:nvPr/>
        </p:nvSpPr>
        <p:spPr>
          <a:xfrm flipH="1">
            <a:off x="455930" y="4427855"/>
            <a:ext cx="2543175"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掌握数字营销技能 </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4" name="文本框 22"/>
          <p:cNvSpPr txBox="1"/>
          <p:nvPr/>
        </p:nvSpPr>
        <p:spPr>
          <a:xfrm flipH="1">
            <a:off x="498723" y="4852035"/>
            <a:ext cx="3449601" cy="112458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我希望能够掌握数字市场营销的技能，包括SEO优化、社交媒体营销、内容推广等，从而能够有效地推广数字出版内容，吸引并留住读者。</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95" name="直接连接符 94"/>
          <p:cNvCxnSpPr/>
          <p:nvPr/>
        </p:nvCxnSpPr>
        <p:spPr>
          <a:xfrm>
            <a:off x="455825" y="4874895"/>
            <a:ext cx="2412000"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96" name="文本框 20"/>
          <p:cNvSpPr txBox="1"/>
          <p:nvPr/>
        </p:nvSpPr>
        <p:spPr>
          <a:xfrm flipH="1">
            <a:off x="394865" y="1367790"/>
            <a:ext cx="1995170" cy="39878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获取专业知识</a:t>
            </a:r>
            <a:r>
              <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a:t>
            </a:r>
            <a:endParaRPr lang="zh-CN" altLang="en-US" sz="20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7" name="文本框 22"/>
          <p:cNvSpPr txBox="1"/>
          <p:nvPr/>
        </p:nvSpPr>
        <p:spPr>
          <a:xfrm flipH="1">
            <a:off x="437763" y="1791970"/>
            <a:ext cx="3449601" cy="112458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我计划通过学习和培训，获取数字出版领域的专业知识和技能，包括数字出版工具的使用、数字内容制作、数字市场营销等方面的知识。</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98" name="直接连接符 97"/>
          <p:cNvCxnSpPr/>
          <p:nvPr/>
        </p:nvCxnSpPr>
        <p:spPr>
          <a:xfrm>
            <a:off x="394865" y="1814830"/>
            <a:ext cx="2412000" cy="0"/>
          </a:xfrm>
          <a:prstGeom prst="line">
            <a:avLst/>
          </a:prstGeom>
          <a:ln w="15875">
            <a:solidFill>
              <a:schemeClr val="tx1">
                <a:lumMod val="75000"/>
                <a:lumOff val="2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99" name="computer-worker-on-side-view_49711"/>
          <p:cNvSpPr>
            <a:spLocks noChangeAspect="1"/>
          </p:cNvSpPr>
          <p:nvPr/>
        </p:nvSpPr>
        <p:spPr bwMode="auto">
          <a:xfrm>
            <a:off x="5623029" y="3215626"/>
            <a:ext cx="992366" cy="1027829"/>
          </a:xfrm>
          <a:custGeom>
            <a:avLst/>
            <a:gdLst>
              <a:gd name="connsiteX0" fmla="*/ 307751 w 586469"/>
              <a:gd name="connsiteY0" fmla="*/ 301103 h 607427"/>
              <a:gd name="connsiteX1" fmla="*/ 468697 w 586469"/>
              <a:gd name="connsiteY1" fmla="*/ 301103 h 607427"/>
              <a:gd name="connsiteX2" fmla="*/ 546247 w 586469"/>
              <a:gd name="connsiteY2" fmla="*/ 301103 h 607427"/>
              <a:gd name="connsiteX3" fmla="*/ 586469 w 586469"/>
              <a:gd name="connsiteY3" fmla="*/ 301103 h 607427"/>
              <a:gd name="connsiteX4" fmla="*/ 586469 w 586469"/>
              <a:gd name="connsiteY4" fmla="*/ 332857 h 607427"/>
              <a:gd name="connsiteX5" fmla="*/ 546247 w 586469"/>
              <a:gd name="connsiteY5" fmla="*/ 332857 h 607427"/>
              <a:gd name="connsiteX6" fmla="*/ 468697 w 586469"/>
              <a:gd name="connsiteY6" fmla="*/ 332857 h 607427"/>
              <a:gd name="connsiteX7" fmla="*/ 307751 w 586469"/>
              <a:gd name="connsiteY7" fmla="*/ 332857 h 607427"/>
              <a:gd name="connsiteX8" fmla="*/ 295598 w 586469"/>
              <a:gd name="connsiteY8" fmla="*/ 320711 h 607427"/>
              <a:gd name="connsiteX9" fmla="*/ 295598 w 586469"/>
              <a:gd name="connsiteY9" fmla="*/ 313249 h 607427"/>
              <a:gd name="connsiteX10" fmla="*/ 307751 w 586469"/>
              <a:gd name="connsiteY10" fmla="*/ 301103 h 607427"/>
              <a:gd name="connsiteX11" fmla="*/ 122002 w 586469"/>
              <a:gd name="connsiteY11" fmla="*/ 165476 h 607427"/>
              <a:gd name="connsiteX12" fmla="*/ 145152 w 586469"/>
              <a:gd name="connsiteY12" fmla="*/ 188589 h 607427"/>
              <a:gd name="connsiteX13" fmla="*/ 145152 w 586469"/>
              <a:gd name="connsiteY13" fmla="*/ 323050 h 607427"/>
              <a:gd name="connsiteX14" fmla="*/ 122002 w 586469"/>
              <a:gd name="connsiteY14" fmla="*/ 346163 h 607427"/>
              <a:gd name="connsiteX15" fmla="*/ 98852 w 586469"/>
              <a:gd name="connsiteY15" fmla="*/ 323050 h 607427"/>
              <a:gd name="connsiteX16" fmla="*/ 98852 w 586469"/>
              <a:gd name="connsiteY16" fmla="*/ 270121 h 607427"/>
              <a:gd name="connsiteX17" fmla="*/ 24655 w 586469"/>
              <a:gd name="connsiteY17" fmla="*/ 361360 h 607427"/>
              <a:gd name="connsiteX18" fmla="*/ 110832 w 586469"/>
              <a:gd name="connsiteY18" fmla="*/ 454332 h 607427"/>
              <a:gd name="connsiteX19" fmla="*/ 134792 w 586469"/>
              <a:gd name="connsiteY19" fmla="*/ 439887 h 607427"/>
              <a:gd name="connsiteX20" fmla="*/ 330528 w 586469"/>
              <a:gd name="connsiteY20" fmla="*/ 439887 h 607427"/>
              <a:gd name="connsiteX21" fmla="*/ 330528 w 586469"/>
              <a:gd name="connsiteY21" fmla="*/ 494029 h 607427"/>
              <a:gd name="connsiteX22" fmla="*/ 134792 w 586469"/>
              <a:gd name="connsiteY22" fmla="*/ 494029 h 607427"/>
              <a:gd name="connsiteX23" fmla="*/ 110543 w 586469"/>
              <a:gd name="connsiteY23" fmla="*/ 479005 h 607427"/>
              <a:gd name="connsiteX24" fmla="*/ 0 w 586469"/>
              <a:gd name="connsiteY24" fmla="*/ 361360 h 607427"/>
              <a:gd name="connsiteX25" fmla="*/ 98852 w 586469"/>
              <a:gd name="connsiteY25" fmla="*/ 245101 h 607427"/>
              <a:gd name="connsiteX26" fmla="*/ 98852 w 586469"/>
              <a:gd name="connsiteY26" fmla="*/ 188589 h 607427"/>
              <a:gd name="connsiteX27" fmla="*/ 122002 w 586469"/>
              <a:gd name="connsiteY27" fmla="*/ 165476 h 607427"/>
              <a:gd name="connsiteX28" fmla="*/ 563182 w 586469"/>
              <a:gd name="connsiteY28" fmla="*/ 131818 h 607427"/>
              <a:gd name="connsiteX29" fmla="*/ 569952 w 586469"/>
              <a:gd name="connsiteY29" fmla="*/ 145572 h 607427"/>
              <a:gd name="connsiteX30" fmla="*/ 521637 w 586469"/>
              <a:gd name="connsiteY30" fmla="*/ 286290 h 607427"/>
              <a:gd name="connsiteX31" fmla="*/ 520017 w 586469"/>
              <a:gd name="connsiteY31" fmla="*/ 289353 h 607427"/>
              <a:gd name="connsiteX32" fmla="*/ 511164 w 586469"/>
              <a:gd name="connsiteY32" fmla="*/ 293976 h 607427"/>
              <a:gd name="connsiteX33" fmla="*/ 339372 w 586469"/>
              <a:gd name="connsiteY33" fmla="*/ 293976 h 607427"/>
              <a:gd name="connsiteX34" fmla="*/ 328552 w 586469"/>
              <a:gd name="connsiteY34" fmla="*/ 283169 h 607427"/>
              <a:gd name="connsiteX35" fmla="*/ 339372 w 586469"/>
              <a:gd name="connsiteY35" fmla="*/ 272363 h 607427"/>
              <a:gd name="connsiteX36" fmla="*/ 503584 w 586469"/>
              <a:gd name="connsiteY36" fmla="*/ 272363 h 607427"/>
              <a:gd name="connsiteX37" fmla="*/ 549469 w 586469"/>
              <a:gd name="connsiteY37" fmla="*/ 138579 h 607427"/>
              <a:gd name="connsiteX38" fmla="*/ 563182 w 586469"/>
              <a:gd name="connsiteY38" fmla="*/ 131818 h 607427"/>
              <a:gd name="connsiteX39" fmla="*/ 216578 w 586469"/>
              <a:gd name="connsiteY39" fmla="*/ 110153 h 607427"/>
              <a:gd name="connsiteX40" fmla="*/ 285152 w 586469"/>
              <a:gd name="connsiteY40" fmla="*/ 189719 h 607427"/>
              <a:gd name="connsiteX41" fmla="*/ 285152 w 586469"/>
              <a:gd name="connsiteY41" fmla="*/ 207632 h 607427"/>
              <a:gd name="connsiteX42" fmla="*/ 288798 w 586469"/>
              <a:gd name="connsiteY42" fmla="*/ 207632 h 607427"/>
              <a:gd name="connsiteX43" fmla="*/ 442961 w 586469"/>
              <a:gd name="connsiteY43" fmla="*/ 207689 h 607427"/>
              <a:gd name="connsiteX44" fmla="*/ 469754 w 586469"/>
              <a:gd name="connsiteY44" fmla="*/ 234500 h 607427"/>
              <a:gd name="connsiteX45" fmla="*/ 442961 w 586469"/>
              <a:gd name="connsiteY45" fmla="*/ 261254 h 607427"/>
              <a:gd name="connsiteX46" fmla="*/ 289550 w 586469"/>
              <a:gd name="connsiteY46" fmla="*/ 261254 h 607427"/>
              <a:gd name="connsiteX47" fmla="*/ 283300 w 586469"/>
              <a:gd name="connsiteY47" fmla="*/ 261022 h 607427"/>
              <a:gd name="connsiteX48" fmla="*/ 266750 w 586469"/>
              <a:gd name="connsiteY48" fmla="*/ 253569 h 607427"/>
              <a:gd name="connsiteX49" fmla="*/ 214147 w 586469"/>
              <a:gd name="connsiteY49" fmla="*/ 196249 h 607427"/>
              <a:gd name="connsiteX50" fmla="*/ 207782 w 586469"/>
              <a:gd name="connsiteY50" fmla="*/ 195960 h 607427"/>
              <a:gd name="connsiteX51" fmla="*/ 207492 w 586469"/>
              <a:gd name="connsiteY51" fmla="*/ 202316 h 607427"/>
              <a:gd name="connsiteX52" fmla="*/ 260095 w 586469"/>
              <a:gd name="connsiteY52" fmla="*/ 259636 h 607427"/>
              <a:gd name="connsiteX53" fmla="*/ 283185 w 586469"/>
              <a:gd name="connsiteY53" fmla="*/ 269805 h 607427"/>
              <a:gd name="connsiteX54" fmla="*/ 285152 w 586469"/>
              <a:gd name="connsiteY54" fmla="*/ 269805 h 607427"/>
              <a:gd name="connsiteX55" fmla="*/ 285152 w 586469"/>
              <a:gd name="connsiteY55" fmla="*/ 343304 h 607427"/>
              <a:gd name="connsiteX56" fmla="*/ 291286 w 586469"/>
              <a:gd name="connsiteY56" fmla="*/ 343304 h 607427"/>
              <a:gd name="connsiteX57" fmla="*/ 351123 w 586469"/>
              <a:gd name="connsiteY57" fmla="*/ 343304 h 607427"/>
              <a:gd name="connsiteX58" fmla="*/ 366979 w 586469"/>
              <a:gd name="connsiteY58" fmla="*/ 343304 h 607427"/>
              <a:gd name="connsiteX59" fmla="*/ 375428 w 586469"/>
              <a:gd name="connsiteY59" fmla="*/ 343304 h 607427"/>
              <a:gd name="connsiteX60" fmla="*/ 409975 w 586469"/>
              <a:gd name="connsiteY60" fmla="*/ 377685 h 607427"/>
              <a:gd name="connsiteX61" fmla="*/ 409975 w 586469"/>
              <a:gd name="connsiteY61" fmla="*/ 572989 h 607427"/>
              <a:gd name="connsiteX62" fmla="*/ 375428 w 586469"/>
              <a:gd name="connsiteY62" fmla="*/ 607427 h 607427"/>
              <a:gd name="connsiteX63" fmla="*/ 340822 w 586469"/>
              <a:gd name="connsiteY63" fmla="*/ 572989 h 607427"/>
              <a:gd name="connsiteX64" fmla="*/ 340822 w 586469"/>
              <a:gd name="connsiteY64" fmla="*/ 429169 h 607427"/>
              <a:gd name="connsiteX65" fmla="*/ 291286 w 586469"/>
              <a:gd name="connsiteY65" fmla="*/ 429169 h 607427"/>
              <a:gd name="connsiteX66" fmla="*/ 274273 w 586469"/>
              <a:gd name="connsiteY66" fmla="*/ 429169 h 607427"/>
              <a:gd name="connsiteX67" fmla="*/ 234401 w 586469"/>
              <a:gd name="connsiteY67" fmla="*/ 429169 h 607427"/>
              <a:gd name="connsiteX68" fmla="*/ 198523 w 586469"/>
              <a:gd name="connsiteY68" fmla="*/ 429169 h 607427"/>
              <a:gd name="connsiteX69" fmla="*/ 155584 w 586469"/>
              <a:gd name="connsiteY69" fmla="*/ 388606 h 607427"/>
              <a:gd name="connsiteX70" fmla="*/ 155526 w 586469"/>
              <a:gd name="connsiteY70" fmla="*/ 386237 h 607427"/>
              <a:gd name="connsiteX71" fmla="*/ 155584 w 586469"/>
              <a:gd name="connsiteY71" fmla="*/ 383868 h 607427"/>
              <a:gd name="connsiteX72" fmla="*/ 155584 w 586469"/>
              <a:gd name="connsiteY72" fmla="*/ 366302 h 607427"/>
              <a:gd name="connsiteX73" fmla="*/ 155526 w 586469"/>
              <a:gd name="connsiteY73" fmla="*/ 363586 h 607427"/>
              <a:gd name="connsiteX74" fmla="*/ 155526 w 586469"/>
              <a:gd name="connsiteY74" fmla="*/ 171113 h 607427"/>
              <a:gd name="connsiteX75" fmla="*/ 216578 w 586469"/>
              <a:gd name="connsiteY75" fmla="*/ 110153 h 607427"/>
              <a:gd name="connsiteX76" fmla="*/ 295599 w 586469"/>
              <a:gd name="connsiteY76" fmla="*/ 0 h 607427"/>
              <a:gd name="connsiteX77" fmla="*/ 362848 w 586469"/>
              <a:gd name="connsiteY77" fmla="*/ 67179 h 607427"/>
              <a:gd name="connsiteX78" fmla="*/ 295599 w 586469"/>
              <a:gd name="connsiteY78" fmla="*/ 134358 h 607427"/>
              <a:gd name="connsiteX79" fmla="*/ 228350 w 586469"/>
              <a:gd name="connsiteY79" fmla="*/ 67179 h 607427"/>
              <a:gd name="connsiteX80" fmla="*/ 295599 w 586469"/>
              <a:gd name="connsiteY80" fmla="*/ 0 h 60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6469" h="607427">
                <a:moveTo>
                  <a:pt x="307751" y="301103"/>
                </a:moveTo>
                <a:lnTo>
                  <a:pt x="468697" y="301103"/>
                </a:lnTo>
                <a:lnTo>
                  <a:pt x="546247" y="301103"/>
                </a:lnTo>
                <a:lnTo>
                  <a:pt x="586469" y="301103"/>
                </a:lnTo>
                <a:lnTo>
                  <a:pt x="586469" y="332857"/>
                </a:lnTo>
                <a:lnTo>
                  <a:pt x="546247" y="332857"/>
                </a:lnTo>
                <a:lnTo>
                  <a:pt x="468697" y="332857"/>
                </a:lnTo>
                <a:lnTo>
                  <a:pt x="307751" y="332857"/>
                </a:lnTo>
                <a:cubicBezTo>
                  <a:pt x="301038" y="332857"/>
                  <a:pt x="295598" y="327420"/>
                  <a:pt x="295598" y="320711"/>
                </a:cubicBezTo>
                <a:lnTo>
                  <a:pt x="295598" y="313249"/>
                </a:lnTo>
                <a:cubicBezTo>
                  <a:pt x="295598" y="306540"/>
                  <a:pt x="301038" y="301103"/>
                  <a:pt x="307751" y="301103"/>
                </a:cubicBezTo>
                <a:close/>
                <a:moveTo>
                  <a:pt x="122002" y="165476"/>
                </a:moveTo>
                <a:cubicBezTo>
                  <a:pt x="134792" y="165476"/>
                  <a:pt x="145152" y="175819"/>
                  <a:pt x="145152" y="188589"/>
                </a:cubicBezTo>
                <a:lnTo>
                  <a:pt x="145152" y="323050"/>
                </a:lnTo>
                <a:cubicBezTo>
                  <a:pt x="145152" y="335820"/>
                  <a:pt x="134792" y="346163"/>
                  <a:pt x="122002" y="346163"/>
                </a:cubicBezTo>
                <a:cubicBezTo>
                  <a:pt x="109211" y="346163"/>
                  <a:pt x="98852" y="335820"/>
                  <a:pt x="98852" y="323050"/>
                </a:cubicBezTo>
                <a:lnTo>
                  <a:pt x="98852" y="270121"/>
                </a:lnTo>
                <a:cubicBezTo>
                  <a:pt x="56545" y="279019"/>
                  <a:pt x="24655" y="316520"/>
                  <a:pt x="24655" y="361360"/>
                </a:cubicBezTo>
                <a:cubicBezTo>
                  <a:pt x="24655" y="410360"/>
                  <a:pt x="62679" y="450634"/>
                  <a:pt x="110832" y="454332"/>
                </a:cubicBezTo>
                <a:cubicBezTo>
                  <a:pt x="115346" y="445780"/>
                  <a:pt x="124375" y="439887"/>
                  <a:pt x="134792" y="439887"/>
                </a:cubicBezTo>
                <a:lnTo>
                  <a:pt x="330528" y="439887"/>
                </a:lnTo>
                <a:lnTo>
                  <a:pt x="330528" y="494029"/>
                </a:lnTo>
                <a:lnTo>
                  <a:pt x="134792" y="494029"/>
                </a:lnTo>
                <a:cubicBezTo>
                  <a:pt x="124201" y="494029"/>
                  <a:pt x="114999" y="487904"/>
                  <a:pt x="110543" y="479005"/>
                </a:cubicBezTo>
                <a:cubicBezTo>
                  <a:pt x="48963" y="475134"/>
                  <a:pt x="0" y="423823"/>
                  <a:pt x="0" y="361360"/>
                </a:cubicBezTo>
                <a:cubicBezTo>
                  <a:pt x="0" y="302941"/>
                  <a:pt x="42828" y="254288"/>
                  <a:pt x="98852" y="245101"/>
                </a:cubicBezTo>
                <a:lnTo>
                  <a:pt x="98852" y="188589"/>
                </a:lnTo>
                <a:cubicBezTo>
                  <a:pt x="98852" y="175819"/>
                  <a:pt x="109211" y="165476"/>
                  <a:pt x="122002" y="165476"/>
                </a:cubicBezTo>
                <a:close/>
                <a:moveTo>
                  <a:pt x="563182" y="131818"/>
                </a:moveTo>
                <a:cubicBezTo>
                  <a:pt x="568852" y="133783"/>
                  <a:pt x="571861" y="139909"/>
                  <a:pt x="569952" y="145572"/>
                </a:cubicBezTo>
                <a:lnTo>
                  <a:pt x="521637" y="286290"/>
                </a:lnTo>
                <a:cubicBezTo>
                  <a:pt x="521290" y="287446"/>
                  <a:pt x="520711" y="288428"/>
                  <a:pt x="520017" y="289353"/>
                </a:cubicBezTo>
                <a:cubicBezTo>
                  <a:pt x="518107" y="292127"/>
                  <a:pt x="514867" y="293976"/>
                  <a:pt x="511164" y="293976"/>
                </a:cubicBezTo>
                <a:lnTo>
                  <a:pt x="339372" y="293976"/>
                </a:lnTo>
                <a:cubicBezTo>
                  <a:pt x="333412" y="293976"/>
                  <a:pt x="328552" y="289122"/>
                  <a:pt x="328552" y="283169"/>
                </a:cubicBezTo>
                <a:cubicBezTo>
                  <a:pt x="328552" y="277217"/>
                  <a:pt x="333412" y="272363"/>
                  <a:pt x="339372" y="272363"/>
                </a:cubicBezTo>
                <a:lnTo>
                  <a:pt x="503584" y="272363"/>
                </a:lnTo>
                <a:lnTo>
                  <a:pt x="549469" y="138579"/>
                </a:lnTo>
                <a:cubicBezTo>
                  <a:pt x="551378" y="132916"/>
                  <a:pt x="557511" y="129911"/>
                  <a:pt x="563182" y="131818"/>
                </a:cubicBezTo>
                <a:close/>
                <a:moveTo>
                  <a:pt x="216578" y="110153"/>
                </a:moveTo>
                <a:lnTo>
                  <a:pt x="285152" y="189719"/>
                </a:lnTo>
                <a:lnTo>
                  <a:pt x="285152" y="207632"/>
                </a:lnTo>
                <a:lnTo>
                  <a:pt x="288798" y="207632"/>
                </a:lnTo>
                <a:lnTo>
                  <a:pt x="442961" y="207689"/>
                </a:lnTo>
                <a:cubicBezTo>
                  <a:pt x="457775" y="207689"/>
                  <a:pt x="469754" y="219708"/>
                  <a:pt x="469754" y="234500"/>
                </a:cubicBezTo>
                <a:cubicBezTo>
                  <a:pt x="469754" y="249293"/>
                  <a:pt x="457775" y="261254"/>
                  <a:pt x="442961" y="261254"/>
                </a:cubicBezTo>
                <a:lnTo>
                  <a:pt x="289550" y="261254"/>
                </a:lnTo>
                <a:cubicBezTo>
                  <a:pt x="289550" y="261254"/>
                  <a:pt x="283532" y="261022"/>
                  <a:pt x="283300" y="261022"/>
                </a:cubicBezTo>
                <a:cubicBezTo>
                  <a:pt x="276935" y="260791"/>
                  <a:pt x="271032" y="258249"/>
                  <a:pt x="266750" y="253569"/>
                </a:cubicBezTo>
                <a:lnTo>
                  <a:pt x="214147" y="196249"/>
                </a:lnTo>
                <a:cubicBezTo>
                  <a:pt x="212469" y="194400"/>
                  <a:pt x="209576" y="194284"/>
                  <a:pt x="207782" y="195960"/>
                </a:cubicBezTo>
                <a:cubicBezTo>
                  <a:pt x="205930" y="197635"/>
                  <a:pt x="205814" y="200467"/>
                  <a:pt x="207492" y="202316"/>
                </a:cubicBezTo>
                <a:lnTo>
                  <a:pt x="260095" y="259636"/>
                </a:lnTo>
                <a:cubicBezTo>
                  <a:pt x="266056" y="266107"/>
                  <a:pt x="274447" y="269805"/>
                  <a:pt x="283185" y="269805"/>
                </a:cubicBezTo>
                <a:cubicBezTo>
                  <a:pt x="283300" y="269805"/>
                  <a:pt x="285152" y="269805"/>
                  <a:pt x="285152" y="269805"/>
                </a:cubicBezTo>
                <a:lnTo>
                  <a:pt x="285152" y="343304"/>
                </a:lnTo>
                <a:lnTo>
                  <a:pt x="291286" y="343304"/>
                </a:lnTo>
                <a:lnTo>
                  <a:pt x="351123" y="343304"/>
                </a:lnTo>
                <a:lnTo>
                  <a:pt x="366979" y="343304"/>
                </a:lnTo>
                <a:lnTo>
                  <a:pt x="375428" y="343304"/>
                </a:lnTo>
                <a:cubicBezTo>
                  <a:pt x="394524" y="343304"/>
                  <a:pt x="409975" y="358674"/>
                  <a:pt x="409975" y="377685"/>
                </a:cubicBezTo>
                <a:lnTo>
                  <a:pt x="409975" y="572989"/>
                </a:lnTo>
                <a:cubicBezTo>
                  <a:pt x="409975" y="591999"/>
                  <a:pt x="394524" y="607427"/>
                  <a:pt x="375428" y="607427"/>
                </a:cubicBezTo>
                <a:cubicBezTo>
                  <a:pt x="356331" y="607427"/>
                  <a:pt x="340822" y="591999"/>
                  <a:pt x="340822" y="572989"/>
                </a:cubicBezTo>
                <a:lnTo>
                  <a:pt x="340822" y="429169"/>
                </a:lnTo>
                <a:lnTo>
                  <a:pt x="291286" y="429169"/>
                </a:lnTo>
                <a:lnTo>
                  <a:pt x="274273" y="429169"/>
                </a:lnTo>
                <a:lnTo>
                  <a:pt x="234401" y="429169"/>
                </a:lnTo>
                <a:lnTo>
                  <a:pt x="198523" y="429169"/>
                </a:lnTo>
                <a:cubicBezTo>
                  <a:pt x="175606" y="429169"/>
                  <a:pt x="156857" y="411256"/>
                  <a:pt x="155584" y="388606"/>
                </a:cubicBezTo>
                <a:cubicBezTo>
                  <a:pt x="155526" y="387797"/>
                  <a:pt x="155526" y="387046"/>
                  <a:pt x="155526" y="386237"/>
                </a:cubicBezTo>
                <a:cubicBezTo>
                  <a:pt x="155526" y="385428"/>
                  <a:pt x="155526" y="384619"/>
                  <a:pt x="155584" y="383868"/>
                </a:cubicBezTo>
                <a:lnTo>
                  <a:pt x="155584" y="366302"/>
                </a:lnTo>
                <a:cubicBezTo>
                  <a:pt x="155526" y="365377"/>
                  <a:pt x="155526" y="364453"/>
                  <a:pt x="155526" y="363586"/>
                </a:cubicBezTo>
                <a:lnTo>
                  <a:pt x="155526" y="171113"/>
                </a:lnTo>
                <a:cubicBezTo>
                  <a:pt x="155526" y="137426"/>
                  <a:pt x="182840" y="110153"/>
                  <a:pt x="216578" y="110153"/>
                </a:cubicBezTo>
                <a:close/>
                <a:moveTo>
                  <a:pt x="295599" y="0"/>
                </a:moveTo>
                <a:cubicBezTo>
                  <a:pt x="332740" y="0"/>
                  <a:pt x="362848" y="30077"/>
                  <a:pt x="362848" y="67179"/>
                </a:cubicBezTo>
                <a:cubicBezTo>
                  <a:pt x="362848" y="104281"/>
                  <a:pt x="332740" y="134358"/>
                  <a:pt x="295599" y="134358"/>
                </a:cubicBezTo>
                <a:cubicBezTo>
                  <a:pt x="258458" y="134358"/>
                  <a:pt x="228350" y="104281"/>
                  <a:pt x="228350" y="67179"/>
                </a:cubicBezTo>
                <a:cubicBezTo>
                  <a:pt x="228350" y="30077"/>
                  <a:pt x="258458" y="0"/>
                  <a:pt x="295599" y="0"/>
                </a:cubicBezTo>
                <a:close/>
              </a:path>
            </a:pathLst>
          </a:custGeom>
          <a:solidFill>
            <a:schemeClr val="tx1"/>
          </a:solidFill>
          <a:ln>
            <a:no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p:nvPr/>
        </p:nvSpPr>
        <p:spPr>
          <a:xfrm flipV="1">
            <a:off x="1774383" y="3548697"/>
            <a:ext cx="6526899" cy="3261054"/>
          </a:xfrm>
          <a:custGeom>
            <a:avLst/>
            <a:gdLst>
              <a:gd name="connsiteX0" fmla="*/ 1956 w 6526899"/>
              <a:gd name="connsiteY0" fmla="*/ 0 h 3261054"/>
              <a:gd name="connsiteX1" fmla="*/ 6526899 w 6526899"/>
              <a:gd name="connsiteY1" fmla="*/ 0 h 3261054"/>
              <a:gd name="connsiteX2" fmla="*/ 6515003 w 6526899"/>
              <a:gd name="connsiteY2" fmla="*/ 295685 h 3261054"/>
              <a:gd name="connsiteX3" fmla="*/ 3323871 w 6526899"/>
              <a:gd name="connsiteY3" fmla="*/ 3260488 h 3261054"/>
              <a:gd name="connsiteX4" fmla="*/ 0 w 6526899"/>
              <a:gd name="connsiteY4" fmla="*/ 84070 h 3261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899" h="3261054">
                <a:moveTo>
                  <a:pt x="1956" y="0"/>
                </a:moveTo>
                <a:lnTo>
                  <a:pt x="6526899" y="0"/>
                </a:lnTo>
                <a:lnTo>
                  <a:pt x="6515003" y="295685"/>
                </a:lnTo>
                <a:cubicBezTo>
                  <a:pt x="6366010" y="1934231"/>
                  <a:pt x="5003892" y="3229505"/>
                  <a:pt x="3323871" y="3260488"/>
                </a:cubicBezTo>
                <a:cubicBezTo>
                  <a:pt x="1531850" y="3293537"/>
                  <a:pt x="48244" y="1875747"/>
                  <a:pt x="0" y="8407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职业环境</a:t>
            </a:r>
            <a:endParaRPr lang="zh-CN" altLang="en-US" sz="2000" b="1" dirty="0">
              <a:latin typeface="微软雅黑" panose="020B0503020204020204" pitchFamily="34" charset="-122"/>
              <a:ea typeface="微软雅黑" panose="020B0503020204020204" pitchFamily="34" charset="-122"/>
            </a:endParaRPr>
          </a:p>
        </p:txBody>
      </p:sp>
      <p:sp>
        <p:nvSpPr>
          <p:cNvPr id="3" name="手势"/>
          <p:cNvSpPr/>
          <p:nvPr/>
        </p:nvSpPr>
        <p:spPr bwMode="auto">
          <a:xfrm>
            <a:off x="10105390" y="1620202"/>
            <a:ext cx="2024380" cy="1583055"/>
          </a:xfrm>
          <a:custGeom>
            <a:avLst/>
            <a:gdLst>
              <a:gd name="T0" fmla="*/ 1905000 w 6153"/>
              <a:gd name="T1" fmla="*/ 614985 h 4775"/>
              <a:gd name="T2" fmla="*/ 1030675 w 6153"/>
              <a:gd name="T3" fmla="*/ 38688 h 4775"/>
              <a:gd name="T4" fmla="*/ 1020458 w 6153"/>
              <a:gd name="T5" fmla="*/ 29403 h 4775"/>
              <a:gd name="T6" fmla="*/ 1004049 w 6153"/>
              <a:gd name="T7" fmla="*/ 18261 h 4775"/>
              <a:gd name="T8" fmla="*/ 987021 w 6153"/>
              <a:gd name="T9" fmla="*/ 9595 h 4775"/>
              <a:gd name="T10" fmla="*/ 968754 w 6153"/>
              <a:gd name="T11" fmla="*/ 3405 h 4775"/>
              <a:gd name="T12" fmla="*/ 949868 w 6153"/>
              <a:gd name="T13" fmla="*/ 310 h 4775"/>
              <a:gd name="T14" fmla="*/ 930673 w 6153"/>
              <a:gd name="T15" fmla="*/ 0 h 4775"/>
              <a:gd name="T16" fmla="*/ 912097 w 6153"/>
              <a:gd name="T17" fmla="*/ 2167 h 4775"/>
              <a:gd name="T18" fmla="*/ 893520 w 6153"/>
              <a:gd name="T19" fmla="*/ 7119 h 4775"/>
              <a:gd name="T20" fmla="*/ 876182 w 6153"/>
              <a:gd name="T21" fmla="*/ 14856 h 4775"/>
              <a:gd name="T22" fmla="*/ 859154 w 6153"/>
              <a:gd name="T23" fmla="*/ 25379 h 4775"/>
              <a:gd name="T24" fmla="*/ 843983 w 6153"/>
              <a:gd name="T25" fmla="*/ 38688 h 4775"/>
              <a:gd name="T26" fmla="*/ 835005 w 6153"/>
              <a:gd name="T27" fmla="*/ 48592 h 4775"/>
              <a:gd name="T28" fmla="*/ 823859 w 6153"/>
              <a:gd name="T29" fmla="*/ 64686 h 4775"/>
              <a:gd name="T30" fmla="*/ 815190 w 6153"/>
              <a:gd name="T31" fmla="*/ 82328 h 4775"/>
              <a:gd name="T32" fmla="*/ 809308 w 6153"/>
              <a:gd name="T33" fmla="*/ 100279 h 4775"/>
              <a:gd name="T34" fmla="*/ 805902 w 6153"/>
              <a:gd name="T35" fmla="*/ 119159 h 4775"/>
              <a:gd name="T36" fmla="*/ 805592 w 6153"/>
              <a:gd name="T37" fmla="*/ 138039 h 4775"/>
              <a:gd name="T38" fmla="*/ 807760 w 6153"/>
              <a:gd name="T39" fmla="*/ 156609 h 4775"/>
              <a:gd name="T40" fmla="*/ 812713 w 6153"/>
              <a:gd name="T41" fmla="*/ 175180 h 4775"/>
              <a:gd name="T42" fmla="*/ 820763 w 6153"/>
              <a:gd name="T43" fmla="*/ 192821 h 4775"/>
              <a:gd name="T44" fmla="*/ 830980 w 6153"/>
              <a:gd name="T45" fmla="*/ 209535 h 4775"/>
              <a:gd name="T46" fmla="*/ 843983 w 6153"/>
              <a:gd name="T47" fmla="*/ 224391 h 4775"/>
              <a:gd name="T48" fmla="*/ 131582 w 6153"/>
              <a:gd name="T49" fmla="*/ 460852 h 4775"/>
              <a:gd name="T50" fmla="*/ 111458 w 6153"/>
              <a:gd name="T51" fmla="*/ 462400 h 4775"/>
              <a:gd name="T52" fmla="*/ 92262 w 6153"/>
              <a:gd name="T53" fmla="*/ 466423 h 4775"/>
              <a:gd name="T54" fmla="*/ 74305 w 6153"/>
              <a:gd name="T55" fmla="*/ 473542 h 4775"/>
              <a:gd name="T56" fmla="*/ 57896 w 6153"/>
              <a:gd name="T57" fmla="*/ 483446 h 4775"/>
              <a:gd name="T58" fmla="*/ 42725 w 6153"/>
              <a:gd name="T59" fmla="*/ 495207 h 4775"/>
              <a:gd name="T60" fmla="*/ 30032 w 6153"/>
              <a:gd name="T61" fmla="*/ 508825 h 4775"/>
              <a:gd name="T62" fmla="*/ 18886 w 6153"/>
              <a:gd name="T63" fmla="*/ 523991 h 4775"/>
              <a:gd name="T64" fmla="*/ 9907 w 6153"/>
              <a:gd name="T65" fmla="*/ 541323 h 4775"/>
              <a:gd name="T66" fmla="*/ 3715 w 6153"/>
              <a:gd name="T67" fmla="*/ 559584 h 4775"/>
              <a:gd name="T68" fmla="*/ 310 w 6153"/>
              <a:gd name="T69" fmla="*/ 579083 h 4775"/>
              <a:gd name="T70" fmla="*/ 0 w 6153"/>
              <a:gd name="T71" fmla="*/ 592392 h 4775"/>
              <a:gd name="T72" fmla="*/ 1238 w 6153"/>
              <a:gd name="T73" fmla="*/ 612509 h 4775"/>
              <a:gd name="T74" fmla="*/ 5573 w 6153"/>
              <a:gd name="T75" fmla="*/ 631699 h 4775"/>
              <a:gd name="T76" fmla="*/ 12694 w 6153"/>
              <a:gd name="T77" fmla="*/ 649650 h 4775"/>
              <a:gd name="T78" fmla="*/ 21982 w 6153"/>
              <a:gd name="T79" fmla="*/ 666054 h 4775"/>
              <a:gd name="T80" fmla="*/ 33747 w 6153"/>
              <a:gd name="T81" fmla="*/ 681219 h 4775"/>
              <a:gd name="T82" fmla="*/ 47679 w 6153"/>
              <a:gd name="T83" fmla="*/ 693909 h 4775"/>
              <a:gd name="T84" fmla="*/ 63159 w 6153"/>
              <a:gd name="T85" fmla="*/ 705051 h 4775"/>
              <a:gd name="T86" fmla="*/ 79878 w 6153"/>
              <a:gd name="T87" fmla="*/ 714027 h 4775"/>
              <a:gd name="T88" fmla="*/ 98454 w 6153"/>
              <a:gd name="T89" fmla="*/ 719907 h 4775"/>
              <a:gd name="T90" fmla="*/ 117960 w 6153"/>
              <a:gd name="T91" fmla="*/ 723622 h 4775"/>
              <a:gd name="T92" fmla="*/ 523542 w 6153"/>
              <a:gd name="T93" fmla="*/ 723931 h 4775"/>
              <a:gd name="T94" fmla="*/ 523542 w 6153"/>
              <a:gd name="T95" fmla="*/ 1352844 h 4775"/>
              <a:gd name="T96" fmla="*/ 526019 w 6153"/>
              <a:gd name="T97" fmla="*/ 1372652 h 4775"/>
              <a:gd name="T98" fmla="*/ 531282 w 6153"/>
              <a:gd name="T99" fmla="*/ 1391532 h 4775"/>
              <a:gd name="T100" fmla="*/ 539332 w 6153"/>
              <a:gd name="T101" fmla="*/ 1409174 h 4775"/>
              <a:gd name="T102" fmla="*/ 549549 w 6153"/>
              <a:gd name="T103" fmla="*/ 1424959 h 4775"/>
              <a:gd name="T104" fmla="*/ 562243 w 6153"/>
              <a:gd name="T105" fmla="*/ 1439505 h 4775"/>
              <a:gd name="T106" fmla="*/ 576485 w 6153"/>
              <a:gd name="T107" fmla="*/ 1451886 h 4775"/>
              <a:gd name="T108" fmla="*/ 592584 w 6153"/>
              <a:gd name="T109" fmla="*/ 1461790 h 4775"/>
              <a:gd name="T110" fmla="*/ 609612 w 6153"/>
              <a:gd name="T111" fmla="*/ 1470146 h 4775"/>
              <a:gd name="T112" fmla="*/ 628498 w 6153"/>
              <a:gd name="T113" fmla="*/ 1475098 h 4775"/>
              <a:gd name="T114" fmla="*/ 648313 w 6153"/>
              <a:gd name="T115" fmla="*/ 1477574 h 4775"/>
              <a:gd name="T116" fmla="*/ 1607160 w 6153"/>
              <a:gd name="T117" fmla="*/ 1308276 h 4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53" h="4775">
                <a:moveTo>
                  <a:pt x="5191" y="4227"/>
                </a:moveTo>
                <a:lnTo>
                  <a:pt x="6153" y="4227"/>
                </a:lnTo>
                <a:lnTo>
                  <a:pt x="6153" y="1987"/>
                </a:lnTo>
                <a:lnTo>
                  <a:pt x="5191" y="1987"/>
                </a:lnTo>
                <a:lnTo>
                  <a:pt x="5191" y="1986"/>
                </a:lnTo>
                <a:lnTo>
                  <a:pt x="3329" y="125"/>
                </a:lnTo>
                <a:lnTo>
                  <a:pt x="3313" y="110"/>
                </a:lnTo>
                <a:lnTo>
                  <a:pt x="3296" y="95"/>
                </a:lnTo>
                <a:lnTo>
                  <a:pt x="3279" y="82"/>
                </a:lnTo>
                <a:lnTo>
                  <a:pt x="3262" y="69"/>
                </a:lnTo>
                <a:lnTo>
                  <a:pt x="3243" y="59"/>
                </a:lnTo>
                <a:lnTo>
                  <a:pt x="3225" y="48"/>
                </a:lnTo>
                <a:lnTo>
                  <a:pt x="3206" y="39"/>
                </a:lnTo>
                <a:lnTo>
                  <a:pt x="3188" y="31"/>
                </a:lnTo>
                <a:lnTo>
                  <a:pt x="3168" y="23"/>
                </a:lnTo>
                <a:lnTo>
                  <a:pt x="3149" y="17"/>
                </a:lnTo>
                <a:lnTo>
                  <a:pt x="3129" y="11"/>
                </a:lnTo>
                <a:lnTo>
                  <a:pt x="3108" y="7"/>
                </a:lnTo>
                <a:lnTo>
                  <a:pt x="3088" y="3"/>
                </a:lnTo>
                <a:lnTo>
                  <a:pt x="3068" y="1"/>
                </a:lnTo>
                <a:lnTo>
                  <a:pt x="3048" y="0"/>
                </a:lnTo>
                <a:lnTo>
                  <a:pt x="3027" y="0"/>
                </a:lnTo>
                <a:lnTo>
                  <a:pt x="3006" y="0"/>
                </a:lnTo>
                <a:lnTo>
                  <a:pt x="2987" y="1"/>
                </a:lnTo>
                <a:lnTo>
                  <a:pt x="2966" y="3"/>
                </a:lnTo>
                <a:lnTo>
                  <a:pt x="2946" y="7"/>
                </a:lnTo>
                <a:lnTo>
                  <a:pt x="2926" y="11"/>
                </a:lnTo>
                <a:lnTo>
                  <a:pt x="2906" y="17"/>
                </a:lnTo>
                <a:lnTo>
                  <a:pt x="2886" y="23"/>
                </a:lnTo>
                <a:lnTo>
                  <a:pt x="2867" y="31"/>
                </a:lnTo>
                <a:lnTo>
                  <a:pt x="2848" y="39"/>
                </a:lnTo>
                <a:lnTo>
                  <a:pt x="2830" y="48"/>
                </a:lnTo>
                <a:lnTo>
                  <a:pt x="2811" y="59"/>
                </a:lnTo>
                <a:lnTo>
                  <a:pt x="2793" y="69"/>
                </a:lnTo>
                <a:lnTo>
                  <a:pt x="2775" y="82"/>
                </a:lnTo>
                <a:lnTo>
                  <a:pt x="2758" y="95"/>
                </a:lnTo>
                <a:lnTo>
                  <a:pt x="2742" y="110"/>
                </a:lnTo>
                <a:lnTo>
                  <a:pt x="2726" y="125"/>
                </a:lnTo>
                <a:lnTo>
                  <a:pt x="2711" y="140"/>
                </a:lnTo>
                <a:lnTo>
                  <a:pt x="2697" y="157"/>
                </a:lnTo>
                <a:lnTo>
                  <a:pt x="2684" y="173"/>
                </a:lnTo>
                <a:lnTo>
                  <a:pt x="2671" y="190"/>
                </a:lnTo>
                <a:lnTo>
                  <a:pt x="2661" y="209"/>
                </a:lnTo>
                <a:lnTo>
                  <a:pt x="2651" y="227"/>
                </a:lnTo>
                <a:lnTo>
                  <a:pt x="2641" y="246"/>
                </a:lnTo>
                <a:lnTo>
                  <a:pt x="2633" y="266"/>
                </a:lnTo>
                <a:lnTo>
                  <a:pt x="2625" y="284"/>
                </a:lnTo>
                <a:lnTo>
                  <a:pt x="2619" y="304"/>
                </a:lnTo>
                <a:lnTo>
                  <a:pt x="2614" y="324"/>
                </a:lnTo>
                <a:lnTo>
                  <a:pt x="2609" y="344"/>
                </a:lnTo>
                <a:lnTo>
                  <a:pt x="2606" y="364"/>
                </a:lnTo>
                <a:lnTo>
                  <a:pt x="2603" y="385"/>
                </a:lnTo>
                <a:lnTo>
                  <a:pt x="2602" y="404"/>
                </a:lnTo>
                <a:lnTo>
                  <a:pt x="2602" y="425"/>
                </a:lnTo>
                <a:lnTo>
                  <a:pt x="2602" y="446"/>
                </a:lnTo>
                <a:lnTo>
                  <a:pt x="2603" y="465"/>
                </a:lnTo>
                <a:lnTo>
                  <a:pt x="2606" y="486"/>
                </a:lnTo>
                <a:lnTo>
                  <a:pt x="2609" y="506"/>
                </a:lnTo>
                <a:lnTo>
                  <a:pt x="2614" y="527"/>
                </a:lnTo>
                <a:lnTo>
                  <a:pt x="2619" y="546"/>
                </a:lnTo>
                <a:lnTo>
                  <a:pt x="2625" y="566"/>
                </a:lnTo>
                <a:lnTo>
                  <a:pt x="2633" y="586"/>
                </a:lnTo>
                <a:lnTo>
                  <a:pt x="2641" y="604"/>
                </a:lnTo>
                <a:lnTo>
                  <a:pt x="2651" y="623"/>
                </a:lnTo>
                <a:lnTo>
                  <a:pt x="2661" y="641"/>
                </a:lnTo>
                <a:lnTo>
                  <a:pt x="2671" y="659"/>
                </a:lnTo>
                <a:lnTo>
                  <a:pt x="2684" y="677"/>
                </a:lnTo>
                <a:lnTo>
                  <a:pt x="2697" y="693"/>
                </a:lnTo>
                <a:lnTo>
                  <a:pt x="2711" y="710"/>
                </a:lnTo>
                <a:lnTo>
                  <a:pt x="2726" y="725"/>
                </a:lnTo>
                <a:lnTo>
                  <a:pt x="3488" y="1489"/>
                </a:lnTo>
                <a:lnTo>
                  <a:pt x="425" y="1489"/>
                </a:lnTo>
                <a:lnTo>
                  <a:pt x="403" y="1489"/>
                </a:lnTo>
                <a:lnTo>
                  <a:pt x="381" y="1491"/>
                </a:lnTo>
                <a:lnTo>
                  <a:pt x="360" y="1494"/>
                </a:lnTo>
                <a:lnTo>
                  <a:pt x="339" y="1497"/>
                </a:lnTo>
                <a:lnTo>
                  <a:pt x="318" y="1502"/>
                </a:lnTo>
                <a:lnTo>
                  <a:pt x="298" y="1507"/>
                </a:lnTo>
                <a:lnTo>
                  <a:pt x="278" y="1514"/>
                </a:lnTo>
                <a:lnTo>
                  <a:pt x="258" y="1522"/>
                </a:lnTo>
                <a:lnTo>
                  <a:pt x="240" y="1530"/>
                </a:lnTo>
                <a:lnTo>
                  <a:pt x="221" y="1540"/>
                </a:lnTo>
                <a:lnTo>
                  <a:pt x="204" y="1550"/>
                </a:lnTo>
                <a:lnTo>
                  <a:pt x="187" y="1562"/>
                </a:lnTo>
                <a:lnTo>
                  <a:pt x="169" y="1573"/>
                </a:lnTo>
                <a:lnTo>
                  <a:pt x="154" y="1586"/>
                </a:lnTo>
                <a:lnTo>
                  <a:pt x="138" y="1600"/>
                </a:lnTo>
                <a:lnTo>
                  <a:pt x="123" y="1614"/>
                </a:lnTo>
                <a:lnTo>
                  <a:pt x="109" y="1629"/>
                </a:lnTo>
                <a:lnTo>
                  <a:pt x="97" y="1644"/>
                </a:lnTo>
                <a:lnTo>
                  <a:pt x="84" y="1660"/>
                </a:lnTo>
                <a:lnTo>
                  <a:pt x="71" y="1676"/>
                </a:lnTo>
                <a:lnTo>
                  <a:pt x="61" y="1693"/>
                </a:lnTo>
                <a:lnTo>
                  <a:pt x="50" y="1712"/>
                </a:lnTo>
                <a:lnTo>
                  <a:pt x="41" y="1730"/>
                </a:lnTo>
                <a:lnTo>
                  <a:pt x="32" y="1749"/>
                </a:lnTo>
                <a:lnTo>
                  <a:pt x="25" y="1768"/>
                </a:lnTo>
                <a:lnTo>
                  <a:pt x="18" y="1788"/>
                </a:lnTo>
                <a:lnTo>
                  <a:pt x="12" y="1808"/>
                </a:lnTo>
                <a:lnTo>
                  <a:pt x="8" y="1829"/>
                </a:lnTo>
                <a:lnTo>
                  <a:pt x="4" y="1849"/>
                </a:lnTo>
                <a:lnTo>
                  <a:pt x="1" y="1871"/>
                </a:lnTo>
                <a:lnTo>
                  <a:pt x="0" y="1892"/>
                </a:lnTo>
                <a:lnTo>
                  <a:pt x="0" y="1914"/>
                </a:lnTo>
                <a:lnTo>
                  <a:pt x="0" y="1936"/>
                </a:lnTo>
                <a:lnTo>
                  <a:pt x="1" y="1958"/>
                </a:lnTo>
                <a:lnTo>
                  <a:pt x="4" y="1979"/>
                </a:lnTo>
                <a:lnTo>
                  <a:pt x="8" y="2001"/>
                </a:lnTo>
                <a:lnTo>
                  <a:pt x="12" y="2020"/>
                </a:lnTo>
                <a:lnTo>
                  <a:pt x="18" y="2041"/>
                </a:lnTo>
                <a:lnTo>
                  <a:pt x="25" y="2061"/>
                </a:lnTo>
                <a:lnTo>
                  <a:pt x="32" y="2080"/>
                </a:lnTo>
                <a:lnTo>
                  <a:pt x="41" y="2099"/>
                </a:lnTo>
                <a:lnTo>
                  <a:pt x="50" y="2117"/>
                </a:lnTo>
                <a:lnTo>
                  <a:pt x="61" y="2135"/>
                </a:lnTo>
                <a:lnTo>
                  <a:pt x="71" y="2152"/>
                </a:lnTo>
                <a:lnTo>
                  <a:pt x="84" y="2169"/>
                </a:lnTo>
                <a:lnTo>
                  <a:pt x="97" y="2185"/>
                </a:lnTo>
                <a:lnTo>
                  <a:pt x="109" y="2201"/>
                </a:lnTo>
                <a:lnTo>
                  <a:pt x="123" y="2216"/>
                </a:lnTo>
                <a:lnTo>
                  <a:pt x="138" y="2229"/>
                </a:lnTo>
                <a:lnTo>
                  <a:pt x="154" y="2242"/>
                </a:lnTo>
                <a:lnTo>
                  <a:pt x="169" y="2255"/>
                </a:lnTo>
                <a:lnTo>
                  <a:pt x="187" y="2268"/>
                </a:lnTo>
                <a:lnTo>
                  <a:pt x="204" y="2278"/>
                </a:lnTo>
                <a:lnTo>
                  <a:pt x="221" y="2288"/>
                </a:lnTo>
                <a:lnTo>
                  <a:pt x="240" y="2298"/>
                </a:lnTo>
                <a:lnTo>
                  <a:pt x="258" y="2307"/>
                </a:lnTo>
                <a:lnTo>
                  <a:pt x="278" y="2314"/>
                </a:lnTo>
                <a:lnTo>
                  <a:pt x="298" y="2321"/>
                </a:lnTo>
                <a:lnTo>
                  <a:pt x="318" y="2326"/>
                </a:lnTo>
                <a:lnTo>
                  <a:pt x="339" y="2331"/>
                </a:lnTo>
                <a:lnTo>
                  <a:pt x="360" y="2335"/>
                </a:lnTo>
                <a:lnTo>
                  <a:pt x="381" y="2338"/>
                </a:lnTo>
                <a:lnTo>
                  <a:pt x="403" y="2339"/>
                </a:lnTo>
                <a:lnTo>
                  <a:pt x="425" y="2339"/>
                </a:lnTo>
                <a:lnTo>
                  <a:pt x="1691" y="2339"/>
                </a:lnTo>
                <a:lnTo>
                  <a:pt x="1691" y="4349"/>
                </a:lnTo>
                <a:lnTo>
                  <a:pt x="1691" y="4371"/>
                </a:lnTo>
                <a:lnTo>
                  <a:pt x="1693" y="4393"/>
                </a:lnTo>
                <a:lnTo>
                  <a:pt x="1695" y="4414"/>
                </a:lnTo>
                <a:lnTo>
                  <a:pt x="1699" y="4435"/>
                </a:lnTo>
                <a:lnTo>
                  <a:pt x="1703" y="4455"/>
                </a:lnTo>
                <a:lnTo>
                  <a:pt x="1709" y="4476"/>
                </a:lnTo>
                <a:lnTo>
                  <a:pt x="1716" y="4496"/>
                </a:lnTo>
                <a:lnTo>
                  <a:pt x="1724" y="4516"/>
                </a:lnTo>
                <a:lnTo>
                  <a:pt x="1732" y="4534"/>
                </a:lnTo>
                <a:lnTo>
                  <a:pt x="1742" y="4553"/>
                </a:lnTo>
                <a:lnTo>
                  <a:pt x="1752" y="4570"/>
                </a:lnTo>
                <a:lnTo>
                  <a:pt x="1764" y="4587"/>
                </a:lnTo>
                <a:lnTo>
                  <a:pt x="1775" y="4604"/>
                </a:lnTo>
                <a:lnTo>
                  <a:pt x="1788" y="4621"/>
                </a:lnTo>
                <a:lnTo>
                  <a:pt x="1800" y="4636"/>
                </a:lnTo>
                <a:lnTo>
                  <a:pt x="1816" y="4651"/>
                </a:lnTo>
                <a:lnTo>
                  <a:pt x="1829" y="4665"/>
                </a:lnTo>
                <a:lnTo>
                  <a:pt x="1846" y="4678"/>
                </a:lnTo>
                <a:lnTo>
                  <a:pt x="1862" y="4691"/>
                </a:lnTo>
                <a:lnTo>
                  <a:pt x="1878" y="4703"/>
                </a:lnTo>
                <a:lnTo>
                  <a:pt x="1895" y="4714"/>
                </a:lnTo>
                <a:lnTo>
                  <a:pt x="1914" y="4723"/>
                </a:lnTo>
                <a:lnTo>
                  <a:pt x="1931" y="4734"/>
                </a:lnTo>
                <a:lnTo>
                  <a:pt x="1951" y="4742"/>
                </a:lnTo>
                <a:lnTo>
                  <a:pt x="1969" y="4750"/>
                </a:lnTo>
                <a:lnTo>
                  <a:pt x="1990" y="4756"/>
                </a:lnTo>
                <a:lnTo>
                  <a:pt x="2010" y="4762"/>
                </a:lnTo>
                <a:lnTo>
                  <a:pt x="2030" y="4766"/>
                </a:lnTo>
                <a:lnTo>
                  <a:pt x="2051" y="4771"/>
                </a:lnTo>
                <a:lnTo>
                  <a:pt x="2072" y="4773"/>
                </a:lnTo>
                <a:lnTo>
                  <a:pt x="2094" y="4774"/>
                </a:lnTo>
                <a:lnTo>
                  <a:pt x="2116" y="4775"/>
                </a:lnTo>
                <a:lnTo>
                  <a:pt x="4649" y="4775"/>
                </a:lnTo>
                <a:lnTo>
                  <a:pt x="5191" y="4227"/>
                </a:lnTo>
                <a:close/>
              </a:path>
            </a:pathLst>
          </a:custGeom>
          <a:solidFill>
            <a:srgbClr val="E5E5E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任意多边形: 形状 15"/>
          <p:cNvSpPr/>
          <p:nvPr/>
        </p:nvSpPr>
        <p:spPr>
          <a:xfrm>
            <a:off x="2947035" y="647065"/>
            <a:ext cx="7421245" cy="3261360"/>
          </a:xfrm>
          <a:custGeom>
            <a:avLst/>
            <a:gdLst>
              <a:gd name="connsiteX0" fmla="*/ 1956 w 6526899"/>
              <a:gd name="connsiteY0" fmla="*/ 0 h 3261054"/>
              <a:gd name="connsiteX1" fmla="*/ 6526899 w 6526899"/>
              <a:gd name="connsiteY1" fmla="*/ 0 h 3261054"/>
              <a:gd name="connsiteX2" fmla="*/ 6515003 w 6526899"/>
              <a:gd name="connsiteY2" fmla="*/ 295685 h 3261054"/>
              <a:gd name="connsiteX3" fmla="*/ 3323871 w 6526899"/>
              <a:gd name="connsiteY3" fmla="*/ 3260488 h 3261054"/>
              <a:gd name="connsiteX4" fmla="*/ 0 w 6526899"/>
              <a:gd name="connsiteY4" fmla="*/ 84070 h 3261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6899" h="3261054">
                <a:moveTo>
                  <a:pt x="1956" y="0"/>
                </a:moveTo>
                <a:lnTo>
                  <a:pt x="6526899" y="0"/>
                </a:lnTo>
                <a:lnTo>
                  <a:pt x="6515003" y="295685"/>
                </a:lnTo>
                <a:cubicBezTo>
                  <a:pt x="6366010" y="1934231"/>
                  <a:pt x="5003892" y="3229505"/>
                  <a:pt x="3323871" y="3260488"/>
                </a:cubicBezTo>
                <a:cubicBezTo>
                  <a:pt x="1531850" y="3293537"/>
                  <a:pt x="48244" y="1875747"/>
                  <a:pt x="0" y="84070"/>
                </a:cubicBez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手势"/>
          <p:cNvSpPr/>
          <p:nvPr/>
        </p:nvSpPr>
        <p:spPr bwMode="auto">
          <a:xfrm flipH="1">
            <a:off x="59690" y="4389755"/>
            <a:ext cx="2024380" cy="1583055"/>
          </a:xfrm>
          <a:custGeom>
            <a:avLst/>
            <a:gdLst>
              <a:gd name="T0" fmla="*/ 1905000 w 6153"/>
              <a:gd name="T1" fmla="*/ 614985 h 4775"/>
              <a:gd name="T2" fmla="*/ 1030675 w 6153"/>
              <a:gd name="T3" fmla="*/ 38688 h 4775"/>
              <a:gd name="T4" fmla="*/ 1020458 w 6153"/>
              <a:gd name="T5" fmla="*/ 29403 h 4775"/>
              <a:gd name="T6" fmla="*/ 1004049 w 6153"/>
              <a:gd name="T7" fmla="*/ 18261 h 4775"/>
              <a:gd name="T8" fmla="*/ 987021 w 6153"/>
              <a:gd name="T9" fmla="*/ 9595 h 4775"/>
              <a:gd name="T10" fmla="*/ 968754 w 6153"/>
              <a:gd name="T11" fmla="*/ 3405 h 4775"/>
              <a:gd name="T12" fmla="*/ 949868 w 6153"/>
              <a:gd name="T13" fmla="*/ 310 h 4775"/>
              <a:gd name="T14" fmla="*/ 930673 w 6153"/>
              <a:gd name="T15" fmla="*/ 0 h 4775"/>
              <a:gd name="T16" fmla="*/ 912097 w 6153"/>
              <a:gd name="T17" fmla="*/ 2167 h 4775"/>
              <a:gd name="T18" fmla="*/ 893520 w 6153"/>
              <a:gd name="T19" fmla="*/ 7119 h 4775"/>
              <a:gd name="T20" fmla="*/ 876182 w 6153"/>
              <a:gd name="T21" fmla="*/ 14856 h 4775"/>
              <a:gd name="T22" fmla="*/ 859154 w 6153"/>
              <a:gd name="T23" fmla="*/ 25379 h 4775"/>
              <a:gd name="T24" fmla="*/ 843983 w 6153"/>
              <a:gd name="T25" fmla="*/ 38688 h 4775"/>
              <a:gd name="T26" fmla="*/ 835005 w 6153"/>
              <a:gd name="T27" fmla="*/ 48592 h 4775"/>
              <a:gd name="T28" fmla="*/ 823859 w 6153"/>
              <a:gd name="T29" fmla="*/ 64686 h 4775"/>
              <a:gd name="T30" fmla="*/ 815190 w 6153"/>
              <a:gd name="T31" fmla="*/ 82328 h 4775"/>
              <a:gd name="T32" fmla="*/ 809308 w 6153"/>
              <a:gd name="T33" fmla="*/ 100279 h 4775"/>
              <a:gd name="T34" fmla="*/ 805902 w 6153"/>
              <a:gd name="T35" fmla="*/ 119159 h 4775"/>
              <a:gd name="T36" fmla="*/ 805592 w 6153"/>
              <a:gd name="T37" fmla="*/ 138039 h 4775"/>
              <a:gd name="T38" fmla="*/ 807760 w 6153"/>
              <a:gd name="T39" fmla="*/ 156609 h 4775"/>
              <a:gd name="T40" fmla="*/ 812713 w 6153"/>
              <a:gd name="T41" fmla="*/ 175180 h 4775"/>
              <a:gd name="T42" fmla="*/ 820763 w 6153"/>
              <a:gd name="T43" fmla="*/ 192821 h 4775"/>
              <a:gd name="T44" fmla="*/ 830980 w 6153"/>
              <a:gd name="T45" fmla="*/ 209535 h 4775"/>
              <a:gd name="T46" fmla="*/ 843983 w 6153"/>
              <a:gd name="T47" fmla="*/ 224391 h 4775"/>
              <a:gd name="T48" fmla="*/ 131582 w 6153"/>
              <a:gd name="T49" fmla="*/ 460852 h 4775"/>
              <a:gd name="T50" fmla="*/ 111458 w 6153"/>
              <a:gd name="T51" fmla="*/ 462400 h 4775"/>
              <a:gd name="T52" fmla="*/ 92262 w 6153"/>
              <a:gd name="T53" fmla="*/ 466423 h 4775"/>
              <a:gd name="T54" fmla="*/ 74305 w 6153"/>
              <a:gd name="T55" fmla="*/ 473542 h 4775"/>
              <a:gd name="T56" fmla="*/ 57896 w 6153"/>
              <a:gd name="T57" fmla="*/ 483446 h 4775"/>
              <a:gd name="T58" fmla="*/ 42725 w 6153"/>
              <a:gd name="T59" fmla="*/ 495207 h 4775"/>
              <a:gd name="T60" fmla="*/ 30032 w 6153"/>
              <a:gd name="T61" fmla="*/ 508825 h 4775"/>
              <a:gd name="T62" fmla="*/ 18886 w 6153"/>
              <a:gd name="T63" fmla="*/ 523991 h 4775"/>
              <a:gd name="T64" fmla="*/ 9907 w 6153"/>
              <a:gd name="T65" fmla="*/ 541323 h 4775"/>
              <a:gd name="T66" fmla="*/ 3715 w 6153"/>
              <a:gd name="T67" fmla="*/ 559584 h 4775"/>
              <a:gd name="T68" fmla="*/ 310 w 6153"/>
              <a:gd name="T69" fmla="*/ 579083 h 4775"/>
              <a:gd name="T70" fmla="*/ 0 w 6153"/>
              <a:gd name="T71" fmla="*/ 592392 h 4775"/>
              <a:gd name="T72" fmla="*/ 1238 w 6153"/>
              <a:gd name="T73" fmla="*/ 612509 h 4775"/>
              <a:gd name="T74" fmla="*/ 5573 w 6153"/>
              <a:gd name="T75" fmla="*/ 631699 h 4775"/>
              <a:gd name="T76" fmla="*/ 12694 w 6153"/>
              <a:gd name="T77" fmla="*/ 649650 h 4775"/>
              <a:gd name="T78" fmla="*/ 21982 w 6153"/>
              <a:gd name="T79" fmla="*/ 666054 h 4775"/>
              <a:gd name="T80" fmla="*/ 33747 w 6153"/>
              <a:gd name="T81" fmla="*/ 681219 h 4775"/>
              <a:gd name="T82" fmla="*/ 47679 w 6153"/>
              <a:gd name="T83" fmla="*/ 693909 h 4775"/>
              <a:gd name="T84" fmla="*/ 63159 w 6153"/>
              <a:gd name="T85" fmla="*/ 705051 h 4775"/>
              <a:gd name="T86" fmla="*/ 79878 w 6153"/>
              <a:gd name="T87" fmla="*/ 714027 h 4775"/>
              <a:gd name="T88" fmla="*/ 98454 w 6153"/>
              <a:gd name="T89" fmla="*/ 719907 h 4775"/>
              <a:gd name="T90" fmla="*/ 117960 w 6153"/>
              <a:gd name="T91" fmla="*/ 723622 h 4775"/>
              <a:gd name="T92" fmla="*/ 523542 w 6153"/>
              <a:gd name="T93" fmla="*/ 723931 h 4775"/>
              <a:gd name="T94" fmla="*/ 523542 w 6153"/>
              <a:gd name="T95" fmla="*/ 1352844 h 4775"/>
              <a:gd name="T96" fmla="*/ 526019 w 6153"/>
              <a:gd name="T97" fmla="*/ 1372652 h 4775"/>
              <a:gd name="T98" fmla="*/ 531282 w 6153"/>
              <a:gd name="T99" fmla="*/ 1391532 h 4775"/>
              <a:gd name="T100" fmla="*/ 539332 w 6153"/>
              <a:gd name="T101" fmla="*/ 1409174 h 4775"/>
              <a:gd name="T102" fmla="*/ 549549 w 6153"/>
              <a:gd name="T103" fmla="*/ 1424959 h 4775"/>
              <a:gd name="T104" fmla="*/ 562243 w 6153"/>
              <a:gd name="T105" fmla="*/ 1439505 h 4775"/>
              <a:gd name="T106" fmla="*/ 576485 w 6153"/>
              <a:gd name="T107" fmla="*/ 1451886 h 4775"/>
              <a:gd name="T108" fmla="*/ 592584 w 6153"/>
              <a:gd name="T109" fmla="*/ 1461790 h 4775"/>
              <a:gd name="T110" fmla="*/ 609612 w 6153"/>
              <a:gd name="T111" fmla="*/ 1470146 h 4775"/>
              <a:gd name="T112" fmla="*/ 628498 w 6153"/>
              <a:gd name="T113" fmla="*/ 1475098 h 4775"/>
              <a:gd name="T114" fmla="*/ 648313 w 6153"/>
              <a:gd name="T115" fmla="*/ 1477574 h 4775"/>
              <a:gd name="T116" fmla="*/ 1607160 w 6153"/>
              <a:gd name="T117" fmla="*/ 1308276 h 47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153" h="4775">
                <a:moveTo>
                  <a:pt x="5191" y="4227"/>
                </a:moveTo>
                <a:lnTo>
                  <a:pt x="6153" y="4227"/>
                </a:lnTo>
                <a:lnTo>
                  <a:pt x="6153" y="1987"/>
                </a:lnTo>
                <a:lnTo>
                  <a:pt x="5191" y="1987"/>
                </a:lnTo>
                <a:lnTo>
                  <a:pt x="5191" y="1986"/>
                </a:lnTo>
                <a:lnTo>
                  <a:pt x="3329" y="125"/>
                </a:lnTo>
                <a:lnTo>
                  <a:pt x="3313" y="110"/>
                </a:lnTo>
                <a:lnTo>
                  <a:pt x="3296" y="95"/>
                </a:lnTo>
                <a:lnTo>
                  <a:pt x="3279" y="82"/>
                </a:lnTo>
                <a:lnTo>
                  <a:pt x="3262" y="69"/>
                </a:lnTo>
                <a:lnTo>
                  <a:pt x="3243" y="59"/>
                </a:lnTo>
                <a:lnTo>
                  <a:pt x="3225" y="48"/>
                </a:lnTo>
                <a:lnTo>
                  <a:pt x="3206" y="39"/>
                </a:lnTo>
                <a:lnTo>
                  <a:pt x="3188" y="31"/>
                </a:lnTo>
                <a:lnTo>
                  <a:pt x="3168" y="23"/>
                </a:lnTo>
                <a:lnTo>
                  <a:pt x="3149" y="17"/>
                </a:lnTo>
                <a:lnTo>
                  <a:pt x="3129" y="11"/>
                </a:lnTo>
                <a:lnTo>
                  <a:pt x="3108" y="7"/>
                </a:lnTo>
                <a:lnTo>
                  <a:pt x="3088" y="3"/>
                </a:lnTo>
                <a:lnTo>
                  <a:pt x="3068" y="1"/>
                </a:lnTo>
                <a:lnTo>
                  <a:pt x="3048" y="0"/>
                </a:lnTo>
                <a:lnTo>
                  <a:pt x="3027" y="0"/>
                </a:lnTo>
                <a:lnTo>
                  <a:pt x="3006" y="0"/>
                </a:lnTo>
                <a:lnTo>
                  <a:pt x="2987" y="1"/>
                </a:lnTo>
                <a:lnTo>
                  <a:pt x="2966" y="3"/>
                </a:lnTo>
                <a:lnTo>
                  <a:pt x="2946" y="7"/>
                </a:lnTo>
                <a:lnTo>
                  <a:pt x="2926" y="11"/>
                </a:lnTo>
                <a:lnTo>
                  <a:pt x="2906" y="17"/>
                </a:lnTo>
                <a:lnTo>
                  <a:pt x="2886" y="23"/>
                </a:lnTo>
                <a:lnTo>
                  <a:pt x="2867" y="31"/>
                </a:lnTo>
                <a:lnTo>
                  <a:pt x="2848" y="39"/>
                </a:lnTo>
                <a:lnTo>
                  <a:pt x="2830" y="48"/>
                </a:lnTo>
                <a:lnTo>
                  <a:pt x="2811" y="59"/>
                </a:lnTo>
                <a:lnTo>
                  <a:pt x="2793" y="69"/>
                </a:lnTo>
                <a:lnTo>
                  <a:pt x="2775" y="82"/>
                </a:lnTo>
                <a:lnTo>
                  <a:pt x="2758" y="95"/>
                </a:lnTo>
                <a:lnTo>
                  <a:pt x="2742" y="110"/>
                </a:lnTo>
                <a:lnTo>
                  <a:pt x="2726" y="125"/>
                </a:lnTo>
                <a:lnTo>
                  <a:pt x="2711" y="140"/>
                </a:lnTo>
                <a:lnTo>
                  <a:pt x="2697" y="157"/>
                </a:lnTo>
                <a:lnTo>
                  <a:pt x="2684" y="173"/>
                </a:lnTo>
                <a:lnTo>
                  <a:pt x="2671" y="190"/>
                </a:lnTo>
                <a:lnTo>
                  <a:pt x="2661" y="209"/>
                </a:lnTo>
                <a:lnTo>
                  <a:pt x="2651" y="227"/>
                </a:lnTo>
                <a:lnTo>
                  <a:pt x="2641" y="246"/>
                </a:lnTo>
                <a:lnTo>
                  <a:pt x="2633" y="266"/>
                </a:lnTo>
                <a:lnTo>
                  <a:pt x="2625" y="284"/>
                </a:lnTo>
                <a:lnTo>
                  <a:pt x="2619" y="304"/>
                </a:lnTo>
                <a:lnTo>
                  <a:pt x="2614" y="324"/>
                </a:lnTo>
                <a:lnTo>
                  <a:pt x="2609" y="344"/>
                </a:lnTo>
                <a:lnTo>
                  <a:pt x="2606" y="364"/>
                </a:lnTo>
                <a:lnTo>
                  <a:pt x="2603" y="385"/>
                </a:lnTo>
                <a:lnTo>
                  <a:pt x="2602" y="404"/>
                </a:lnTo>
                <a:lnTo>
                  <a:pt x="2602" y="425"/>
                </a:lnTo>
                <a:lnTo>
                  <a:pt x="2602" y="446"/>
                </a:lnTo>
                <a:lnTo>
                  <a:pt x="2603" y="465"/>
                </a:lnTo>
                <a:lnTo>
                  <a:pt x="2606" y="486"/>
                </a:lnTo>
                <a:lnTo>
                  <a:pt x="2609" y="506"/>
                </a:lnTo>
                <a:lnTo>
                  <a:pt x="2614" y="527"/>
                </a:lnTo>
                <a:lnTo>
                  <a:pt x="2619" y="546"/>
                </a:lnTo>
                <a:lnTo>
                  <a:pt x="2625" y="566"/>
                </a:lnTo>
                <a:lnTo>
                  <a:pt x="2633" y="586"/>
                </a:lnTo>
                <a:lnTo>
                  <a:pt x="2641" y="604"/>
                </a:lnTo>
                <a:lnTo>
                  <a:pt x="2651" y="623"/>
                </a:lnTo>
                <a:lnTo>
                  <a:pt x="2661" y="641"/>
                </a:lnTo>
                <a:lnTo>
                  <a:pt x="2671" y="659"/>
                </a:lnTo>
                <a:lnTo>
                  <a:pt x="2684" y="677"/>
                </a:lnTo>
                <a:lnTo>
                  <a:pt x="2697" y="693"/>
                </a:lnTo>
                <a:lnTo>
                  <a:pt x="2711" y="710"/>
                </a:lnTo>
                <a:lnTo>
                  <a:pt x="2726" y="725"/>
                </a:lnTo>
                <a:lnTo>
                  <a:pt x="3488" y="1489"/>
                </a:lnTo>
                <a:lnTo>
                  <a:pt x="425" y="1489"/>
                </a:lnTo>
                <a:lnTo>
                  <a:pt x="403" y="1489"/>
                </a:lnTo>
                <a:lnTo>
                  <a:pt x="381" y="1491"/>
                </a:lnTo>
                <a:lnTo>
                  <a:pt x="360" y="1494"/>
                </a:lnTo>
                <a:lnTo>
                  <a:pt x="339" y="1497"/>
                </a:lnTo>
                <a:lnTo>
                  <a:pt x="318" y="1502"/>
                </a:lnTo>
                <a:lnTo>
                  <a:pt x="298" y="1507"/>
                </a:lnTo>
                <a:lnTo>
                  <a:pt x="278" y="1514"/>
                </a:lnTo>
                <a:lnTo>
                  <a:pt x="258" y="1522"/>
                </a:lnTo>
                <a:lnTo>
                  <a:pt x="240" y="1530"/>
                </a:lnTo>
                <a:lnTo>
                  <a:pt x="221" y="1540"/>
                </a:lnTo>
                <a:lnTo>
                  <a:pt x="204" y="1550"/>
                </a:lnTo>
                <a:lnTo>
                  <a:pt x="187" y="1562"/>
                </a:lnTo>
                <a:lnTo>
                  <a:pt x="169" y="1573"/>
                </a:lnTo>
                <a:lnTo>
                  <a:pt x="154" y="1586"/>
                </a:lnTo>
                <a:lnTo>
                  <a:pt x="138" y="1600"/>
                </a:lnTo>
                <a:lnTo>
                  <a:pt x="123" y="1614"/>
                </a:lnTo>
                <a:lnTo>
                  <a:pt x="109" y="1629"/>
                </a:lnTo>
                <a:lnTo>
                  <a:pt x="97" y="1644"/>
                </a:lnTo>
                <a:lnTo>
                  <a:pt x="84" y="1660"/>
                </a:lnTo>
                <a:lnTo>
                  <a:pt x="71" y="1676"/>
                </a:lnTo>
                <a:lnTo>
                  <a:pt x="61" y="1693"/>
                </a:lnTo>
                <a:lnTo>
                  <a:pt x="50" y="1712"/>
                </a:lnTo>
                <a:lnTo>
                  <a:pt x="41" y="1730"/>
                </a:lnTo>
                <a:lnTo>
                  <a:pt x="32" y="1749"/>
                </a:lnTo>
                <a:lnTo>
                  <a:pt x="25" y="1768"/>
                </a:lnTo>
                <a:lnTo>
                  <a:pt x="18" y="1788"/>
                </a:lnTo>
                <a:lnTo>
                  <a:pt x="12" y="1808"/>
                </a:lnTo>
                <a:lnTo>
                  <a:pt x="8" y="1829"/>
                </a:lnTo>
                <a:lnTo>
                  <a:pt x="4" y="1849"/>
                </a:lnTo>
                <a:lnTo>
                  <a:pt x="1" y="1871"/>
                </a:lnTo>
                <a:lnTo>
                  <a:pt x="0" y="1892"/>
                </a:lnTo>
                <a:lnTo>
                  <a:pt x="0" y="1914"/>
                </a:lnTo>
                <a:lnTo>
                  <a:pt x="0" y="1936"/>
                </a:lnTo>
                <a:lnTo>
                  <a:pt x="1" y="1958"/>
                </a:lnTo>
                <a:lnTo>
                  <a:pt x="4" y="1979"/>
                </a:lnTo>
                <a:lnTo>
                  <a:pt x="8" y="2001"/>
                </a:lnTo>
                <a:lnTo>
                  <a:pt x="12" y="2020"/>
                </a:lnTo>
                <a:lnTo>
                  <a:pt x="18" y="2041"/>
                </a:lnTo>
                <a:lnTo>
                  <a:pt x="25" y="2061"/>
                </a:lnTo>
                <a:lnTo>
                  <a:pt x="32" y="2080"/>
                </a:lnTo>
                <a:lnTo>
                  <a:pt x="41" y="2099"/>
                </a:lnTo>
                <a:lnTo>
                  <a:pt x="50" y="2117"/>
                </a:lnTo>
                <a:lnTo>
                  <a:pt x="61" y="2135"/>
                </a:lnTo>
                <a:lnTo>
                  <a:pt x="71" y="2152"/>
                </a:lnTo>
                <a:lnTo>
                  <a:pt x="84" y="2169"/>
                </a:lnTo>
                <a:lnTo>
                  <a:pt x="97" y="2185"/>
                </a:lnTo>
                <a:lnTo>
                  <a:pt x="109" y="2201"/>
                </a:lnTo>
                <a:lnTo>
                  <a:pt x="123" y="2216"/>
                </a:lnTo>
                <a:lnTo>
                  <a:pt x="138" y="2229"/>
                </a:lnTo>
                <a:lnTo>
                  <a:pt x="154" y="2242"/>
                </a:lnTo>
                <a:lnTo>
                  <a:pt x="169" y="2255"/>
                </a:lnTo>
                <a:lnTo>
                  <a:pt x="187" y="2268"/>
                </a:lnTo>
                <a:lnTo>
                  <a:pt x="204" y="2278"/>
                </a:lnTo>
                <a:lnTo>
                  <a:pt x="221" y="2288"/>
                </a:lnTo>
                <a:lnTo>
                  <a:pt x="240" y="2298"/>
                </a:lnTo>
                <a:lnTo>
                  <a:pt x="258" y="2307"/>
                </a:lnTo>
                <a:lnTo>
                  <a:pt x="278" y="2314"/>
                </a:lnTo>
                <a:lnTo>
                  <a:pt x="298" y="2321"/>
                </a:lnTo>
                <a:lnTo>
                  <a:pt x="318" y="2326"/>
                </a:lnTo>
                <a:lnTo>
                  <a:pt x="339" y="2331"/>
                </a:lnTo>
                <a:lnTo>
                  <a:pt x="360" y="2335"/>
                </a:lnTo>
                <a:lnTo>
                  <a:pt x="381" y="2338"/>
                </a:lnTo>
                <a:lnTo>
                  <a:pt x="403" y="2339"/>
                </a:lnTo>
                <a:lnTo>
                  <a:pt x="425" y="2339"/>
                </a:lnTo>
                <a:lnTo>
                  <a:pt x="1691" y="2339"/>
                </a:lnTo>
                <a:lnTo>
                  <a:pt x="1691" y="4349"/>
                </a:lnTo>
                <a:lnTo>
                  <a:pt x="1691" y="4371"/>
                </a:lnTo>
                <a:lnTo>
                  <a:pt x="1693" y="4393"/>
                </a:lnTo>
                <a:lnTo>
                  <a:pt x="1695" y="4414"/>
                </a:lnTo>
                <a:lnTo>
                  <a:pt x="1699" y="4435"/>
                </a:lnTo>
                <a:lnTo>
                  <a:pt x="1703" y="4455"/>
                </a:lnTo>
                <a:lnTo>
                  <a:pt x="1709" y="4476"/>
                </a:lnTo>
                <a:lnTo>
                  <a:pt x="1716" y="4496"/>
                </a:lnTo>
                <a:lnTo>
                  <a:pt x="1724" y="4516"/>
                </a:lnTo>
                <a:lnTo>
                  <a:pt x="1732" y="4534"/>
                </a:lnTo>
                <a:lnTo>
                  <a:pt x="1742" y="4553"/>
                </a:lnTo>
                <a:lnTo>
                  <a:pt x="1752" y="4570"/>
                </a:lnTo>
                <a:lnTo>
                  <a:pt x="1764" y="4587"/>
                </a:lnTo>
                <a:lnTo>
                  <a:pt x="1775" y="4604"/>
                </a:lnTo>
                <a:lnTo>
                  <a:pt x="1788" y="4621"/>
                </a:lnTo>
                <a:lnTo>
                  <a:pt x="1800" y="4636"/>
                </a:lnTo>
                <a:lnTo>
                  <a:pt x="1816" y="4651"/>
                </a:lnTo>
                <a:lnTo>
                  <a:pt x="1829" y="4665"/>
                </a:lnTo>
                <a:lnTo>
                  <a:pt x="1846" y="4678"/>
                </a:lnTo>
                <a:lnTo>
                  <a:pt x="1862" y="4691"/>
                </a:lnTo>
                <a:lnTo>
                  <a:pt x="1878" y="4703"/>
                </a:lnTo>
                <a:lnTo>
                  <a:pt x="1895" y="4714"/>
                </a:lnTo>
                <a:lnTo>
                  <a:pt x="1914" y="4723"/>
                </a:lnTo>
                <a:lnTo>
                  <a:pt x="1931" y="4734"/>
                </a:lnTo>
                <a:lnTo>
                  <a:pt x="1951" y="4742"/>
                </a:lnTo>
                <a:lnTo>
                  <a:pt x="1969" y="4750"/>
                </a:lnTo>
                <a:lnTo>
                  <a:pt x="1990" y="4756"/>
                </a:lnTo>
                <a:lnTo>
                  <a:pt x="2010" y="4762"/>
                </a:lnTo>
                <a:lnTo>
                  <a:pt x="2030" y="4766"/>
                </a:lnTo>
                <a:lnTo>
                  <a:pt x="2051" y="4771"/>
                </a:lnTo>
                <a:lnTo>
                  <a:pt x="2072" y="4773"/>
                </a:lnTo>
                <a:lnTo>
                  <a:pt x="2094" y="4774"/>
                </a:lnTo>
                <a:lnTo>
                  <a:pt x="2116" y="4775"/>
                </a:lnTo>
                <a:lnTo>
                  <a:pt x="4649" y="4775"/>
                </a:lnTo>
                <a:lnTo>
                  <a:pt x="5191" y="4227"/>
                </a:lnTo>
                <a:close/>
              </a:path>
            </a:pathLst>
          </a:custGeom>
          <a:solidFill>
            <a:srgbClr val="FFC00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文本框 22"/>
          <p:cNvSpPr txBox="1"/>
          <p:nvPr/>
        </p:nvSpPr>
        <p:spPr>
          <a:xfrm flipH="1">
            <a:off x="2762885" y="5648960"/>
            <a:ext cx="5489575" cy="86614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市场规模不断扩大。消费者需求多样化。</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数字技术不断创新。版权保护难度加大</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行业竞争加剧。</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22"/>
          <p:cNvSpPr txBox="1"/>
          <p:nvPr/>
        </p:nvSpPr>
        <p:spPr>
          <a:xfrm flipH="1">
            <a:off x="4107815" y="743267"/>
            <a:ext cx="5489575" cy="215836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技术驱动：数字出版行业受技术发展影响深远，企业需要不断跟进最新的数字出版工具和平台，以及数字化内容的生产和分发技术。</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2. 创新和变革：企业需要持续创新以适应快速变化的数字媒体环境，包括开发新的数字出版产品和服务来满足读者需求。</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3. 数字内容制作：数字出版企业需要拥有优秀的编辑和内容制作团队，以生产高质量、吸引人的数字内容，包括文字、图片、视频和互动媒体。</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a:p>
            <a:pPr lvl="0" fontAlgn="auto">
              <a:lnSpc>
                <a:spcPct val="120000"/>
              </a:lnSpc>
            </a:pP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公文包"/>
          <p:cNvSpPr/>
          <p:nvPr/>
        </p:nvSpPr>
        <p:spPr>
          <a:xfrm>
            <a:off x="6412054" y="3070748"/>
            <a:ext cx="716915" cy="716915"/>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8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8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88"/>
                </a:lnTo>
                <a:lnTo>
                  <a:pt x="1588650" y="1723518"/>
                </a:lnTo>
                <a:lnTo>
                  <a:pt x="1630678" y="1725199"/>
                </a:lnTo>
                <a:lnTo>
                  <a:pt x="1672706" y="1723518"/>
                </a:lnTo>
                <a:lnTo>
                  <a:pt x="1719777" y="172018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rgbClr val="131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c</a:t>
            </a:r>
            <a:endParaRPr lang="en-US" altLang="zh-CN">
              <a:solidFill>
                <a:srgbClr val="FFFFFF"/>
              </a:solidFill>
            </a:endParaRPr>
          </a:p>
        </p:txBody>
      </p:sp>
      <p:sp>
        <p:nvSpPr>
          <p:cNvPr id="19" name="文本框 20"/>
          <p:cNvSpPr txBox="1"/>
          <p:nvPr/>
        </p:nvSpPr>
        <p:spPr>
          <a:xfrm flipH="1">
            <a:off x="3584574" y="4774376"/>
            <a:ext cx="2986722" cy="707886"/>
          </a:xfrm>
          <a:prstGeom prst="rect">
            <a:avLst/>
          </a:prstGeom>
          <a:noFill/>
          <a:ln w="9525">
            <a:noFill/>
            <a:miter/>
          </a:ln>
          <a:effectLst>
            <a:outerShdw sx="999" sy="999" algn="ctr" rotWithShape="0">
              <a:srgbClr val="000000"/>
            </a:outerShdw>
          </a:effectLst>
        </p:spPr>
        <p:txBody>
          <a:bodyPr wrap="square" anchor="t">
            <a:spAutoFit/>
          </a:bodyPr>
          <a:lstStyle/>
          <a:p>
            <a:pPr lvl="0" algn="dist"/>
            <a:r>
              <a:rPr lang="en-US" altLang="zh-CN"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社会环境</a:t>
            </a:r>
            <a:r>
              <a:rPr lang="en-US" altLang="zh-CN"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4000"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文本框 20"/>
          <p:cNvSpPr txBox="1"/>
          <p:nvPr/>
        </p:nvSpPr>
        <p:spPr>
          <a:xfrm flipH="1">
            <a:off x="5356526" y="2441207"/>
            <a:ext cx="2986722" cy="707886"/>
          </a:xfrm>
          <a:prstGeom prst="rect">
            <a:avLst/>
          </a:prstGeom>
          <a:noFill/>
          <a:ln w="9525">
            <a:noFill/>
            <a:miter/>
          </a:ln>
          <a:effectLst>
            <a:outerShdw sx="999" sy="999" algn="ctr" rotWithShape="0">
              <a:srgbClr val="000000"/>
            </a:outerShdw>
          </a:effectLst>
        </p:spPr>
        <p:txBody>
          <a:bodyPr wrap="square" anchor="t">
            <a:spAutoFit/>
          </a:bodyPr>
          <a:lstStyle/>
          <a:p>
            <a:pPr algn="dist"/>
            <a:r>
              <a:rPr lang="en-US" altLang="zh-CN"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企业环境</a:t>
            </a:r>
            <a:r>
              <a:rPr lang="en-US" altLang="zh-CN" sz="4000">
                <a:solidFill>
                  <a:srgbClr val="131519"/>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4000"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city-avenue-perspective_55241"/>
          <p:cNvSpPr>
            <a:spLocks noChangeAspect="1"/>
          </p:cNvSpPr>
          <p:nvPr/>
        </p:nvSpPr>
        <p:spPr bwMode="auto">
          <a:xfrm>
            <a:off x="4545238" y="3940854"/>
            <a:ext cx="1006748" cy="710411"/>
          </a:xfrm>
          <a:custGeom>
            <a:avLst/>
            <a:gdLst>
              <a:gd name="connsiteX0" fmla="*/ 342160 w 607004"/>
              <a:gd name="connsiteY0" fmla="*/ 359037 h 428332"/>
              <a:gd name="connsiteX1" fmla="*/ 348663 w 607004"/>
              <a:gd name="connsiteY1" fmla="*/ 393899 h 428332"/>
              <a:gd name="connsiteX2" fmla="*/ 325477 w 607004"/>
              <a:gd name="connsiteY2" fmla="*/ 395308 h 428332"/>
              <a:gd name="connsiteX3" fmla="*/ 322272 w 607004"/>
              <a:gd name="connsiteY3" fmla="*/ 363454 h 428332"/>
              <a:gd name="connsiteX4" fmla="*/ 309660 w 607004"/>
              <a:gd name="connsiteY4" fmla="*/ 285860 h 428332"/>
              <a:gd name="connsiteX5" fmla="*/ 326718 w 607004"/>
              <a:gd name="connsiteY5" fmla="*/ 316419 h 428332"/>
              <a:gd name="connsiteX6" fmla="*/ 311451 w 607004"/>
              <a:gd name="connsiteY6" fmla="*/ 322625 h 428332"/>
              <a:gd name="connsiteX7" fmla="*/ 304571 w 607004"/>
              <a:gd name="connsiteY7" fmla="*/ 305888 h 428332"/>
              <a:gd name="connsiteX8" fmla="*/ 299388 w 607004"/>
              <a:gd name="connsiteY8" fmla="*/ 295451 h 428332"/>
              <a:gd name="connsiteX9" fmla="*/ 298068 w 607004"/>
              <a:gd name="connsiteY9" fmla="*/ 292912 h 428332"/>
              <a:gd name="connsiteX10" fmla="*/ 267339 w 607004"/>
              <a:gd name="connsiteY10" fmla="*/ 222140 h 428332"/>
              <a:gd name="connsiteX11" fmla="*/ 283179 w 607004"/>
              <a:gd name="connsiteY11" fmla="*/ 250460 h 428332"/>
              <a:gd name="connsiteX12" fmla="*/ 275165 w 607004"/>
              <a:gd name="connsiteY12" fmla="*/ 256011 h 428332"/>
              <a:gd name="connsiteX13" fmla="*/ 260739 w 607004"/>
              <a:gd name="connsiteY13" fmla="*/ 224116 h 428332"/>
              <a:gd name="connsiteX14" fmla="*/ 23362 w 607004"/>
              <a:gd name="connsiteY14" fmla="*/ 210686 h 428332"/>
              <a:gd name="connsiteX15" fmla="*/ 23362 w 607004"/>
              <a:gd name="connsiteY15" fmla="*/ 234670 h 428332"/>
              <a:gd name="connsiteX16" fmla="*/ 54824 w 607004"/>
              <a:gd name="connsiteY16" fmla="*/ 234670 h 428332"/>
              <a:gd name="connsiteX17" fmla="*/ 54824 w 607004"/>
              <a:gd name="connsiteY17" fmla="*/ 210686 h 428332"/>
              <a:gd name="connsiteX18" fmla="*/ 116336 w 607004"/>
              <a:gd name="connsiteY18" fmla="*/ 207206 h 428332"/>
              <a:gd name="connsiteX19" fmla="*/ 116336 w 607004"/>
              <a:gd name="connsiteY19" fmla="*/ 238527 h 428332"/>
              <a:gd name="connsiteX20" fmla="*/ 157501 w 607004"/>
              <a:gd name="connsiteY20" fmla="*/ 238527 h 428332"/>
              <a:gd name="connsiteX21" fmla="*/ 157501 w 607004"/>
              <a:gd name="connsiteY21" fmla="*/ 207206 h 428332"/>
              <a:gd name="connsiteX22" fmla="*/ 535793 w 607004"/>
              <a:gd name="connsiteY22" fmla="*/ 198180 h 428332"/>
              <a:gd name="connsiteX23" fmla="*/ 535793 w 607004"/>
              <a:gd name="connsiteY23" fmla="*/ 222164 h 428332"/>
              <a:gd name="connsiteX24" fmla="*/ 567254 w 607004"/>
              <a:gd name="connsiteY24" fmla="*/ 222164 h 428332"/>
              <a:gd name="connsiteX25" fmla="*/ 567254 w 607004"/>
              <a:gd name="connsiteY25" fmla="*/ 198180 h 428332"/>
              <a:gd name="connsiteX26" fmla="*/ 23362 w 607004"/>
              <a:gd name="connsiteY26" fmla="*/ 173064 h 428332"/>
              <a:gd name="connsiteX27" fmla="*/ 23362 w 607004"/>
              <a:gd name="connsiteY27" fmla="*/ 197048 h 428332"/>
              <a:gd name="connsiteX28" fmla="*/ 54824 w 607004"/>
              <a:gd name="connsiteY28" fmla="*/ 197048 h 428332"/>
              <a:gd name="connsiteX29" fmla="*/ 54824 w 607004"/>
              <a:gd name="connsiteY29" fmla="*/ 173064 h 428332"/>
              <a:gd name="connsiteX30" fmla="*/ 535793 w 607004"/>
              <a:gd name="connsiteY30" fmla="*/ 160558 h 428332"/>
              <a:gd name="connsiteX31" fmla="*/ 535793 w 607004"/>
              <a:gd name="connsiteY31" fmla="*/ 184542 h 428332"/>
              <a:gd name="connsiteX32" fmla="*/ 567254 w 607004"/>
              <a:gd name="connsiteY32" fmla="*/ 184542 h 428332"/>
              <a:gd name="connsiteX33" fmla="*/ 567254 w 607004"/>
              <a:gd name="connsiteY33" fmla="*/ 160558 h 428332"/>
              <a:gd name="connsiteX34" fmla="*/ 274476 w 607004"/>
              <a:gd name="connsiteY34" fmla="*/ 149528 h 428332"/>
              <a:gd name="connsiteX35" fmla="*/ 274570 w 607004"/>
              <a:gd name="connsiteY35" fmla="*/ 149622 h 428332"/>
              <a:gd name="connsiteX36" fmla="*/ 271936 w 607004"/>
              <a:gd name="connsiteY36" fmla="*/ 153668 h 428332"/>
              <a:gd name="connsiteX37" fmla="*/ 267043 w 607004"/>
              <a:gd name="connsiteY37" fmla="*/ 163171 h 428332"/>
              <a:gd name="connsiteX38" fmla="*/ 261963 w 607004"/>
              <a:gd name="connsiteY38" fmla="*/ 180295 h 428332"/>
              <a:gd name="connsiteX39" fmla="*/ 259046 w 607004"/>
              <a:gd name="connsiteY39" fmla="*/ 179731 h 428332"/>
              <a:gd name="connsiteX40" fmla="*/ 265444 w 607004"/>
              <a:gd name="connsiteY40" fmla="*/ 162983 h 428332"/>
              <a:gd name="connsiteX41" fmla="*/ 271560 w 607004"/>
              <a:gd name="connsiteY41" fmla="*/ 153386 h 428332"/>
              <a:gd name="connsiteX42" fmla="*/ 274476 w 607004"/>
              <a:gd name="connsiteY42" fmla="*/ 149528 h 428332"/>
              <a:gd name="connsiteX43" fmla="*/ 465429 w 607004"/>
              <a:gd name="connsiteY43" fmla="*/ 146731 h 428332"/>
              <a:gd name="connsiteX44" fmla="*/ 465429 w 607004"/>
              <a:gd name="connsiteY44" fmla="*/ 170716 h 428332"/>
              <a:gd name="connsiteX45" fmla="*/ 496985 w 607004"/>
              <a:gd name="connsiteY45" fmla="*/ 170716 h 428332"/>
              <a:gd name="connsiteX46" fmla="*/ 496985 w 607004"/>
              <a:gd name="connsiteY46" fmla="*/ 146731 h 428332"/>
              <a:gd name="connsiteX47" fmla="*/ 116336 w 607004"/>
              <a:gd name="connsiteY47" fmla="*/ 144471 h 428332"/>
              <a:gd name="connsiteX48" fmla="*/ 116336 w 607004"/>
              <a:gd name="connsiteY48" fmla="*/ 175791 h 428332"/>
              <a:gd name="connsiteX49" fmla="*/ 157501 w 607004"/>
              <a:gd name="connsiteY49" fmla="*/ 175791 h 428332"/>
              <a:gd name="connsiteX50" fmla="*/ 157501 w 607004"/>
              <a:gd name="connsiteY50" fmla="*/ 144471 h 428332"/>
              <a:gd name="connsiteX51" fmla="*/ 23362 w 607004"/>
              <a:gd name="connsiteY51" fmla="*/ 135441 h 428332"/>
              <a:gd name="connsiteX52" fmla="*/ 23362 w 607004"/>
              <a:gd name="connsiteY52" fmla="*/ 159426 h 428332"/>
              <a:gd name="connsiteX53" fmla="*/ 54824 w 607004"/>
              <a:gd name="connsiteY53" fmla="*/ 159426 h 428332"/>
              <a:gd name="connsiteX54" fmla="*/ 54824 w 607004"/>
              <a:gd name="connsiteY54" fmla="*/ 135441 h 428332"/>
              <a:gd name="connsiteX55" fmla="*/ 377640 w 607004"/>
              <a:gd name="connsiteY55" fmla="*/ 123406 h 428332"/>
              <a:gd name="connsiteX56" fmla="*/ 377640 w 607004"/>
              <a:gd name="connsiteY56" fmla="*/ 154726 h 428332"/>
              <a:gd name="connsiteX57" fmla="*/ 418144 w 607004"/>
              <a:gd name="connsiteY57" fmla="*/ 154726 h 428332"/>
              <a:gd name="connsiteX58" fmla="*/ 418897 w 607004"/>
              <a:gd name="connsiteY58" fmla="*/ 154068 h 428332"/>
              <a:gd name="connsiteX59" fmla="*/ 418897 w 607004"/>
              <a:gd name="connsiteY59" fmla="*/ 123406 h 428332"/>
              <a:gd name="connsiteX60" fmla="*/ 535793 w 607004"/>
              <a:gd name="connsiteY60" fmla="*/ 122936 h 428332"/>
              <a:gd name="connsiteX61" fmla="*/ 535793 w 607004"/>
              <a:gd name="connsiteY61" fmla="*/ 146920 h 428332"/>
              <a:gd name="connsiteX62" fmla="*/ 567254 w 607004"/>
              <a:gd name="connsiteY62" fmla="*/ 146920 h 428332"/>
              <a:gd name="connsiteX63" fmla="*/ 567254 w 607004"/>
              <a:gd name="connsiteY63" fmla="*/ 122936 h 428332"/>
              <a:gd name="connsiteX64" fmla="*/ 465429 w 607004"/>
              <a:gd name="connsiteY64" fmla="*/ 109109 h 428332"/>
              <a:gd name="connsiteX65" fmla="*/ 465429 w 607004"/>
              <a:gd name="connsiteY65" fmla="*/ 133094 h 428332"/>
              <a:gd name="connsiteX66" fmla="*/ 496985 w 607004"/>
              <a:gd name="connsiteY66" fmla="*/ 133094 h 428332"/>
              <a:gd name="connsiteX67" fmla="*/ 496985 w 607004"/>
              <a:gd name="connsiteY67" fmla="*/ 109109 h 428332"/>
              <a:gd name="connsiteX68" fmla="*/ 208086 w 607004"/>
              <a:gd name="connsiteY68" fmla="*/ 103274 h 428332"/>
              <a:gd name="connsiteX69" fmla="*/ 208086 w 607004"/>
              <a:gd name="connsiteY69" fmla="*/ 134689 h 428332"/>
              <a:gd name="connsiteX70" fmla="*/ 248591 w 607004"/>
              <a:gd name="connsiteY70" fmla="*/ 134689 h 428332"/>
              <a:gd name="connsiteX71" fmla="*/ 249345 w 607004"/>
              <a:gd name="connsiteY71" fmla="*/ 134030 h 428332"/>
              <a:gd name="connsiteX72" fmla="*/ 249345 w 607004"/>
              <a:gd name="connsiteY72" fmla="*/ 103274 h 428332"/>
              <a:gd name="connsiteX73" fmla="*/ 23362 w 607004"/>
              <a:gd name="connsiteY73" fmla="*/ 97819 h 428332"/>
              <a:gd name="connsiteX74" fmla="*/ 23362 w 607004"/>
              <a:gd name="connsiteY74" fmla="*/ 121803 h 428332"/>
              <a:gd name="connsiteX75" fmla="*/ 54824 w 607004"/>
              <a:gd name="connsiteY75" fmla="*/ 121803 h 428332"/>
              <a:gd name="connsiteX76" fmla="*/ 54824 w 607004"/>
              <a:gd name="connsiteY76" fmla="*/ 97819 h 428332"/>
              <a:gd name="connsiteX77" fmla="*/ 107104 w 607004"/>
              <a:gd name="connsiteY77" fmla="*/ 96126 h 428332"/>
              <a:gd name="connsiteX78" fmla="*/ 107104 w 607004"/>
              <a:gd name="connsiteY78" fmla="*/ 118135 h 428332"/>
              <a:gd name="connsiteX79" fmla="*/ 138567 w 607004"/>
              <a:gd name="connsiteY79" fmla="*/ 118135 h 428332"/>
              <a:gd name="connsiteX80" fmla="*/ 138567 w 607004"/>
              <a:gd name="connsiteY80" fmla="*/ 96126 h 428332"/>
              <a:gd name="connsiteX81" fmla="*/ 535793 w 607004"/>
              <a:gd name="connsiteY81" fmla="*/ 85314 h 428332"/>
              <a:gd name="connsiteX82" fmla="*/ 535793 w 607004"/>
              <a:gd name="connsiteY82" fmla="*/ 109298 h 428332"/>
              <a:gd name="connsiteX83" fmla="*/ 567254 w 607004"/>
              <a:gd name="connsiteY83" fmla="*/ 109298 h 428332"/>
              <a:gd name="connsiteX84" fmla="*/ 567254 w 607004"/>
              <a:gd name="connsiteY84" fmla="*/ 85314 h 428332"/>
              <a:gd name="connsiteX85" fmla="*/ 465429 w 607004"/>
              <a:gd name="connsiteY85" fmla="*/ 71487 h 428332"/>
              <a:gd name="connsiteX86" fmla="*/ 465429 w 607004"/>
              <a:gd name="connsiteY86" fmla="*/ 95472 h 428332"/>
              <a:gd name="connsiteX87" fmla="*/ 496985 w 607004"/>
              <a:gd name="connsiteY87" fmla="*/ 95472 h 428332"/>
              <a:gd name="connsiteX88" fmla="*/ 496985 w 607004"/>
              <a:gd name="connsiteY88" fmla="*/ 71487 h 428332"/>
              <a:gd name="connsiteX89" fmla="*/ 377640 w 607004"/>
              <a:gd name="connsiteY89" fmla="*/ 60671 h 428332"/>
              <a:gd name="connsiteX90" fmla="*/ 377640 w 607004"/>
              <a:gd name="connsiteY90" fmla="*/ 91991 h 428332"/>
              <a:gd name="connsiteX91" fmla="*/ 418897 w 607004"/>
              <a:gd name="connsiteY91" fmla="*/ 91991 h 428332"/>
              <a:gd name="connsiteX92" fmla="*/ 418897 w 607004"/>
              <a:gd name="connsiteY92" fmla="*/ 60671 h 428332"/>
              <a:gd name="connsiteX93" fmla="*/ 107104 w 607004"/>
              <a:gd name="connsiteY93" fmla="*/ 58503 h 428332"/>
              <a:gd name="connsiteX94" fmla="*/ 107104 w 607004"/>
              <a:gd name="connsiteY94" fmla="*/ 82488 h 428332"/>
              <a:gd name="connsiteX95" fmla="*/ 138567 w 607004"/>
              <a:gd name="connsiteY95" fmla="*/ 82488 h 428332"/>
              <a:gd name="connsiteX96" fmla="*/ 138567 w 607004"/>
              <a:gd name="connsiteY96" fmla="*/ 58503 h 428332"/>
              <a:gd name="connsiteX97" fmla="*/ 208086 w 607004"/>
              <a:gd name="connsiteY97" fmla="*/ 40633 h 428332"/>
              <a:gd name="connsiteX98" fmla="*/ 208086 w 607004"/>
              <a:gd name="connsiteY98" fmla="*/ 71953 h 428332"/>
              <a:gd name="connsiteX99" fmla="*/ 249345 w 607004"/>
              <a:gd name="connsiteY99" fmla="*/ 71953 h 428332"/>
              <a:gd name="connsiteX100" fmla="*/ 249345 w 607004"/>
              <a:gd name="connsiteY100" fmla="*/ 40633 h 428332"/>
              <a:gd name="connsiteX101" fmla="*/ 465429 w 607004"/>
              <a:gd name="connsiteY101" fmla="*/ 33865 h 428332"/>
              <a:gd name="connsiteX102" fmla="*/ 465429 w 607004"/>
              <a:gd name="connsiteY102" fmla="*/ 57850 h 428332"/>
              <a:gd name="connsiteX103" fmla="*/ 496985 w 607004"/>
              <a:gd name="connsiteY103" fmla="*/ 57850 h 428332"/>
              <a:gd name="connsiteX104" fmla="*/ 496985 w 607004"/>
              <a:gd name="connsiteY104" fmla="*/ 33865 h 428332"/>
              <a:gd name="connsiteX105" fmla="*/ 107104 w 607004"/>
              <a:gd name="connsiteY105" fmla="*/ 20881 h 428332"/>
              <a:gd name="connsiteX106" fmla="*/ 107104 w 607004"/>
              <a:gd name="connsiteY106" fmla="*/ 44865 h 428332"/>
              <a:gd name="connsiteX107" fmla="*/ 138567 w 607004"/>
              <a:gd name="connsiteY107" fmla="*/ 44865 h 428332"/>
              <a:gd name="connsiteX108" fmla="*/ 138567 w 607004"/>
              <a:gd name="connsiteY108" fmla="*/ 20881 h 428332"/>
              <a:gd name="connsiteX109" fmla="*/ 441221 w 607004"/>
              <a:gd name="connsiteY109" fmla="*/ 14678 h 428332"/>
              <a:gd name="connsiteX110" fmla="*/ 523359 w 607004"/>
              <a:gd name="connsiteY110" fmla="*/ 14678 h 428332"/>
              <a:gd name="connsiteX111" fmla="*/ 523359 w 607004"/>
              <a:gd name="connsiteY111" fmla="*/ 61047 h 428332"/>
              <a:gd name="connsiteX112" fmla="*/ 586093 w 607004"/>
              <a:gd name="connsiteY112" fmla="*/ 61047 h 428332"/>
              <a:gd name="connsiteX113" fmla="*/ 586093 w 607004"/>
              <a:gd name="connsiteY113" fmla="*/ 91051 h 428332"/>
              <a:gd name="connsiteX114" fmla="*/ 607004 w 607004"/>
              <a:gd name="connsiteY114" fmla="*/ 91051 h 428332"/>
              <a:gd name="connsiteX115" fmla="*/ 607004 w 607004"/>
              <a:gd name="connsiteY115" fmla="*/ 428332 h 428332"/>
              <a:gd name="connsiteX116" fmla="*/ 429730 w 607004"/>
              <a:gd name="connsiteY116" fmla="*/ 428332 h 428332"/>
              <a:gd name="connsiteX117" fmla="*/ 417955 w 607004"/>
              <a:gd name="connsiteY117" fmla="*/ 377072 h 428332"/>
              <a:gd name="connsiteX118" fmla="*/ 307559 w 607004"/>
              <a:gd name="connsiteY118" fmla="*/ 224515 h 428332"/>
              <a:gd name="connsiteX119" fmla="*/ 307370 w 607004"/>
              <a:gd name="connsiteY119" fmla="*/ 224421 h 428332"/>
              <a:gd name="connsiteX120" fmla="*/ 277416 w 607004"/>
              <a:gd name="connsiteY120" fmla="*/ 174760 h 428332"/>
              <a:gd name="connsiteX121" fmla="*/ 282786 w 607004"/>
              <a:gd name="connsiteY121" fmla="*/ 150870 h 428332"/>
              <a:gd name="connsiteX122" fmla="*/ 327622 w 607004"/>
              <a:gd name="connsiteY122" fmla="*/ 107511 h 428332"/>
              <a:gd name="connsiteX123" fmla="*/ 348628 w 607004"/>
              <a:gd name="connsiteY123" fmla="*/ 107511 h 428332"/>
              <a:gd name="connsiteX124" fmla="*/ 348628 w 607004"/>
              <a:gd name="connsiteY124" fmla="*/ 34712 h 428332"/>
              <a:gd name="connsiteX125" fmla="*/ 441221 w 607004"/>
              <a:gd name="connsiteY125" fmla="*/ 34712 h 428332"/>
              <a:gd name="connsiteX126" fmla="*/ 83743 w 607004"/>
              <a:gd name="connsiteY126" fmla="*/ 0 h 428332"/>
              <a:gd name="connsiteX127" fmla="*/ 162588 w 607004"/>
              <a:gd name="connsiteY127" fmla="*/ 0 h 428332"/>
              <a:gd name="connsiteX128" fmla="*/ 162493 w 607004"/>
              <a:gd name="connsiteY128" fmla="*/ 118135 h 428332"/>
              <a:gd name="connsiteX129" fmla="*/ 179544 w 607004"/>
              <a:gd name="connsiteY129" fmla="*/ 118135 h 428332"/>
              <a:gd name="connsiteX130" fmla="*/ 179544 w 607004"/>
              <a:gd name="connsiteY130" fmla="*/ 7054 h 428332"/>
              <a:gd name="connsiteX131" fmla="*/ 277887 w 607004"/>
              <a:gd name="connsiteY131" fmla="*/ 7054 h 428332"/>
              <a:gd name="connsiteX132" fmla="*/ 277887 w 607004"/>
              <a:gd name="connsiteY132" fmla="*/ 127352 h 428332"/>
              <a:gd name="connsiteX133" fmla="*/ 267054 w 607004"/>
              <a:gd name="connsiteY133" fmla="*/ 134595 h 428332"/>
              <a:gd name="connsiteX134" fmla="*/ 250381 w 607004"/>
              <a:gd name="connsiteY134" fmla="*/ 148609 h 428332"/>
              <a:gd name="connsiteX135" fmla="*/ 237005 w 607004"/>
              <a:gd name="connsiteY135" fmla="*/ 166668 h 428332"/>
              <a:gd name="connsiteX136" fmla="*/ 225136 w 607004"/>
              <a:gd name="connsiteY136" fmla="*/ 208523 h 428332"/>
              <a:gd name="connsiteX137" fmla="*/ 229846 w 607004"/>
              <a:gd name="connsiteY137" fmla="*/ 254799 h 428332"/>
              <a:gd name="connsiteX138" fmla="*/ 252830 w 607004"/>
              <a:gd name="connsiteY138" fmla="*/ 350642 h 428332"/>
              <a:gd name="connsiteX139" fmla="*/ 231353 w 607004"/>
              <a:gd name="connsiteY139" fmla="*/ 428332 h 428332"/>
              <a:gd name="connsiteX140" fmla="*/ 0 w 607004"/>
              <a:gd name="connsiteY140" fmla="*/ 428332 h 428332"/>
              <a:gd name="connsiteX141" fmla="*/ 0 w 607004"/>
              <a:gd name="connsiteY141" fmla="*/ 76938 h 428332"/>
              <a:gd name="connsiteX142" fmla="*/ 78845 w 607004"/>
              <a:gd name="connsiteY142" fmla="*/ 76938 h 428332"/>
              <a:gd name="connsiteX143" fmla="*/ 78845 w 607004"/>
              <a:gd name="connsiteY143" fmla="*/ 118135 h 428332"/>
              <a:gd name="connsiteX144" fmla="*/ 83743 w 607004"/>
              <a:gd name="connsiteY144" fmla="*/ 118135 h 42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07004" h="428332">
                <a:moveTo>
                  <a:pt x="342160" y="359037"/>
                </a:moveTo>
                <a:cubicBezTo>
                  <a:pt x="345082" y="370031"/>
                  <a:pt x="347249" y="381777"/>
                  <a:pt x="348663" y="393899"/>
                </a:cubicBezTo>
                <a:lnTo>
                  <a:pt x="325477" y="395308"/>
                </a:lnTo>
                <a:cubicBezTo>
                  <a:pt x="325100" y="384220"/>
                  <a:pt x="324063" y="373602"/>
                  <a:pt x="322272" y="363454"/>
                </a:cubicBezTo>
                <a:close/>
                <a:moveTo>
                  <a:pt x="309660" y="285860"/>
                </a:moveTo>
                <a:cubicBezTo>
                  <a:pt x="315503" y="294699"/>
                  <a:pt x="320969" y="304478"/>
                  <a:pt x="326718" y="316419"/>
                </a:cubicBezTo>
                <a:lnTo>
                  <a:pt x="311451" y="322625"/>
                </a:lnTo>
                <a:cubicBezTo>
                  <a:pt x="309000" y="316325"/>
                  <a:pt x="306833" y="310966"/>
                  <a:pt x="304571" y="305888"/>
                </a:cubicBezTo>
                <a:cubicBezTo>
                  <a:pt x="303063" y="302597"/>
                  <a:pt x="301367" y="299118"/>
                  <a:pt x="299388" y="295451"/>
                </a:cubicBezTo>
                <a:cubicBezTo>
                  <a:pt x="299011" y="294605"/>
                  <a:pt x="298539" y="293759"/>
                  <a:pt x="298068" y="292912"/>
                </a:cubicBezTo>
                <a:close/>
                <a:moveTo>
                  <a:pt x="267339" y="222140"/>
                </a:moveTo>
                <a:cubicBezTo>
                  <a:pt x="271299" y="232584"/>
                  <a:pt x="277428" y="242181"/>
                  <a:pt x="283179" y="250460"/>
                </a:cubicBezTo>
                <a:lnTo>
                  <a:pt x="275165" y="256011"/>
                </a:lnTo>
                <a:cubicBezTo>
                  <a:pt x="269414" y="246132"/>
                  <a:pt x="263945" y="235500"/>
                  <a:pt x="260739" y="224116"/>
                </a:cubicBezTo>
                <a:close/>
                <a:moveTo>
                  <a:pt x="23362" y="210686"/>
                </a:moveTo>
                <a:lnTo>
                  <a:pt x="23362" y="234670"/>
                </a:lnTo>
                <a:lnTo>
                  <a:pt x="54824" y="234670"/>
                </a:lnTo>
                <a:lnTo>
                  <a:pt x="54824" y="210686"/>
                </a:lnTo>
                <a:close/>
                <a:moveTo>
                  <a:pt x="116336" y="207206"/>
                </a:moveTo>
                <a:lnTo>
                  <a:pt x="116336" y="238527"/>
                </a:lnTo>
                <a:lnTo>
                  <a:pt x="157501" y="238527"/>
                </a:lnTo>
                <a:lnTo>
                  <a:pt x="157501" y="207206"/>
                </a:lnTo>
                <a:close/>
                <a:moveTo>
                  <a:pt x="535793" y="198180"/>
                </a:moveTo>
                <a:lnTo>
                  <a:pt x="535793" y="222164"/>
                </a:lnTo>
                <a:lnTo>
                  <a:pt x="567254" y="222164"/>
                </a:lnTo>
                <a:lnTo>
                  <a:pt x="567254" y="198180"/>
                </a:lnTo>
                <a:close/>
                <a:moveTo>
                  <a:pt x="23362" y="173064"/>
                </a:moveTo>
                <a:lnTo>
                  <a:pt x="23362" y="197048"/>
                </a:lnTo>
                <a:lnTo>
                  <a:pt x="54824" y="197048"/>
                </a:lnTo>
                <a:lnTo>
                  <a:pt x="54824" y="173064"/>
                </a:lnTo>
                <a:close/>
                <a:moveTo>
                  <a:pt x="535793" y="160558"/>
                </a:moveTo>
                <a:lnTo>
                  <a:pt x="535793" y="184542"/>
                </a:lnTo>
                <a:lnTo>
                  <a:pt x="567254" y="184542"/>
                </a:lnTo>
                <a:lnTo>
                  <a:pt x="567254" y="160558"/>
                </a:lnTo>
                <a:close/>
                <a:moveTo>
                  <a:pt x="274476" y="149528"/>
                </a:moveTo>
                <a:lnTo>
                  <a:pt x="274570" y="149622"/>
                </a:lnTo>
                <a:cubicBezTo>
                  <a:pt x="273629" y="151034"/>
                  <a:pt x="272783" y="152351"/>
                  <a:pt x="271936" y="153668"/>
                </a:cubicBezTo>
                <a:cubicBezTo>
                  <a:pt x="269960" y="156961"/>
                  <a:pt x="268361" y="160254"/>
                  <a:pt x="267043" y="163171"/>
                </a:cubicBezTo>
                <a:cubicBezTo>
                  <a:pt x="264597" y="168440"/>
                  <a:pt x="262904" y="174368"/>
                  <a:pt x="261963" y="180295"/>
                </a:cubicBezTo>
                <a:lnTo>
                  <a:pt x="259046" y="179731"/>
                </a:lnTo>
                <a:cubicBezTo>
                  <a:pt x="260363" y="173897"/>
                  <a:pt x="262621" y="168158"/>
                  <a:pt x="265444" y="162983"/>
                </a:cubicBezTo>
                <a:cubicBezTo>
                  <a:pt x="267608" y="159125"/>
                  <a:pt x="269490" y="156114"/>
                  <a:pt x="271560" y="153386"/>
                </a:cubicBezTo>
                <a:cubicBezTo>
                  <a:pt x="272500" y="152069"/>
                  <a:pt x="273535" y="150751"/>
                  <a:pt x="274476" y="149528"/>
                </a:cubicBezTo>
                <a:close/>
                <a:moveTo>
                  <a:pt x="465429" y="146731"/>
                </a:moveTo>
                <a:lnTo>
                  <a:pt x="465429" y="170716"/>
                </a:lnTo>
                <a:lnTo>
                  <a:pt x="496985" y="170716"/>
                </a:lnTo>
                <a:lnTo>
                  <a:pt x="496985" y="146731"/>
                </a:lnTo>
                <a:close/>
                <a:moveTo>
                  <a:pt x="116336" y="144471"/>
                </a:moveTo>
                <a:lnTo>
                  <a:pt x="116336" y="175791"/>
                </a:lnTo>
                <a:lnTo>
                  <a:pt x="157501" y="175791"/>
                </a:lnTo>
                <a:lnTo>
                  <a:pt x="157501" y="144471"/>
                </a:lnTo>
                <a:close/>
                <a:moveTo>
                  <a:pt x="23362" y="135441"/>
                </a:moveTo>
                <a:lnTo>
                  <a:pt x="23362" y="159426"/>
                </a:lnTo>
                <a:lnTo>
                  <a:pt x="54824" y="159426"/>
                </a:lnTo>
                <a:lnTo>
                  <a:pt x="54824" y="135441"/>
                </a:lnTo>
                <a:close/>
                <a:moveTo>
                  <a:pt x="377640" y="123406"/>
                </a:moveTo>
                <a:lnTo>
                  <a:pt x="377640" y="154726"/>
                </a:lnTo>
                <a:lnTo>
                  <a:pt x="418144" y="154726"/>
                </a:lnTo>
                <a:cubicBezTo>
                  <a:pt x="418426" y="154538"/>
                  <a:pt x="418615" y="154256"/>
                  <a:pt x="418897" y="154068"/>
                </a:cubicBezTo>
                <a:lnTo>
                  <a:pt x="418897" y="123406"/>
                </a:lnTo>
                <a:close/>
                <a:moveTo>
                  <a:pt x="535793" y="122936"/>
                </a:moveTo>
                <a:lnTo>
                  <a:pt x="535793" y="146920"/>
                </a:lnTo>
                <a:lnTo>
                  <a:pt x="567254" y="146920"/>
                </a:lnTo>
                <a:lnTo>
                  <a:pt x="567254" y="122936"/>
                </a:lnTo>
                <a:close/>
                <a:moveTo>
                  <a:pt x="465429" y="109109"/>
                </a:moveTo>
                <a:lnTo>
                  <a:pt x="465429" y="133094"/>
                </a:lnTo>
                <a:lnTo>
                  <a:pt x="496985" y="133094"/>
                </a:lnTo>
                <a:lnTo>
                  <a:pt x="496985" y="109109"/>
                </a:lnTo>
                <a:close/>
                <a:moveTo>
                  <a:pt x="208086" y="103274"/>
                </a:moveTo>
                <a:lnTo>
                  <a:pt x="208086" y="134689"/>
                </a:lnTo>
                <a:lnTo>
                  <a:pt x="248591" y="134689"/>
                </a:lnTo>
                <a:cubicBezTo>
                  <a:pt x="248874" y="134407"/>
                  <a:pt x="249062" y="134218"/>
                  <a:pt x="249345" y="134030"/>
                </a:cubicBezTo>
                <a:lnTo>
                  <a:pt x="249345" y="103274"/>
                </a:lnTo>
                <a:close/>
                <a:moveTo>
                  <a:pt x="23362" y="97819"/>
                </a:moveTo>
                <a:lnTo>
                  <a:pt x="23362" y="121803"/>
                </a:lnTo>
                <a:lnTo>
                  <a:pt x="54824" y="121803"/>
                </a:lnTo>
                <a:lnTo>
                  <a:pt x="54824" y="97819"/>
                </a:lnTo>
                <a:close/>
                <a:moveTo>
                  <a:pt x="107104" y="96126"/>
                </a:moveTo>
                <a:lnTo>
                  <a:pt x="107104" y="118135"/>
                </a:lnTo>
                <a:lnTo>
                  <a:pt x="138567" y="118135"/>
                </a:lnTo>
                <a:lnTo>
                  <a:pt x="138567" y="96126"/>
                </a:lnTo>
                <a:close/>
                <a:moveTo>
                  <a:pt x="535793" y="85314"/>
                </a:moveTo>
                <a:lnTo>
                  <a:pt x="535793" y="109298"/>
                </a:lnTo>
                <a:lnTo>
                  <a:pt x="567254" y="109298"/>
                </a:lnTo>
                <a:lnTo>
                  <a:pt x="567254" y="85314"/>
                </a:lnTo>
                <a:close/>
                <a:moveTo>
                  <a:pt x="465429" y="71487"/>
                </a:moveTo>
                <a:lnTo>
                  <a:pt x="465429" y="95472"/>
                </a:lnTo>
                <a:lnTo>
                  <a:pt x="496985" y="95472"/>
                </a:lnTo>
                <a:lnTo>
                  <a:pt x="496985" y="71487"/>
                </a:lnTo>
                <a:close/>
                <a:moveTo>
                  <a:pt x="377640" y="60671"/>
                </a:moveTo>
                <a:lnTo>
                  <a:pt x="377640" y="91991"/>
                </a:lnTo>
                <a:lnTo>
                  <a:pt x="418897" y="91991"/>
                </a:lnTo>
                <a:lnTo>
                  <a:pt x="418897" y="60671"/>
                </a:lnTo>
                <a:close/>
                <a:moveTo>
                  <a:pt x="107104" y="58503"/>
                </a:moveTo>
                <a:lnTo>
                  <a:pt x="107104" y="82488"/>
                </a:lnTo>
                <a:lnTo>
                  <a:pt x="138567" y="82488"/>
                </a:lnTo>
                <a:lnTo>
                  <a:pt x="138567" y="58503"/>
                </a:lnTo>
                <a:close/>
                <a:moveTo>
                  <a:pt x="208086" y="40633"/>
                </a:moveTo>
                <a:lnTo>
                  <a:pt x="208086" y="71953"/>
                </a:lnTo>
                <a:lnTo>
                  <a:pt x="249345" y="71953"/>
                </a:lnTo>
                <a:lnTo>
                  <a:pt x="249345" y="40633"/>
                </a:lnTo>
                <a:close/>
                <a:moveTo>
                  <a:pt x="465429" y="33865"/>
                </a:moveTo>
                <a:lnTo>
                  <a:pt x="465429" y="57850"/>
                </a:lnTo>
                <a:lnTo>
                  <a:pt x="496985" y="57850"/>
                </a:lnTo>
                <a:lnTo>
                  <a:pt x="496985" y="33865"/>
                </a:lnTo>
                <a:close/>
                <a:moveTo>
                  <a:pt x="107104" y="20881"/>
                </a:moveTo>
                <a:lnTo>
                  <a:pt x="107104" y="44865"/>
                </a:lnTo>
                <a:lnTo>
                  <a:pt x="138567" y="44865"/>
                </a:lnTo>
                <a:lnTo>
                  <a:pt x="138567" y="20881"/>
                </a:lnTo>
                <a:close/>
                <a:moveTo>
                  <a:pt x="441221" y="14678"/>
                </a:moveTo>
                <a:lnTo>
                  <a:pt x="523359" y="14678"/>
                </a:lnTo>
                <a:lnTo>
                  <a:pt x="523359" y="61047"/>
                </a:lnTo>
                <a:lnTo>
                  <a:pt x="586093" y="61047"/>
                </a:lnTo>
                <a:lnTo>
                  <a:pt x="586093" y="91051"/>
                </a:lnTo>
                <a:lnTo>
                  <a:pt x="607004" y="91051"/>
                </a:lnTo>
                <a:lnTo>
                  <a:pt x="607004" y="428332"/>
                </a:lnTo>
                <a:lnTo>
                  <a:pt x="429730" y="428332"/>
                </a:lnTo>
                <a:cubicBezTo>
                  <a:pt x="429730" y="428332"/>
                  <a:pt x="425585" y="397764"/>
                  <a:pt x="417955" y="377072"/>
                </a:cubicBezTo>
                <a:cubicBezTo>
                  <a:pt x="389226" y="299383"/>
                  <a:pt x="330919" y="244925"/>
                  <a:pt x="307559" y="224515"/>
                </a:cubicBezTo>
                <a:lnTo>
                  <a:pt x="307370" y="224421"/>
                </a:lnTo>
                <a:cubicBezTo>
                  <a:pt x="287401" y="206927"/>
                  <a:pt x="277322" y="190185"/>
                  <a:pt x="277416" y="174760"/>
                </a:cubicBezTo>
                <a:cubicBezTo>
                  <a:pt x="277416" y="167141"/>
                  <a:pt x="279206" y="159053"/>
                  <a:pt x="282786" y="150870"/>
                </a:cubicBezTo>
                <a:cubicBezTo>
                  <a:pt x="287213" y="140712"/>
                  <a:pt x="301625" y="121337"/>
                  <a:pt x="327622" y="107511"/>
                </a:cubicBezTo>
                <a:lnTo>
                  <a:pt x="348628" y="107511"/>
                </a:lnTo>
                <a:lnTo>
                  <a:pt x="348628" y="34712"/>
                </a:lnTo>
                <a:lnTo>
                  <a:pt x="441221" y="34712"/>
                </a:lnTo>
                <a:close/>
                <a:moveTo>
                  <a:pt x="83743" y="0"/>
                </a:moveTo>
                <a:lnTo>
                  <a:pt x="162588" y="0"/>
                </a:lnTo>
                <a:lnTo>
                  <a:pt x="162493" y="118135"/>
                </a:lnTo>
                <a:lnTo>
                  <a:pt x="179544" y="118135"/>
                </a:lnTo>
                <a:lnTo>
                  <a:pt x="179544" y="7054"/>
                </a:lnTo>
                <a:lnTo>
                  <a:pt x="277887" y="7054"/>
                </a:lnTo>
                <a:lnTo>
                  <a:pt x="277887" y="127352"/>
                </a:lnTo>
                <a:cubicBezTo>
                  <a:pt x="273554" y="129986"/>
                  <a:pt x="269409" y="132996"/>
                  <a:pt x="267054" y="134595"/>
                </a:cubicBezTo>
                <a:cubicBezTo>
                  <a:pt x="261308" y="138451"/>
                  <a:pt x="255845" y="142966"/>
                  <a:pt x="250381" y="148609"/>
                </a:cubicBezTo>
                <a:cubicBezTo>
                  <a:pt x="245765" y="153312"/>
                  <a:pt x="241526" y="159049"/>
                  <a:pt x="237005" y="166668"/>
                </a:cubicBezTo>
                <a:cubicBezTo>
                  <a:pt x="230317" y="178049"/>
                  <a:pt x="226172" y="192533"/>
                  <a:pt x="225136" y="208523"/>
                </a:cubicBezTo>
                <a:cubicBezTo>
                  <a:pt x="224100" y="222819"/>
                  <a:pt x="225607" y="238433"/>
                  <a:pt x="229846" y="254799"/>
                </a:cubicBezTo>
                <a:cubicBezTo>
                  <a:pt x="237476" y="284332"/>
                  <a:pt x="250381" y="307940"/>
                  <a:pt x="252830" y="350642"/>
                </a:cubicBezTo>
                <a:cubicBezTo>
                  <a:pt x="255656" y="400868"/>
                  <a:pt x="231353" y="428332"/>
                  <a:pt x="231353" y="428332"/>
                </a:cubicBezTo>
                <a:lnTo>
                  <a:pt x="0" y="428332"/>
                </a:lnTo>
                <a:lnTo>
                  <a:pt x="0" y="76938"/>
                </a:lnTo>
                <a:lnTo>
                  <a:pt x="78845" y="76938"/>
                </a:lnTo>
                <a:lnTo>
                  <a:pt x="78845" y="118135"/>
                </a:lnTo>
                <a:lnTo>
                  <a:pt x="83743" y="118135"/>
                </a:lnTo>
                <a:close/>
              </a:path>
            </a:pathLst>
          </a:custGeom>
          <a:solidFill>
            <a:srgbClr val="131519"/>
          </a:solidFill>
          <a:ln>
            <a:noFill/>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167" y="0"/>
            <a:ext cx="10283952" cy="6858000"/>
          </a:xfrm>
          <a:prstGeom prst="rect">
            <a:avLst/>
          </a:prstGeom>
        </p:spPr>
      </p:pic>
      <p:sp>
        <p:nvSpPr>
          <p:cNvPr id="2" name="矩形 1"/>
          <p:cNvSpPr/>
          <p:nvPr/>
        </p:nvSpPr>
        <p:spPr>
          <a:xfrm flipV="1">
            <a:off x="-1" y="0"/>
            <a:ext cx="52196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2335" y="3807618"/>
            <a:ext cx="3649765" cy="923330"/>
          </a:xfrm>
          <a:prstGeom prst="rect">
            <a:avLst/>
          </a:prstGeom>
          <a:noFill/>
        </p:spPr>
        <p:txBody>
          <a:bodyPr wrap="square" lIns="0" tIns="0" rIns="0" bIns="0" rtlCol="0">
            <a:spAutoFit/>
          </a:bodyPr>
          <a:lstStyle/>
          <a:p>
            <a:r>
              <a:rPr lang="zh-CN" altLang="en-US" sz="6000" b="1">
                <a:latin typeface="微软雅黑" panose="020B0503020204020204" pitchFamily="34" charset="-122"/>
                <a:ea typeface="微软雅黑" panose="020B0503020204020204" pitchFamily="34" charset="-122"/>
              </a:rPr>
              <a:t>实施计划</a:t>
            </a:r>
            <a:endParaRPr lang="zh-CN" altLang="en-US" sz="6000" b="1" dirty="0">
              <a:latin typeface="微软雅黑" panose="020B0503020204020204" pitchFamily="34" charset="-122"/>
              <a:ea typeface="微软雅黑" panose="020B0503020204020204" pitchFamily="34" charset="-122"/>
            </a:endParaRPr>
          </a:p>
        </p:txBody>
      </p:sp>
      <p:sp>
        <p:nvSpPr>
          <p:cNvPr id="6" name="矩形 5"/>
          <p:cNvSpPr/>
          <p:nvPr/>
        </p:nvSpPr>
        <p:spPr>
          <a:xfrm>
            <a:off x="452335" y="5224344"/>
            <a:ext cx="4279899" cy="1064522"/>
          </a:xfrm>
          <a:prstGeom prst="rect">
            <a:avLst/>
          </a:prstGeom>
        </p:spPr>
        <p:txBody>
          <a:bodyPr wrap="square" lIns="0" tIns="0" rIns="0" bIns="0">
            <a:spAutoFit/>
          </a:bodyPr>
          <a:lstStyle/>
          <a:p>
            <a:pPr>
              <a:lnSpc>
                <a:spcPct val="150000"/>
              </a:lnSpc>
            </a:pPr>
            <a:r>
              <a:rPr lang="zh-CN" altLang="en-US" sz="1600">
                <a:latin typeface="微软雅黑" panose="020B0503020204020204" pitchFamily="34" charset="-122"/>
                <a:ea typeface="微软雅黑" panose="020B0503020204020204" pitchFamily="34" charset="-122"/>
              </a:rPr>
              <a:t>要制定实现职业生涯目标的行动方案，更要有具体的行为措施来保证。没有行动，职业目标只能是一种梦想。</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52335" y="2912250"/>
            <a:ext cx="3649765" cy="923330"/>
          </a:xfrm>
          <a:prstGeom prst="rect">
            <a:avLst/>
          </a:prstGeom>
          <a:noFill/>
        </p:spPr>
        <p:txBody>
          <a:bodyPr wrap="square" lIns="0" tIns="0" rIns="0" bIns="0" rtlCol="0">
            <a:spAutoFit/>
          </a:bodyPr>
          <a:lstStyle/>
          <a:p>
            <a:r>
              <a:rPr lang="en-US" altLang="zh-CN" sz="6000" b="1">
                <a:solidFill>
                  <a:schemeClr val="bg1"/>
                </a:solidFill>
                <a:latin typeface="微软雅黑" panose="020B0503020204020204" pitchFamily="34" charset="-122"/>
                <a:ea typeface="微软雅黑" panose="020B0503020204020204" pitchFamily="34" charset="-122"/>
              </a:rPr>
              <a:t>PART 4</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099" y="5065336"/>
            <a:ext cx="4313137" cy="1384300"/>
            <a:chOff x="419099" y="4506536"/>
            <a:chExt cx="4313137" cy="1384300"/>
          </a:xfrm>
        </p:grpSpPr>
        <p:cxnSp>
          <p:nvCxnSpPr>
            <p:cNvPr id="22" name="直接连接符 21"/>
            <p:cNvCxnSpPr/>
            <p:nvPr/>
          </p:nvCxnSpPr>
          <p:spPr>
            <a:xfrm flipH="1">
              <a:off x="452335" y="45065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19099" y="58908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大学期间</a:t>
            </a:r>
            <a:endParaRPr lang="zh-CN" altLang="en-US" sz="2000" b="1" dirty="0">
              <a:latin typeface="微软雅黑" panose="020B0503020204020204" pitchFamily="34" charset="-122"/>
              <a:ea typeface="微软雅黑" panose="020B0503020204020204" pitchFamily="34" charset="-122"/>
            </a:endParaRPr>
          </a:p>
        </p:txBody>
      </p:sp>
      <p:sp>
        <p:nvSpPr>
          <p:cNvPr id="41" name="文本框 20"/>
          <p:cNvSpPr txBox="1"/>
          <p:nvPr/>
        </p:nvSpPr>
        <p:spPr>
          <a:xfrm flipH="1">
            <a:off x="9392920" y="835023"/>
            <a:ext cx="2012950" cy="46037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发展</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文本框 22"/>
          <p:cNvSpPr txBox="1"/>
          <p:nvPr/>
        </p:nvSpPr>
        <p:spPr>
          <a:xfrm flipH="1">
            <a:off x="9231630" y="1391285"/>
            <a:ext cx="2915285" cy="370903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第二年:加强专业知识的"学习，继续打牢基础，使我这坐大厦有坚实的根基。开始做兼职，在大学前的实践基础上，不断锻炼自己，充实自己，在实践中运用家政学知识，解决一些问题。同时体验感悟社会，增加对这个迅速发展社会的了解，不断积累经验。还要在大二下学期完成二学位的学习，考取二学位的学位证。并且还要有所侧重的学习专业知识，侧重于家政的教育方向，开始为留校做准备。在大二初步为考研准备，了解考研的各方面信息。并要在寒假期间学习机动车的驾驶。</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7" name="文本框 20"/>
          <p:cNvSpPr txBox="1"/>
          <p:nvPr/>
        </p:nvSpPr>
        <p:spPr>
          <a:xfrm flipH="1">
            <a:off x="437515" y="833118"/>
            <a:ext cx="2012950" cy="46037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适应 </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文本框 22"/>
          <p:cNvSpPr txBox="1"/>
          <p:nvPr/>
        </p:nvSpPr>
        <p:spPr>
          <a:xfrm flipH="1">
            <a:off x="146050" y="1293495"/>
            <a:ext cx="2984500" cy="5001260"/>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第一年:以最快的速度适应由高中生到大学生的转变，确立自己的学习目标和要求。在大一，首先要打牢专业知识，并对政学有深入系统的了解。做好各科的学习，重点是英语，从头学起，认真学习，打牢基础，争取快速赶上同学们的英语水平。每天固定一小时以上时间学习英语，做好复习和预习。同时抓好数学语文等课程的学习不放松。了解计算机，安排好大学学习生活的时间。在大一，也会积极参加学校组织的各项活动，提高自己的沟通交流能力。增加实践经验，通过各项活动的参加，了解更多书本以外的知识，不断的充实自己。并要坚持每天的武术训练，达成自己的梦想。积极帮助同学，处理好与同学之间的关系，建立良好的友谊。</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8" name="组合 57"/>
          <p:cNvGrpSpPr/>
          <p:nvPr/>
        </p:nvGrpSpPr>
        <p:grpSpPr>
          <a:xfrm>
            <a:off x="7135495" y="4560570"/>
            <a:ext cx="743585" cy="1158240"/>
            <a:chOff x="6413" y="4271"/>
            <a:chExt cx="1171" cy="1824"/>
          </a:xfrm>
        </p:grpSpPr>
        <p:cxnSp>
          <p:nvCxnSpPr>
            <p:cNvPr id="59" name="直接连接符 58"/>
            <p:cNvCxnSpPr/>
            <p:nvPr/>
          </p:nvCxnSpPr>
          <p:spPr>
            <a:xfrm>
              <a:off x="6413" y="4656"/>
              <a:ext cx="0" cy="133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6617" y="4271"/>
              <a:ext cx="967" cy="1824"/>
            </a:xfrm>
            <a:prstGeom prst="ellipse">
              <a:avLst/>
            </a:prstGeom>
            <a:noFill/>
            <a:ln>
              <a:noFill/>
            </a:ln>
          </p:spPr>
          <p:txBody>
            <a:bodyPr wrap="square" rtlCol="0">
              <a:spAutoFit/>
            </a:bodyPr>
            <a:lstStyle/>
            <a:p>
              <a:pPr algn="ctr"/>
              <a:r>
                <a:rPr lang="en-US" altLang="zh-CN" sz="4800">
                  <a:solidFill>
                    <a:schemeClr val="bg1"/>
                  </a:solidFill>
                  <a:latin typeface="Impact" panose="020B0806030902050204" pitchFamily="34" charset="0"/>
                </a:rPr>
                <a:t>D</a:t>
              </a:r>
              <a:endParaRPr lang="en-US" altLang="zh-CN" sz="4800">
                <a:solidFill>
                  <a:schemeClr val="bg1"/>
                </a:solidFill>
                <a:latin typeface="Impact" panose="020B0806030902050204" pitchFamily="34" charset="0"/>
              </a:endParaRPr>
            </a:p>
          </p:txBody>
        </p:sp>
      </p:grpSp>
      <p:grpSp>
        <p:nvGrpSpPr>
          <p:cNvPr id="5" name="组合 4"/>
          <p:cNvGrpSpPr/>
          <p:nvPr/>
        </p:nvGrpSpPr>
        <p:grpSpPr>
          <a:xfrm>
            <a:off x="7078345" y="833120"/>
            <a:ext cx="1943100" cy="1625600"/>
            <a:chOff x="6250" y="6940"/>
            <a:chExt cx="3060" cy="2560"/>
          </a:xfrm>
          <a:solidFill>
            <a:schemeClr val="accent4"/>
          </a:solidFill>
        </p:grpSpPr>
        <p:sp>
          <p:nvSpPr>
            <p:cNvPr id="39" name="对角圆角矩形 7"/>
            <p:cNvSpPr/>
            <p:nvPr/>
          </p:nvSpPr>
          <p:spPr>
            <a:xfrm>
              <a:off x="6250" y="6940"/>
              <a:ext cx="3060" cy="2561"/>
            </a:xfrm>
            <a:prstGeom prst="round2DiagRect">
              <a:avLst>
                <a:gd name="adj1" fmla="val 307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p:nvPr/>
          </p:nvGrpSpPr>
          <p:grpSpPr>
            <a:xfrm>
              <a:off x="6549" y="7182"/>
              <a:ext cx="1256" cy="1824"/>
              <a:chOff x="5157" y="4271"/>
              <a:chExt cx="1256" cy="1824"/>
            </a:xfrm>
            <a:grpFill/>
          </p:grpSpPr>
          <p:cxnSp>
            <p:nvCxnSpPr>
              <p:cNvPr id="53" name="直接连接符 52"/>
              <p:cNvCxnSpPr/>
              <p:nvPr/>
            </p:nvCxnSpPr>
            <p:spPr>
              <a:xfrm>
                <a:off x="6413" y="4656"/>
                <a:ext cx="0" cy="1330"/>
              </a:xfrm>
              <a:prstGeom prst="line">
                <a:avLst/>
              </a:prstGeom>
              <a:grpFill/>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157" y="4271"/>
                <a:ext cx="967" cy="1824"/>
              </a:xfrm>
              <a:prstGeom prst="ellipse">
                <a:avLst/>
              </a:prstGeom>
              <a:grpFill/>
              <a:ln>
                <a:noFill/>
              </a:ln>
            </p:spPr>
            <p:txBody>
              <a:bodyPr wrap="square" rtlCol="0">
                <a:spAutoFit/>
              </a:bodyPr>
              <a:lstStyle/>
              <a:p>
                <a:pPr algn="ctr"/>
                <a:r>
                  <a:rPr lang="en-US" altLang="zh-CN" sz="4800">
                    <a:solidFill>
                      <a:schemeClr val="bg1"/>
                    </a:solidFill>
                    <a:latin typeface="Impact" panose="020B0806030902050204" pitchFamily="34" charset="0"/>
                  </a:rPr>
                  <a:t>B</a:t>
                </a:r>
                <a:endParaRPr lang="en-US" altLang="zh-CN" sz="4800">
                  <a:solidFill>
                    <a:schemeClr val="bg1"/>
                  </a:solidFill>
                  <a:latin typeface="Impact" panose="020B0806030902050204" pitchFamily="34" charset="0"/>
                </a:endParaRPr>
              </a:p>
            </p:txBody>
          </p:sp>
        </p:grpSp>
        <p:sp>
          <p:nvSpPr>
            <p:cNvPr id="61" name="领带"/>
            <p:cNvSpPr/>
            <p:nvPr/>
          </p:nvSpPr>
          <p:spPr bwMode="auto">
            <a:xfrm>
              <a:off x="8150" y="7668"/>
              <a:ext cx="857" cy="1105"/>
            </a:xfrm>
            <a:custGeom>
              <a:avLst/>
              <a:gdLst>
                <a:gd name="T0" fmla="*/ 900005 w 6223"/>
                <a:gd name="T1" fmla="*/ 960353 h 9338"/>
                <a:gd name="T2" fmla="*/ 779889 w 6223"/>
                <a:gd name="T3" fmla="*/ 539849 h 9338"/>
                <a:gd name="T4" fmla="*/ 1080083 w 6223"/>
                <a:gd name="T5" fmla="*/ 719927 h 9338"/>
                <a:gd name="T6" fmla="*/ 1199814 w 6223"/>
                <a:gd name="T7" fmla="*/ 1140431 h 9338"/>
                <a:gd name="T8" fmla="*/ 900005 w 6223"/>
                <a:gd name="T9" fmla="*/ 960353 h 9338"/>
                <a:gd name="T10" fmla="*/ 299616 w 6223"/>
                <a:gd name="T11" fmla="*/ 353987 h 9338"/>
                <a:gd name="T12" fmla="*/ 179885 w 6223"/>
                <a:gd name="T13" fmla="*/ 0 h 9338"/>
                <a:gd name="T14" fmla="*/ 779889 w 6223"/>
                <a:gd name="T15" fmla="*/ 0 h 9338"/>
                <a:gd name="T16" fmla="*/ 659580 w 6223"/>
                <a:gd name="T17" fmla="*/ 353987 h 9338"/>
                <a:gd name="T18" fmla="*/ 299616 w 6223"/>
                <a:gd name="T19" fmla="*/ 353987 h 9338"/>
                <a:gd name="T20" fmla="*/ 659580 w 6223"/>
                <a:gd name="T21" fmla="*/ 426095 h 9338"/>
                <a:gd name="T22" fmla="*/ 873205 w 6223"/>
                <a:gd name="T23" fmla="*/ 1103028 h 9338"/>
                <a:gd name="T24" fmla="*/ 874169 w 6223"/>
                <a:gd name="T25" fmla="*/ 1103992 h 9338"/>
                <a:gd name="T26" fmla="*/ 873591 w 6223"/>
                <a:gd name="T27" fmla="*/ 1104763 h 9338"/>
                <a:gd name="T28" fmla="*/ 959774 w 6223"/>
                <a:gd name="T29" fmla="*/ 1379893 h 9338"/>
                <a:gd name="T30" fmla="*/ 479694 w 6223"/>
                <a:gd name="T31" fmla="*/ 1800397 h 9338"/>
                <a:gd name="T32" fmla="*/ 0 w 6223"/>
                <a:gd name="T33" fmla="*/ 1379893 h 9338"/>
                <a:gd name="T34" fmla="*/ 299616 w 6223"/>
                <a:gd name="T35" fmla="*/ 426095 h 9338"/>
                <a:gd name="T36" fmla="*/ 659580 w 6223"/>
                <a:gd name="T37" fmla="*/ 426095 h 9338"/>
                <a:gd name="T38" fmla="*/ 539656 w 6223"/>
                <a:gd name="T39" fmla="*/ 539849 h 9338"/>
                <a:gd name="T40" fmla="*/ 419925 w 6223"/>
                <a:gd name="T41" fmla="*/ 539849 h 9338"/>
                <a:gd name="T42" fmla="*/ 342997 w 6223"/>
                <a:gd name="T43" fmla="*/ 790493 h 9338"/>
                <a:gd name="T44" fmla="*/ 552574 w 6223"/>
                <a:gd name="T45" fmla="*/ 580916 h 9338"/>
                <a:gd name="T46" fmla="*/ 539656 w 6223"/>
                <a:gd name="T47" fmla="*/ 539849 h 9338"/>
                <a:gd name="T48" fmla="*/ 479694 w 6223"/>
                <a:gd name="T49" fmla="*/ 1620512 h 9338"/>
                <a:gd name="T50" fmla="*/ 779889 w 6223"/>
                <a:gd name="T51" fmla="*/ 1320317 h 9338"/>
                <a:gd name="T52" fmla="*/ 751161 w 6223"/>
                <a:gd name="T53" fmla="*/ 1226422 h 9338"/>
                <a:gd name="T54" fmla="*/ 417226 w 6223"/>
                <a:gd name="T55" fmla="*/ 1557658 h 9338"/>
                <a:gd name="T56" fmla="*/ 479694 w 6223"/>
                <a:gd name="T57" fmla="*/ 1620512 h 9338"/>
                <a:gd name="T58" fmla="*/ 318704 w 6223"/>
                <a:gd name="T59" fmla="*/ 1459328 h 9338"/>
                <a:gd name="T60" fmla="*/ 704696 w 6223"/>
                <a:gd name="T61" fmla="*/ 1076035 h 9338"/>
                <a:gd name="T62" fmla="*/ 669027 w 6223"/>
                <a:gd name="T63" fmla="*/ 960932 h 9338"/>
                <a:gd name="T64" fmla="*/ 244474 w 6223"/>
                <a:gd name="T65" fmla="*/ 1384906 h 9338"/>
                <a:gd name="T66" fmla="*/ 318704 w 6223"/>
                <a:gd name="T67" fmla="*/ 1459328 h 9338"/>
                <a:gd name="T68" fmla="*/ 201872 w 6223"/>
                <a:gd name="T69" fmla="*/ 1247823 h 9338"/>
                <a:gd name="T70" fmla="*/ 626803 w 6223"/>
                <a:gd name="T71" fmla="*/ 822884 h 9338"/>
                <a:gd name="T72" fmla="*/ 592098 w 6223"/>
                <a:gd name="T73" fmla="*/ 710673 h 9338"/>
                <a:gd name="T74" fmla="*/ 267418 w 6223"/>
                <a:gd name="T75" fmla="*/ 1035546 h 9338"/>
                <a:gd name="T76" fmla="*/ 201872 w 6223"/>
                <a:gd name="T77" fmla="*/ 1247823 h 93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223" h="9338">
                  <a:moveTo>
                    <a:pt x="4668" y="4981"/>
                  </a:moveTo>
                  <a:lnTo>
                    <a:pt x="4045" y="2800"/>
                  </a:lnTo>
                  <a:lnTo>
                    <a:pt x="5602" y="3734"/>
                  </a:lnTo>
                  <a:lnTo>
                    <a:pt x="6223" y="5915"/>
                  </a:lnTo>
                  <a:lnTo>
                    <a:pt x="4668" y="4981"/>
                  </a:lnTo>
                  <a:close/>
                  <a:moveTo>
                    <a:pt x="1554" y="1836"/>
                  </a:moveTo>
                  <a:lnTo>
                    <a:pt x="933" y="0"/>
                  </a:lnTo>
                  <a:lnTo>
                    <a:pt x="4045" y="0"/>
                  </a:lnTo>
                  <a:lnTo>
                    <a:pt x="3421" y="1836"/>
                  </a:lnTo>
                  <a:lnTo>
                    <a:pt x="1554" y="1836"/>
                  </a:lnTo>
                  <a:close/>
                  <a:moveTo>
                    <a:pt x="3421" y="2210"/>
                  </a:moveTo>
                  <a:lnTo>
                    <a:pt x="4529" y="5721"/>
                  </a:lnTo>
                  <a:lnTo>
                    <a:pt x="4534" y="5726"/>
                  </a:lnTo>
                  <a:lnTo>
                    <a:pt x="4531" y="5730"/>
                  </a:lnTo>
                  <a:lnTo>
                    <a:pt x="4978" y="7157"/>
                  </a:lnTo>
                  <a:lnTo>
                    <a:pt x="2488" y="9338"/>
                  </a:lnTo>
                  <a:lnTo>
                    <a:pt x="0" y="7157"/>
                  </a:lnTo>
                  <a:lnTo>
                    <a:pt x="1554" y="2210"/>
                  </a:lnTo>
                  <a:lnTo>
                    <a:pt x="3421" y="2210"/>
                  </a:lnTo>
                  <a:close/>
                  <a:moveTo>
                    <a:pt x="2799" y="2800"/>
                  </a:moveTo>
                  <a:lnTo>
                    <a:pt x="2178" y="2800"/>
                  </a:lnTo>
                  <a:lnTo>
                    <a:pt x="1779" y="4100"/>
                  </a:lnTo>
                  <a:lnTo>
                    <a:pt x="2866" y="3013"/>
                  </a:lnTo>
                  <a:lnTo>
                    <a:pt x="2799" y="2800"/>
                  </a:lnTo>
                  <a:close/>
                  <a:moveTo>
                    <a:pt x="2488" y="8405"/>
                  </a:moveTo>
                  <a:lnTo>
                    <a:pt x="4045" y="6848"/>
                  </a:lnTo>
                  <a:lnTo>
                    <a:pt x="3896" y="6361"/>
                  </a:lnTo>
                  <a:lnTo>
                    <a:pt x="2164" y="8079"/>
                  </a:lnTo>
                  <a:lnTo>
                    <a:pt x="2488" y="8405"/>
                  </a:lnTo>
                  <a:close/>
                  <a:moveTo>
                    <a:pt x="1653" y="7569"/>
                  </a:moveTo>
                  <a:lnTo>
                    <a:pt x="3655" y="5581"/>
                  </a:lnTo>
                  <a:lnTo>
                    <a:pt x="3470" y="4984"/>
                  </a:lnTo>
                  <a:lnTo>
                    <a:pt x="1268" y="7183"/>
                  </a:lnTo>
                  <a:lnTo>
                    <a:pt x="1653" y="7569"/>
                  </a:lnTo>
                  <a:close/>
                  <a:moveTo>
                    <a:pt x="1046" y="6472"/>
                  </a:moveTo>
                  <a:lnTo>
                    <a:pt x="3251" y="4268"/>
                  </a:lnTo>
                  <a:lnTo>
                    <a:pt x="3071" y="3686"/>
                  </a:lnTo>
                  <a:lnTo>
                    <a:pt x="1387" y="5371"/>
                  </a:lnTo>
                  <a:lnTo>
                    <a:pt x="1046" y="64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 name="组合 2"/>
          <p:cNvGrpSpPr/>
          <p:nvPr/>
        </p:nvGrpSpPr>
        <p:grpSpPr>
          <a:xfrm>
            <a:off x="3130550" y="833120"/>
            <a:ext cx="1943100" cy="1625600"/>
            <a:chOff x="4990" y="4120"/>
            <a:chExt cx="3060" cy="2560"/>
          </a:xfrm>
        </p:grpSpPr>
        <p:sp>
          <p:nvSpPr>
            <p:cNvPr id="37" name="对角圆角矩形 5"/>
            <p:cNvSpPr/>
            <p:nvPr/>
          </p:nvSpPr>
          <p:spPr>
            <a:xfrm flipH="1">
              <a:off x="4990" y="4120"/>
              <a:ext cx="3060" cy="2561"/>
            </a:xfrm>
            <a:prstGeom prst="round2DiagRect">
              <a:avLst>
                <a:gd name="adj1" fmla="val 30700"/>
                <a:gd name="adj2" fmla="val 0"/>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5157" y="4271"/>
              <a:ext cx="1256" cy="1840"/>
              <a:chOff x="5157" y="4271"/>
              <a:chExt cx="1256" cy="1840"/>
            </a:xfrm>
          </p:grpSpPr>
          <p:cxnSp>
            <p:nvCxnSpPr>
              <p:cNvPr id="50" name="直接连接符 49"/>
              <p:cNvCxnSpPr/>
              <p:nvPr/>
            </p:nvCxnSpPr>
            <p:spPr>
              <a:xfrm>
                <a:off x="6413" y="4656"/>
                <a:ext cx="0" cy="133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157" y="4271"/>
                <a:ext cx="967" cy="1840"/>
              </a:xfrm>
              <a:prstGeom prst="ellipse">
                <a:avLst/>
              </a:prstGeom>
              <a:noFill/>
              <a:ln>
                <a:noFill/>
              </a:ln>
            </p:spPr>
            <p:txBody>
              <a:bodyPr wrap="square" rtlCol="0">
                <a:spAutoFit/>
              </a:bodyPr>
              <a:lstStyle/>
              <a:p>
                <a:pPr algn="ctr"/>
                <a:r>
                  <a:rPr lang="en-US" altLang="zh-CN" sz="4800">
                    <a:latin typeface="Impact" panose="020B0806030902050204" pitchFamily="34" charset="0"/>
                  </a:rPr>
                  <a:t>A</a:t>
                </a:r>
                <a:endParaRPr lang="en-US" altLang="zh-CN" sz="4800">
                  <a:latin typeface="Impact" panose="020B0806030902050204" pitchFamily="34" charset="0"/>
                </a:endParaRPr>
              </a:p>
            </p:txBody>
          </p:sp>
        </p:grpSp>
        <p:sp>
          <p:nvSpPr>
            <p:cNvPr id="62" name="沙漏"/>
            <p:cNvSpPr/>
            <p:nvPr/>
          </p:nvSpPr>
          <p:spPr bwMode="auto">
            <a:xfrm>
              <a:off x="6865" y="4781"/>
              <a:ext cx="803" cy="1080"/>
            </a:xfrm>
            <a:custGeom>
              <a:avLst/>
              <a:gdLst>
                <a:gd name="T0" fmla="*/ 1260453 w 2358"/>
                <a:gd name="T1" fmla="*/ 1658275 h 3281"/>
                <a:gd name="T2" fmla="*/ 1293926 w 2358"/>
                <a:gd name="T3" fmla="*/ 1691748 h 3281"/>
                <a:gd name="T4" fmla="*/ 1293926 w 2358"/>
                <a:gd name="T5" fmla="*/ 1800397 h 3281"/>
                <a:gd name="T6" fmla="*/ 0 w 2358"/>
                <a:gd name="T7" fmla="*/ 1800397 h 3281"/>
                <a:gd name="T8" fmla="*/ 0 w 2358"/>
                <a:gd name="T9" fmla="*/ 1691748 h 3281"/>
                <a:gd name="T10" fmla="*/ 33473 w 2358"/>
                <a:gd name="T11" fmla="*/ 1658275 h 3281"/>
                <a:gd name="T12" fmla="*/ 144867 w 2358"/>
                <a:gd name="T13" fmla="*/ 1658275 h 3281"/>
                <a:gd name="T14" fmla="*/ 440088 w 2358"/>
                <a:gd name="T15" fmla="*/ 900473 h 3281"/>
                <a:gd name="T16" fmla="*/ 142123 w 2358"/>
                <a:gd name="T17" fmla="*/ 142671 h 3281"/>
                <a:gd name="T18" fmla="*/ 33473 w 2358"/>
                <a:gd name="T19" fmla="*/ 142671 h 3281"/>
                <a:gd name="T20" fmla="*/ 0 w 2358"/>
                <a:gd name="T21" fmla="*/ 109198 h 3281"/>
                <a:gd name="T22" fmla="*/ 0 w 2358"/>
                <a:gd name="T23" fmla="*/ 0 h 3281"/>
                <a:gd name="T24" fmla="*/ 1293926 w 2358"/>
                <a:gd name="T25" fmla="*/ 0 h 3281"/>
                <a:gd name="T26" fmla="*/ 1293926 w 2358"/>
                <a:gd name="T27" fmla="*/ 109198 h 3281"/>
                <a:gd name="T28" fmla="*/ 1260453 w 2358"/>
                <a:gd name="T29" fmla="*/ 142671 h 3281"/>
                <a:gd name="T30" fmla="*/ 1131499 w 2358"/>
                <a:gd name="T31" fmla="*/ 142671 h 3281"/>
                <a:gd name="T32" fmla="*/ 833534 w 2358"/>
                <a:gd name="T33" fmla="*/ 900473 h 3281"/>
                <a:gd name="T34" fmla="*/ 1128756 w 2358"/>
                <a:gd name="T35" fmla="*/ 1658275 h 3281"/>
                <a:gd name="T36" fmla="*/ 1260453 w 2358"/>
                <a:gd name="T37" fmla="*/ 1658275 h 3281"/>
                <a:gd name="T38" fmla="*/ 740797 w 2358"/>
                <a:gd name="T39" fmla="*/ 900473 h 3281"/>
                <a:gd name="T40" fmla="*/ 1038762 w 2358"/>
                <a:gd name="T41" fmla="*/ 142671 h 3281"/>
                <a:gd name="T42" fmla="*/ 234860 w 2358"/>
                <a:gd name="T43" fmla="*/ 142671 h 3281"/>
                <a:gd name="T44" fmla="*/ 532825 w 2358"/>
                <a:gd name="T45" fmla="*/ 900473 h 3281"/>
                <a:gd name="T46" fmla="*/ 237055 w 2358"/>
                <a:gd name="T47" fmla="*/ 1658275 h 3281"/>
                <a:gd name="T48" fmla="*/ 287539 w 2358"/>
                <a:gd name="T49" fmla="*/ 1658275 h 3281"/>
                <a:gd name="T50" fmla="*/ 407164 w 2358"/>
                <a:gd name="T51" fmla="*/ 1544687 h 3281"/>
                <a:gd name="T52" fmla="*/ 495511 w 2358"/>
                <a:gd name="T53" fmla="*/ 1499691 h 3281"/>
                <a:gd name="T54" fmla="*/ 595382 w 2358"/>
                <a:gd name="T55" fmla="*/ 1441525 h 3281"/>
                <a:gd name="T56" fmla="*/ 633245 w 2358"/>
                <a:gd name="T57" fmla="*/ 1374579 h 3281"/>
                <a:gd name="T58" fmla="*/ 671108 w 2358"/>
                <a:gd name="T59" fmla="*/ 1441525 h 3281"/>
                <a:gd name="T60" fmla="*/ 769880 w 2358"/>
                <a:gd name="T61" fmla="*/ 1499691 h 3281"/>
                <a:gd name="T62" fmla="*/ 858227 w 2358"/>
                <a:gd name="T63" fmla="*/ 1544687 h 3281"/>
                <a:gd name="T64" fmla="*/ 976755 w 2358"/>
                <a:gd name="T65" fmla="*/ 1658275 h 3281"/>
                <a:gd name="T66" fmla="*/ 1036568 w 2358"/>
                <a:gd name="T67" fmla="*/ 1658275 h 3281"/>
                <a:gd name="T68" fmla="*/ 740797 w 2358"/>
                <a:gd name="T69" fmla="*/ 900473 h 3281"/>
                <a:gd name="T70" fmla="*/ 671656 w 2358"/>
                <a:gd name="T71" fmla="*/ 802798 h 3281"/>
                <a:gd name="T72" fmla="*/ 651353 w 2358"/>
                <a:gd name="T73" fmla="*/ 892791 h 3281"/>
                <a:gd name="T74" fmla="*/ 642573 w 2358"/>
                <a:gd name="T75" fmla="*/ 952603 h 3281"/>
                <a:gd name="T76" fmla="*/ 633245 w 2358"/>
                <a:gd name="T77" fmla="*/ 892791 h 3281"/>
                <a:gd name="T78" fmla="*/ 613490 w 2358"/>
                <a:gd name="T79" fmla="*/ 802798 h 3281"/>
                <a:gd name="T80" fmla="*/ 544898 w 2358"/>
                <a:gd name="T81" fmla="*/ 718293 h 3281"/>
                <a:gd name="T82" fmla="*/ 461489 w 2358"/>
                <a:gd name="T83" fmla="*/ 627203 h 3281"/>
                <a:gd name="T84" fmla="*/ 351742 w 2358"/>
                <a:gd name="T85" fmla="*/ 494410 h 3281"/>
                <a:gd name="T86" fmla="*/ 641476 w 2358"/>
                <a:gd name="T87" fmla="*/ 589341 h 3281"/>
                <a:gd name="T88" fmla="*/ 932307 w 2358"/>
                <a:gd name="T89" fmla="*/ 494410 h 3281"/>
                <a:gd name="T90" fmla="*/ 822559 w 2358"/>
                <a:gd name="T91" fmla="*/ 627203 h 3281"/>
                <a:gd name="T92" fmla="*/ 739700 w 2358"/>
                <a:gd name="T93" fmla="*/ 718293 h 3281"/>
                <a:gd name="T94" fmla="*/ 671656 w 2358"/>
                <a:gd name="T95" fmla="*/ 802798 h 328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58" h="3281">
                  <a:moveTo>
                    <a:pt x="2297" y="3022"/>
                  </a:moveTo>
                  <a:cubicBezTo>
                    <a:pt x="2331" y="3022"/>
                    <a:pt x="2358" y="3049"/>
                    <a:pt x="2358" y="3083"/>
                  </a:cubicBezTo>
                  <a:cubicBezTo>
                    <a:pt x="2358" y="3116"/>
                    <a:pt x="2358" y="3281"/>
                    <a:pt x="2358" y="3281"/>
                  </a:cubicBezTo>
                  <a:cubicBezTo>
                    <a:pt x="0" y="3281"/>
                    <a:pt x="0" y="3281"/>
                    <a:pt x="0" y="3281"/>
                  </a:cubicBezTo>
                  <a:cubicBezTo>
                    <a:pt x="0" y="3281"/>
                    <a:pt x="0" y="3116"/>
                    <a:pt x="0" y="3083"/>
                  </a:cubicBezTo>
                  <a:cubicBezTo>
                    <a:pt x="0" y="3049"/>
                    <a:pt x="27" y="3022"/>
                    <a:pt x="61" y="3022"/>
                  </a:cubicBezTo>
                  <a:cubicBezTo>
                    <a:pt x="264" y="3022"/>
                    <a:pt x="264" y="3022"/>
                    <a:pt x="264" y="3022"/>
                  </a:cubicBezTo>
                  <a:cubicBezTo>
                    <a:pt x="274" y="2213"/>
                    <a:pt x="802" y="1968"/>
                    <a:pt x="802" y="1641"/>
                  </a:cubicBezTo>
                  <a:cubicBezTo>
                    <a:pt x="802" y="1313"/>
                    <a:pt x="264" y="1307"/>
                    <a:pt x="259" y="260"/>
                  </a:cubicBezTo>
                  <a:cubicBezTo>
                    <a:pt x="61" y="260"/>
                    <a:pt x="61" y="260"/>
                    <a:pt x="61" y="260"/>
                  </a:cubicBezTo>
                  <a:cubicBezTo>
                    <a:pt x="27" y="260"/>
                    <a:pt x="0" y="233"/>
                    <a:pt x="0" y="199"/>
                  </a:cubicBezTo>
                  <a:cubicBezTo>
                    <a:pt x="0" y="166"/>
                    <a:pt x="0" y="0"/>
                    <a:pt x="0" y="0"/>
                  </a:cubicBezTo>
                  <a:cubicBezTo>
                    <a:pt x="2358" y="0"/>
                    <a:pt x="2358" y="0"/>
                    <a:pt x="2358" y="0"/>
                  </a:cubicBezTo>
                  <a:cubicBezTo>
                    <a:pt x="2358" y="0"/>
                    <a:pt x="2358" y="166"/>
                    <a:pt x="2358" y="199"/>
                  </a:cubicBezTo>
                  <a:cubicBezTo>
                    <a:pt x="2358" y="233"/>
                    <a:pt x="2331" y="260"/>
                    <a:pt x="2297" y="260"/>
                  </a:cubicBezTo>
                  <a:cubicBezTo>
                    <a:pt x="2062" y="260"/>
                    <a:pt x="2062" y="260"/>
                    <a:pt x="2062" y="260"/>
                  </a:cubicBezTo>
                  <a:cubicBezTo>
                    <a:pt x="2057" y="1307"/>
                    <a:pt x="1519" y="1313"/>
                    <a:pt x="1519" y="1641"/>
                  </a:cubicBezTo>
                  <a:cubicBezTo>
                    <a:pt x="1519" y="1968"/>
                    <a:pt x="2047" y="2213"/>
                    <a:pt x="2057" y="3022"/>
                  </a:cubicBezTo>
                  <a:lnTo>
                    <a:pt x="2297" y="3022"/>
                  </a:lnTo>
                  <a:close/>
                  <a:moveTo>
                    <a:pt x="1350" y="1641"/>
                  </a:moveTo>
                  <a:cubicBezTo>
                    <a:pt x="1350" y="1311"/>
                    <a:pt x="1888" y="1307"/>
                    <a:pt x="1893" y="260"/>
                  </a:cubicBezTo>
                  <a:cubicBezTo>
                    <a:pt x="428" y="260"/>
                    <a:pt x="428" y="260"/>
                    <a:pt x="428" y="260"/>
                  </a:cubicBezTo>
                  <a:cubicBezTo>
                    <a:pt x="433" y="1307"/>
                    <a:pt x="971" y="1311"/>
                    <a:pt x="971" y="1641"/>
                  </a:cubicBezTo>
                  <a:cubicBezTo>
                    <a:pt x="971" y="1959"/>
                    <a:pt x="442" y="2210"/>
                    <a:pt x="432" y="3022"/>
                  </a:cubicBezTo>
                  <a:cubicBezTo>
                    <a:pt x="524" y="3022"/>
                    <a:pt x="524" y="3022"/>
                    <a:pt x="524" y="3022"/>
                  </a:cubicBezTo>
                  <a:cubicBezTo>
                    <a:pt x="546" y="2950"/>
                    <a:pt x="618" y="2880"/>
                    <a:pt x="742" y="2815"/>
                  </a:cubicBezTo>
                  <a:cubicBezTo>
                    <a:pt x="903" y="2733"/>
                    <a:pt x="903" y="2733"/>
                    <a:pt x="903" y="2733"/>
                  </a:cubicBezTo>
                  <a:cubicBezTo>
                    <a:pt x="1004" y="2681"/>
                    <a:pt x="1065" y="2645"/>
                    <a:pt x="1085" y="2627"/>
                  </a:cubicBezTo>
                  <a:cubicBezTo>
                    <a:pt x="1105" y="2609"/>
                    <a:pt x="1128" y="2568"/>
                    <a:pt x="1154" y="2505"/>
                  </a:cubicBezTo>
                  <a:cubicBezTo>
                    <a:pt x="1180" y="2568"/>
                    <a:pt x="1204" y="2609"/>
                    <a:pt x="1223" y="2627"/>
                  </a:cubicBezTo>
                  <a:cubicBezTo>
                    <a:pt x="1243" y="2645"/>
                    <a:pt x="1303" y="2681"/>
                    <a:pt x="1403" y="2733"/>
                  </a:cubicBezTo>
                  <a:cubicBezTo>
                    <a:pt x="1564" y="2815"/>
                    <a:pt x="1564" y="2815"/>
                    <a:pt x="1564" y="2815"/>
                  </a:cubicBezTo>
                  <a:cubicBezTo>
                    <a:pt x="1687" y="2880"/>
                    <a:pt x="1759" y="2950"/>
                    <a:pt x="1780" y="3022"/>
                  </a:cubicBezTo>
                  <a:cubicBezTo>
                    <a:pt x="1889" y="3022"/>
                    <a:pt x="1889" y="3022"/>
                    <a:pt x="1889" y="3022"/>
                  </a:cubicBezTo>
                  <a:cubicBezTo>
                    <a:pt x="1878" y="2210"/>
                    <a:pt x="1350" y="1959"/>
                    <a:pt x="1350" y="1641"/>
                  </a:cubicBezTo>
                  <a:close/>
                  <a:moveTo>
                    <a:pt x="1224" y="1463"/>
                  </a:moveTo>
                  <a:cubicBezTo>
                    <a:pt x="1209" y="1492"/>
                    <a:pt x="1197" y="1546"/>
                    <a:pt x="1187" y="1627"/>
                  </a:cubicBezTo>
                  <a:cubicBezTo>
                    <a:pt x="1185" y="1651"/>
                    <a:pt x="1179" y="1688"/>
                    <a:pt x="1171" y="1736"/>
                  </a:cubicBezTo>
                  <a:cubicBezTo>
                    <a:pt x="1162" y="1688"/>
                    <a:pt x="1157" y="1651"/>
                    <a:pt x="1154" y="1627"/>
                  </a:cubicBezTo>
                  <a:cubicBezTo>
                    <a:pt x="1144" y="1546"/>
                    <a:pt x="1132" y="1492"/>
                    <a:pt x="1118" y="1463"/>
                  </a:cubicBezTo>
                  <a:cubicBezTo>
                    <a:pt x="1103" y="1435"/>
                    <a:pt x="1061" y="1383"/>
                    <a:pt x="993" y="1309"/>
                  </a:cubicBezTo>
                  <a:cubicBezTo>
                    <a:pt x="841" y="1143"/>
                    <a:pt x="841" y="1143"/>
                    <a:pt x="841" y="1143"/>
                  </a:cubicBezTo>
                  <a:cubicBezTo>
                    <a:pt x="737" y="1030"/>
                    <a:pt x="670" y="950"/>
                    <a:pt x="641" y="901"/>
                  </a:cubicBezTo>
                  <a:cubicBezTo>
                    <a:pt x="821" y="1016"/>
                    <a:pt x="997" y="1074"/>
                    <a:pt x="1169" y="1074"/>
                  </a:cubicBezTo>
                  <a:cubicBezTo>
                    <a:pt x="1341" y="1074"/>
                    <a:pt x="1518" y="1016"/>
                    <a:pt x="1699" y="901"/>
                  </a:cubicBezTo>
                  <a:cubicBezTo>
                    <a:pt x="1669" y="950"/>
                    <a:pt x="1602" y="1030"/>
                    <a:pt x="1499" y="1143"/>
                  </a:cubicBezTo>
                  <a:cubicBezTo>
                    <a:pt x="1348" y="1309"/>
                    <a:pt x="1348" y="1309"/>
                    <a:pt x="1348" y="1309"/>
                  </a:cubicBezTo>
                  <a:cubicBezTo>
                    <a:pt x="1279" y="1383"/>
                    <a:pt x="1238" y="1435"/>
                    <a:pt x="1224" y="1463"/>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63" name="雨伞"/>
          <p:cNvSpPr/>
          <p:nvPr/>
        </p:nvSpPr>
        <p:spPr bwMode="auto">
          <a:xfrm>
            <a:off x="6257925" y="4869180"/>
            <a:ext cx="660400" cy="660400"/>
          </a:xfrm>
          <a:custGeom>
            <a:avLst/>
            <a:gdLst>
              <a:gd name="T0" fmla="*/ 978993 w 3811"/>
              <a:gd name="T1" fmla="*/ 120026 h 4050"/>
              <a:gd name="T2" fmla="*/ 1693573 w 3811"/>
              <a:gd name="T3" fmla="*/ 822404 h 4050"/>
              <a:gd name="T4" fmla="*/ 1142973 w 3811"/>
              <a:gd name="T5" fmla="*/ 822404 h 4050"/>
              <a:gd name="T6" fmla="*/ 978993 w 3811"/>
              <a:gd name="T7" fmla="*/ 754389 h 4050"/>
              <a:gd name="T8" fmla="*/ 978993 w 3811"/>
              <a:gd name="T9" fmla="*/ 1382972 h 4050"/>
              <a:gd name="T10" fmla="*/ 755909 w 3811"/>
              <a:gd name="T11" fmla="*/ 1764834 h 4050"/>
              <a:gd name="T12" fmla="*/ 581707 w 3811"/>
              <a:gd name="T13" fmla="*/ 1797285 h 4050"/>
              <a:gd name="T14" fmla="*/ 411950 w 3811"/>
              <a:gd name="T15" fmla="*/ 1749719 h 4050"/>
              <a:gd name="T16" fmla="*/ 212863 w 3811"/>
              <a:gd name="T17" fmla="*/ 1349631 h 4050"/>
              <a:gd name="T18" fmla="*/ 452834 w 3811"/>
              <a:gd name="T19" fmla="*/ 1369635 h 4050"/>
              <a:gd name="T20" fmla="*/ 527492 w 3811"/>
              <a:gd name="T21" fmla="*/ 1539006 h 4050"/>
              <a:gd name="T22" fmla="*/ 592817 w 3811"/>
              <a:gd name="T23" fmla="*/ 1557232 h 4050"/>
              <a:gd name="T24" fmla="*/ 656809 w 3811"/>
              <a:gd name="T25" fmla="*/ 1545674 h 4050"/>
              <a:gd name="T26" fmla="*/ 738133 w 3811"/>
              <a:gd name="T27" fmla="*/ 1382972 h 4050"/>
              <a:gd name="T28" fmla="*/ 738133 w 3811"/>
              <a:gd name="T29" fmla="*/ 742830 h 4050"/>
              <a:gd name="T30" fmla="*/ 523492 w 3811"/>
              <a:gd name="T31" fmla="*/ 822404 h 4050"/>
              <a:gd name="T32" fmla="*/ 0 w 3811"/>
              <a:gd name="T33" fmla="*/ 822404 h 4050"/>
              <a:gd name="T34" fmla="*/ 738133 w 3811"/>
              <a:gd name="T35" fmla="*/ 117359 h 4050"/>
              <a:gd name="T36" fmla="*/ 738133 w 3811"/>
              <a:gd name="T37" fmla="*/ 0 h 4050"/>
              <a:gd name="T38" fmla="*/ 978993 w 3811"/>
              <a:gd name="T39" fmla="*/ 0 h 4050"/>
              <a:gd name="T40" fmla="*/ 978993 w 3811"/>
              <a:gd name="T41" fmla="*/ 120026 h 40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11" h="4050">
                <a:moveTo>
                  <a:pt x="2203" y="270"/>
                </a:moveTo>
                <a:cubicBezTo>
                  <a:pt x="3100" y="391"/>
                  <a:pt x="3789" y="1049"/>
                  <a:pt x="3811" y="1850"/>
                </a:cubicBezTo>
                <a:cubicBezTo>
                  <a:pt x="3373" y="1561"/>
                  <a:pt x="2963" y="1601"/>
                  <a:pt x="2572" y="1850"/>
                </a:cubicBezTo>
                <a:cubicBezTo>
                  <a:pt x="2449" y="1781"/>
                  <a:pt x="2326" y="1730"/>
                  <a:pt x="2203" y="1697"/>
                </a:cubicBezTo>
                <a:cubicBezTo>
                  <a:pt x="2203" y="3111"/>
                  <a:pt x="2203" y="3111"/>
                  <a:pt x="2203" y="3111"/>
                </a:cubicBezTo>
                <a:cubicBezTo>
                  <a:pt x="2203" y="3559"/>
                  <a:pt x="1984" y="3843"/>
                  <a:pt x="1701" y="3970"/>
                </a:cubicBezTo>
                <a:cubicBezTo>
                  <a:pt x="1577" y="4026"/>
                  <a:pt x="1443" y="4050"/>
                  <a:pt x="1309" y="4043"/>
                </a:cubicBezTo>
                <a:cubicBezTo>
                  <a:pt x="1176" y="4037"/>
                  <a:pt x="1045" y="4001"/>
                  <a:pt x="927" y="3936"/>
                </a:cubicBezTo>
                <a:cubicBezTo>
                  <a:pt x="647" y="3782"/>
                  <a:pt x="442" y="3476"/>
                  <a:pt x="479" y="3036"/>
                </a:cubicBezTo>
                <a:cubicBezTo>
                  <a:pt x="1019" y="3081"/>
                  <a:pt x="1019" y="3081"/>
                  <a:pt x="1019" y="3081"/>
                </a:cubicBezTo>
                <a:cubicBezTo>
                  <a:pt x="1003" y="3275"/>
                  <a:pt x="1080" y="3403"/>
                  <a:pt x="1187" y="3462"/>
                </a:cubicBezTo>
                <a:cubicBezTo>
                  <a:pt x="1233" y="3487"/>
                  <a:pt x="1284" y="3501"/>
                  <a:pt x="1334" y="3503"/>
                </a:cubicBezTo>
                <a:cubicBezTo>
                  <a:pt x="1384" y="3505"/>
                  <a:pt x="1434" y="3497"/>
                  <a:pt x="1478" y="3477"/>
                </a:cubicBezTo>
                <a:cubicBezTo>
                  <a:pt x="1581" y="3430"/>
                  <a:pt x="1661" y="3312"/>
                  <a:pt x="1661" y="3111"/>
                </a:cubicBezTo>
                <a:cubicBezTo>
                  <a:pt x="1661" y="1671"/>
                  <a:pt x="1661" y="1671"/>
                  <a:pt x="1661" y="1671"/>
                </a:cubicBezTo>
                <a:cubicBezTo>
                  <a:pt x="1500" y="1699"/>
                  <a:pt x="1339" y="1759"/>
                  <a:pt x="1178" y="1850"/>
                </a:cubicBezTo>
                <a:cubicBezTo>
                  <a:pt x="746" y="1641"/>
                  <a:pt x="351" y="1627"/>
                  <a:pt x="0" y="1850"/>
                </a:cubicBezTo>
                <a:cubicBezTo>
                  <a:pt x="22" y="1034"/>
                  <a:pt x="739" y="365"/>
                  <a:pt x="1661" y="264"/>
                </a:cubicBezTo>
                <a:cubicBezTo>
                  <a:pt x="1661" y="0"/>
                  <a:pt x="1661" y="0"/>
                  <a:pt x="1661" y="0"/>
                </a:cubicBezTo>
                <a:cubicBezTo>
                  <a:pt x="2203" y="0"/>
                  <a:pt x="2203" y="0"/>
                  <a:pt x="2203" y="0"/>
                </a:cubicBezTo>
                <a:lnTo>
                  <a:pt x="2203" y="27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4" name="组合 3"/>
          <p:cNvGrpSpPr/>
          <p:nvPr/>
        </p:nvGrpSpPr>
        <p:grpSpPr>
          <a:xfrm>
            <a:off x="5081905" y="3198495"/>
            <a:ext cx="1943100" cy="1625600"/>
            <a:chOff x="11150" y="4120"/>
            <a:chExt cx="3060" cy="2560"/>
          </a:xfrm>
        </p:grpSpPr>
        <p:sp>
          <p:nvSpPr>
            <p:cNvPr id="38" name="对角圆角矩形 6"/>
            <p:cNvSpPr/>
            <p:nvPr/>
          </p:nvSpPr>
          <p:spPr>
            <a:xfrm>
              <a:off x="11150" y="4120"/>
              <a:ext cx="3060" cy="2561"/>
            </a:xfrm>
            <a:prstGeom prst="round2DiagRect">
              <a:avLst>
                <a:gd name="adj1" fmla="val 30700"/>
                <a:gd name="adj2" fmla="val 0"/>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2855" y="4271"/>
              <a:ext cx="1131" cy="1840"/>
              <a:chOff x="6413" y="4271"/>
              <a:chExt cx="1131" cy="1840"/>
            </a:xfrm>
          </p:grpSpPr>
          <p:cxnSp>
            <p:nvCxnSpPr>
              <p:cNvPr id="56" name="直接连接符 55"/>
              <p:cNvCxnSpPr/>
              <p:nvPr/>
            </p:nvCxnSpPr>
            <p:spPr>
              <a:xfrm>
                <a:off x="6413" y="4656"/>
                <a:ext cx="0" cy="133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77" y="4271"/>
                <a:ext cx="967" cy="1840"/>
              </a:xfrm>
              <a:prstGeom prst="ellipse">
                <a:avLst/>
              </a:prstGeom>
              <a:noFill/>
              <a:ln>
                <a:noFill/>
              </a:ln>
            </p:spPr>
            <p:txBody>
              <a:bodyPr wrap="square" rtlCol="0">
                <a:spAutoFit/>
              </a:bodyPr>
              <a:lstStyle/>
              <a:p>
                <a:pPr algn="ctr"/>
                <a:r>
                  <a:rPr lang="en-US" altLang="zh-CN" sz="4800">
                    <a:latin typeface="Impact" panose="020B0806030902050204" pitchFamily="34" charset="0"/>
                  </a:rPr>
                  <a:t>C</a:t>
                </a:r>
                <a:endParaRPr lang="en-US" altLang="zh-CN" sz="4800">
                  <a:latin typeface="Impact" panose="020B0806030902050204" pitchFamily="34" charset="0"/>
                </a:endParaRPr>
              </a:p>
            </p:txBody>
          </p:sp>
        </p:grpSp>
        <p:sp>
          <p:nvSpPr>
            <p:cNvPr id="64" name="箱子"/>
            <p:cNvSpPr/>
            <p:nvPr/>
          </p:nvSpPr>
          <p:spPr bwMode="auto">
            <a:xfrm>
              <a:off x="11237" y="4763"/>
              <a:ext cx="1440" cy="1181"/>
            </a:xfrm>
            <a:custGeom>
              <a:avLst/>
              <a:gdLst>
                <a:gd name="T0" fmla="*/ 1159975 w 4990"/>
                <a:gd name="T1" fmla="*/ 503563 h 4529"/>
                <a:gd name="T2" fmla="*/ 1428772 w 4990"/>
                <a:gd name="T3" fmla="*/ 546519 h 4529"/>
                <a:gd name="T4" fmla="*/ 1774059 w 4990"/>
                <a:gd name="T5" fmla="*/ 645788 h 4529"/>
                <a:gd name="T6" fmla="*/ 1424803 w 4990"/>
                <a:gd name="T7" fmla="*/ 1334170 h 4529"/>
                <a:gd name="T8" fmla="*/ 883602 w 4990"/>
                <a:gd name="T9" fmla="*/ 1628366 h 4529"/>
                <a:gd name="T10" fmla="*/ 882880 w 4990"/>
                <a:gd name="T11" fmla="*/ 1629088 h 4529"/>
                <a:gd name="T12" fmla="*/ 881798 w 4990"/>
                <a:gd name="T13" fmla="*/ 1629449 h 4529"/>
                <a:gd name="T14" fmla="*/ 880715 w 4990"/>
                <a:gd name="T15" fmla="*/ 1630171 h 4529"/>
                <a:gd name="T16" fmla="*/ 879633 w 4990"/>
                <a:gd name="T17" fmla="*/ 1630532 h 4529"/>
                <a:gd name="T18" fmla="*/ 877829 w 4990"/>
                <a:gd name="T19" fmla="*/ 1631254 h 4529"/>
                <a:gd name="T20" fmla="*/ 877107 w 4990"/>
                <a:gd name="T21" fmla="*/ 1631615 h 4529"/>
                <a:gd name="T22" fmla="*/ 876025 w 4990"/>
                <a:gd name="T23" fmla="*/ 1632337 h 4529"/>
                <a:gd name="T24" fmla="*/ 874942 w 4990"/>
                <a:gd name="T25" fmla="*/ 1632698 h 4529"/>
                <a:gd name="T26" fmla="*/ 873860 w 4990"/>
                <a:gd name="T27" fmla="*/ 1633059 h 4529"/>
                <a:gd name="T28" fmla="*/ 872778 w 4990"/>
                <a:gd name="T29" fmla="*/ 1633420 h 4529"/>
                <a:gd name="T30" fmla="*/ 871695 w 4990"/>
                <a:gd name="T31" fmla="*/ 1633420 h 4529"/>
                <a:gd name="T32" fmla="*/ 870613 w 4990"/>
                <a:gd name="T33" fmla="*/ 1633781 h 4529"/>
                <a:gd name="T34" fmla="*/ 869530 w 4990"/>
                <a:gd name="T35" fmla="*/ 1634142 h 4529"/>
                <a:gd name="T36" fmla="*/ 868809 w 4990"/>
                <a:gd name="T37" fmla="*/ 1634142 h 4529"/>
                <a:gd name="T38" fmla="*/ 867366 w 4990"/>
                <a:gd name="T39" fmla="*/ 1634503 h 4529"/>
                <a:gd name="T40" fmla="*/ 866283 w 4990"/>
                <a:gd name="T41" fmla="*/ 1634503 h 4529"/>
                <a:gd name="T42" fmla="*/ 865201 w 4990"/>
                <a:gd name="T43" fmla="*/ 1634503 h 4529"/>
                <a:gd name="T44" fmla="*/ 864118 w 4990"/>
                <a:gd name="T45" fmla="*/ 1634864 h 4529"/>
                <a:gd name="T46" fmla="*/ 863036 w 4990"/>
                <a:gd name="T47" fmla="*/ 1634864 h 4529"/>
                <a:gd name="T48" fmla="*/ 861232 w 4990"/>
                <a:gd name="T49" fmla="*/ 1634864 h 4529"/>
                <a:gd name="T50" fmla="*/ 859789 w 4990"/>
                <a:gd name="T51" fmla="*/ 1634864 h 4529"/>
                <a:gd name="T52" fmla="*/ 858706 w 4990"/>
                <a:gd name="T53" fmla="*/ 1634864 h 4529"/>
                <a:gd name="T54" fmla="*/ 857263 w 4990"/>
                <a:gd name="T55" fmla="*/ 1634503 h 4529"/>
                <a:gd name="T56" fmla="*/ 856181 w 4990"/>
                <a:gd name="T57" fmla="*/ 1634503 h 4529"/>
                <a:gd name="T58" fmla="*/ 855098 w 4990"/>
                <a:gd name="T59" fmla="*/ 1634503 h 4529"/>
                <a:gd name="T60" fmla="*/ 854016 w 4990"/>
                <a:gd name="T61" fmla="*/ 1634142 h 4529"/>
                <a:gd name="T62" fmla="*/ 852934 w 4990"/>
                <a:gd name="T63" fmla="*/ 1634142 h 4529"/>
                <a:gd name="T64" fmla="*/ 851851 w 4990"/>
                <a:gd name="T65" fmla="*/ 1633781 h 4529"/>
                <a:gd name="T66" fmla="*/ 850769 w 4990"/>
                <a:gd name="T67" fmla="*/ 1633420 h 4529"/>
                <a:gd name="T68" fmla="*/ 849686 w 4990"/>
                <a:gd name="T69" fmla="*/ 1633420 h 4529"/>
                <a:gd name="T70" fmla="*/ 848604 w 4990"/>
                <a:gd name="T71" fmla="*/ 1633059 h 4529"/>
                <a:gd name="T72" fmla="*/ 847882 w 4990"/>
                <a:gd name="T73" fmla="*/ 1632698 h 4529"/>
                <a:gd name="T74" fmla="*/ 846439 w 4990"/>
                <a:gd name="T75" fmla="*/ 1632337 h 4529"/>
                <a:gd name="T76" fmla="*/ 845718 w 4990"/>
                <a:gd name="T77" fmla="*/ 1631615 h 4529"/>
                <a:gd name="T78" fmla="*/ 844635 w 4990"/>
                <a:gd name="T79" fmla="*/ 1631254 h 4529"/>
                <a:gd name="T80" fmla="*/ 842831 w 4990"/>
                <a:gd name="T81" fmla="*/ 1630532 h 4529"/>
                <a:gd name="T82" fmla="*/ 841749 w 4990"/>
                <a:gd name="T83" fmla="*/ 1630171 h 4529"/>
                <a:gd name="T84" fmla="*/ 841027 w 4990"/>
                <a:gd name="T85" fmla="*/ 1629449 h 4529"/>
                <a:gd name="T86" fmla="*/ 839945 w 4990"/>
                <a:gd name="T87" fmla="*/ 1629088 h 4529"/>
                <a:gd name="T88" fmla="*/ 838862 w 4990"/>
                <a:gd name="T89" fmla="*/ 1628366 h 4529"/>
                <a:gd name="T90" fmla="*/ 298022 w 4990"/>
                <a:gd name="T91" fmla="*/ 1334170 h 4529"/>
                <a:gd name="T92" fmla="*/ 277456 w 4990"/>
                <a:gd name="T93" fmla="*/ 569621 h 4529"/>
                <a:gd name="T94" fmla="*/ 29586 w 4990"/>
                <a:gd name="T95" fmla="*/ 244020 h 4529"/>
                <a:gd name="T96" fmla="*/ 705366 w 4990"/>
                <a:gd name="T97" fmla="*/ 79776 h 4529"/>
                <a:gd name="T98" fmla="*/ 602538 w 4990"/>
                <a:gd name="T99" fmla="*/ 94215 h 4529"/>
                <a:gd name="T100" fmla="*/ 599290 w 4990"/>
                <a:gd name="T101" fmla="*/ 460606 h 4529"/>
                <a:gd name="T102" fmla="*/ 768145 w 4990"/>
                <a:gd name="T103" fmla="*/ 60283 h 4529"/>
                <a:gd name="T104" fmla="*/ 632123 w 4990"/>
                <a:gd name="T105" fmla="*/ 368918 h 4529"/>
                <a:gd name="T106" fmla="*/ 925815 w 4990"/>
                <a:gd name="T107" fmla="*/ 605719 h 4529"/>
                <a:gd name="T108" fmla="*/ 1158893 w 4990"/>
                <a:gd name="T109" fmla="*/ 357006 h 4529"/>
                <a:gd name="T110" fmla="*/ 798092 w 4990"/>
                <a:gd name="T111" fmla="*/ 29961 h 4529"/>
                <a:gd name="T112" fmla="*/ 1424442 w 4990"/>
                <a:gd name="T113" fmla="*/ 629544 h 4529"/>
                <a:gd name="T114" fmla="*/ 819740 w 4990"/>
                <a:gd name="T115" fmla="*/ 1523322 h 45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990" h="4529">
                  <a:moveTo>
                    <a:pt x="1135" y="1615"/>
                  </a:moveTo>
                  <a:cubicBezTo>
                    <a:pt x="2387" y="2295"/>
                    <a:pt x="2387" y="2295"/>
                    <a:pt x="2387" y="2295"/>
                  </a:cubicBezTo>
                  <a:cubicBezTo>
                    <a:pt x="3646" y="1612"/>
                    <a:pt x="3646" y="1612"/>
                    <a:pt x="3646" y="1612"/>
                  </a:cubicBezTo>
                  <a:cubicBezTo>
                    <a:pt x="3215" y="1395"/>
                    <a:pt x="3215" y="1395"/>
                    <a:pt x="3215" y="1395"/>
                  </a:cubicBezTo>
                  <a:cubicBezTo>
                    <a:pt x="3361" y="1283"/>
                    <a:pt x="3361" y="1283"/>
                    <a:pt x="3361" y="1283"/>
                  </a:cubicBezTo>
                  <a:cubicBezTo>
                    <a:pt x="3379" y="1270"/>
                    <a:pt x="3396" y="1254"/>
                    <a:pt x="3410" y="1237"/>
                  </a:cubicBezTo>
                  <a:cubicBezTo>
                    <a:pt x="3936" y="1500"/>
                    <a:pt x="3936" y="1500"/>
                    <a:pt x="3936" y="1500"/>
                  </a:cubicBezTo>
                  <a:cubicBezTo>
                    <a:pt x="3944" y="1504"/>
                    <a:pt x="3953" y="1508"/>
                    <a:pt x="3960" y="1514"/>
                  </a:cubicBezTo>
                  <a:cubicBezTo>
                    <a:pt x="4866" y="1575"/>
                    <a:pt x="4866" y="1575"/>
                    <a:pt x="4866" y="1575"/>
                  </a:cubicBezTo>
                  <a:cubicBezTo>
                    <a:pt x="4866" y="1575"/>
                    <a:pt x="4866" y="1575"/>
                    <a:pt x="4866" y="1575"/>
                  </a:cubicBezTo>
                  <a:cubicBezTo>
                    <a:pt x="4903" y="1577"/>
                    <a:pt x="4938" y="1597"/>
                    <a:pt x="4958" y="1631"/>
                  </a:cubicBezTo>
                  <a:cubicBezTo>
                    <a:pt x="4990" y="1686"/>
                    <a:pt x="4972" y="1757"/>
                    <a:pt x="4917" y="1789"/>
                  </a:cubicBezTo>
                  <a:cubicBezTo>
                    <a:pt x="4009" y="2320"/>
                    <a:pt x="4009" y="2320"/>
                    <a:pt x="4009" y="2320"/>
                  </a:cubicBezTo>
                  <a:cubicBezTo>
                    <a:pt x="4009" y="3595"/>
                    <a:pt x="4009" y="3595"/>
                    <a:pt x="4009" y="3595"/>
                  </a:cubicBezTo>
                  <a:cubicBezTo>
                    <a:pt x="4009" y="3595"/>
                    <a:pt x="4009" y="3595"/>
                    <a:pt x="4009" y="3595"/>
                  </a:cubicBezTo>
                  <a:cubicBezTo>
                    <a:pt x="4009" y="3636"/>
                    <a:pt x="3987" y="3675"/>
                    <a:pt x="3949" y="3696"/>
                  </a:cubicBezTo>
                  <a:cubicBezTo>
                    <a:pt x="2450" y="4510"/>
                    <a:pt x="2450" y="4510"/>
                    <a:pt x="2450" y="4510"/>
                  </a:cubicBezTo>
                  <a:cubicBezTo>
                    <a:pt x="2450" y="4510"/>
                    <a:pt x="2450" y="4510"/>
                    <a:pt x="2450" y="4510"/>
                  </a:cubicBezTo>
                  <a:cubicBezTo>
                    <a:pt x="2450" y="4511"/>
                    <a:pt x="2450" y="4511"/>
                    <a:pt x="2450" y="4511"/>
                  </a:cubicBezTo>
                  <a:cubicBezTo>
                    <a:pt x="2449" y="4511"/>
                    <a:pt x="2449" y="4511"/>
                    <a:pt x="2449" y="4511"/>
                  </a:cubicBezTo>
                  <a:cubicBezTo>
                    <a:pt x="2449" y="4511"/>
                    <a:pt x="2449" y="4511"/>
                    <a:pt x="2449" y="4511"/>
                  </a:cubicBezTo>
                  <a:cubicBezTo>
                    <a:pt x="2448" y="4512"/>
                    <a:pt x="2448" y="4512"/>
                    <a:pt x="2448" y="4512"/>
                  </a:cubicBezTo>
                  <a:cubicBezTo>
                    <a:pt x="2447" y="4512"/>
                    <a:pt x="2447" y="4512"/>
                    <a:pt x="2447" y="4512"/>
                  </a:cubicBezTo>
                  <a:cubicBezTo>
                    <a:pt x="2447" y="4513"/>
                    <a:pt x="2447" y="4513"/>
                    <a:pt x="2447" y="4513"/>
                  </a:cubicBezTo>
                  <a:cubicBezTo>
                    <a:pt x="2446" y="4513"/>
                    <a:pt x="2446" y="4513"/>
                    <a:pt x="2446" y="4513"/>
                  </a:cubicBezTo>
                  <a:cubicBezTo>
                    <a:pt x="2445" y="4514"/>
                    <a:pt x="2445" y="4514"/>
                    <a:pt x="2445" y="4514"/>
                  </a:cubicBezTo>
                  <a:cubicBezTo>
                    <a:pt x="2445" y="4514"/>
                    <a:pt x="2445" y="4514"/>
                    <a:pt x="2445" y="4514"/>
                  </a:cubicBezTo>
                  <a:cubicBezTo>
                    <a:pt x="2444" y="4514"/>
                    <a:pt x="2444" y="4514"/>
                    <a:pt x="2444" y="4514"/>
                  </a:cubicBezTo>
                  <a:cubicBezTo>
                    <a:pt x="2443" y="4515"/>
                    <a:pt x="2443" y="4515"/>
                    <a:pt x="2443" y="4515"/>
                  </a:cubicBezTo>
                  <a:cubicBezTo>
                    <a:pt x="2442" y="4515"/>
                    <a:pt x="2442" y="4515"/>
                    <a:pt x="2442" y="4515"/>
                  </a:cubicBezTo>
                  <a:cubicBezTo>
                    <a:pt x="2442" y="4515"/>
                    <a:pt x="2442" y="4515"/>
                    <a:pt x="2442" y="4515"/>
                  </a:cubicBezTo>
                  <a:cubicBezTo>
                    <a:pt x="2441" y="4516"/>
                    <a:pt x="2441" y="4516"/>
                    <a:pt x="2441" y="4516"/>
                  </a:cubicBezTo>
                  <a:cubicBezTo>
                    <a:pt x="2440" y="4516"/>
                    <a:pt x="2440" y="4516"/>
                    <a:pt x="2440" y="4516"/>
                  </a:cubicBezTo>
                  <a:cubicBezTo>
                    <a:pt x="2440" y="4516"/>
                    <a:pt x="2440" y="4516"/>
                    <a:pt x="2440" y="4516"/>
                  </a:cubicBezTo>
                  <a:cubicBezTo>
                    <a:pt x="2439" y="4517"/>
                    <a:pt x="2439" y="4517"/>
                    <a:pt x="2439" y="4517"/>
                  </a:cubicBezTo>
                  <a:cubicBezTo>
                    <a:pt x="2438" y="4517"/>
                    <a:pt x="2438" y="4517"/>
                    <a:pt x="2438" y="4517"/>
                  </a:cubicBezTo>
                  <a:cubicBezTo>
                    <a:pt x="2436" y="4518"/>
                    <a:pt x="2436" y="4518"/>
                    <a:pt x="2436" y="4518"/>
                  </a:cubicBezTo>
                  <a:cubicBezTo>
                    <a:pt x="2435" y="4518"/>
                    <a:pt x="2435" y="4518"/>
                    <a:pt x="2435" y="4518"/>
                  </a:cubicBezTo>
                  <a:cubicBezTo>
                    <a:pt x="2434" y="4519"/>
                    <a:pt x="2434" y="4519"/>
                    <a:pt x="2434" y="4519"/>
                  </a:cubicBezTo>
                  <a:cubicBezTo>
                    <a:pt x="2433" y="4519"/>
                    <a:pt x="2433" y="4519"/>
                    <a:pt x="2433" y="4519"/>
                  </a:cubicBezTo>
                  <a:cubicBezTo>
                    <a:pt x="2433" y="4520"/>
                    <a:pt x="2433" y="4520"/>
                    <a:pt x="2433" y="4520"/>
                  </a:cubicBezTo>
                  <a:cubicBezTo>
                    <a:pt x="2432" y="4520"/>
                    <a:pt x="2432" y="4520"/>
                    <a:pt x="2432" y="4520"/>
                  </a:cubicBezTo>
                  <a:cubicBezTo>
                    <a:pt x="2432" y="4520"/>
                    <a:pt x="2432" y="4520"/>
                    <a:pt x="2432" y="4520"/>
                  </a:cubicBezTo>
                  <a:cubicBezTo>
                    <a:pt x="2431" y="4520"/>
                    <a:pt x="2431" y="4520"/>
                    <a:pt x="2431" y="4520"/>
                  </a:cubicBezTo>
                  <a:cubicBezTo>
                    <a:pt x="2430" y="4521"/>
                    <a:pt x="2430" y="4521"/>
                    <a:pt x="2430" y="4521"/>
                  </a:cubicBezTo>
                  <a:cubicBezTo>
                    <a:pt x="2429" y="4521"/>
                    <a:pt x="2429" y="4521"/>
                    <a:pt x="2429" y="4521"/>
                  </a:cubicBezTo>
                  <a:cubicBezTo>
                    <a:pt x="2429" y="4521"/>
                    <a:pt x="2429" y="4521"/>
                    <a:pt x="2429" y="4521"/>
                  </a:cubicBezTo>
                  <a:cubicBezTo>
                    <a:pt x="2428" y="4522"/>
                    <a:pt x="2428" y="4522"/>
                    <a:pt x="2428" y="4522"/>
                  </a:cubicBezTo>
                  <a:cubicBezTo>
                    <a:pt x="2427" y="4522"/>
                    <a:pt x="2427" y="4522"/>
                    <a:pt x="2427" y="4522"/>
                  </a:cubicBezTo>
                  <a:cubicBezTo>
                    <a:pt x="2427" y="4522"/>
                    <a:pt x="2427" y="4522"/>
                    <a:pt x="2427" y="4522"/>
                  </a:cubicBezTo>
                  <a:cubicBezTo>
                    <a:pt x="2426" y="4522"/>
                    <a:pt x="2426" y="4522"/>
                    <a:pt x="2426" y="4522"/>
                  </a:cubicBezTo>
                  <a:cubicBezTo>
                    <a:pt x="2425" y="4523"/>
                    <a:pt x="2425" y="4523"/>
                    <a:pt x="2425" y="4523"/>
                  </a:cubicBezTo>
                  <a:cubicBezTo>
                    <a:pt x="2424" y="4523"/>
                    <a:pt x="2424" y="4523"/>
                    <a:pt x="2424" y="4523"/>
                  </a:cubicBezTo>
                  <a:cubicBezTo>
                    <a:pt x="2424" y="4523"/>
                    <a:pt x="2424" y="4523"/>
                    <a:pt x="2424" y="4523"/>
                  </a:cubicBezTo>
                  <a:cubicBezTo>
                    <a:pt x="2423" y="4523"/>
                    <a:pt x="2423" y="4523"/>
                    <a:pt x="2423" y="4523"/>
                  </a:cubicBezTo>
                  <a:cubicBezTo>
                    <a:pt x="2422" y="4524"/>
                    <a:pt x="2422" y="4524"/>
                    <a:pt x="2422" y="4524"/>
                  </a:cubicBezTo>
                  <a:cubicBezTo>
                    <a:pt x="2422" y="4524"/>
                    <a:pt x="2422" y="4524"/>
                    <a:pt x="2422" y="4524"/>
                  </a:cubicBezTo>
                  <a:cubicBezTo>
                    <a:pt x="2421" y="4524"/>
                    <a:pt x="2421" y="4524"/>
                    <a:pt x="2421" y="4524"/>
                  </a:cubicBezTo>
                  <a:cubicBezTo>
                    <a:pt x="2420" y="4524"/>
                    <a:pt x="2420" y="4524"/>
                    <a:pt x="2420" y="4524"/>
                  </a:cubicBezTo>
                  <a:cubicBezTo>
                    <a:pt x="2419" y="4525"/>
                    <a:pt x="2419" y="4525"/>
                    <a:pt x="2419" y="4525"/>
                  </a:cubicBezTo>
                  <a:cubicBezTo>
                    <a:pt x="2419" y="4525"/>
                    <a:pt x="2419" y="4525"/>
                    <a:pt x="2419" y="4525"/>
                  </a:cubicBezTo>
                  <a:cubicBezTo>
                    <a:pt x="2418" y="4525"/>
                    <a:pt x="2418" y="4525"/>
                    <a:pt x="2418" y="4525"/>
                  </a:cubicBezTo>
                  <a:cubicBezTo>
                    <a:pt x="2417" y="4525"/>
                    <a:pt x="2417" y="4525"/>
                    <a:pt x="2417" y="4525"/>
                  </a:cubicBezTo>
                  <a:cubicBezTo>
                    <a:pt x="2416" y="4525"/>
                    <a:pt x="2416" y="4525"/>
                    <a:pt x="2416" y="4525"/>
                  </a:cubicBezTo>
                  <a:cubicBezTo>
                    <a:pt x="2416" y="4525"/>
                    <a:pt x="2416" y="4525"/>
                    <a:pt x="2416" y="4525"/>
                  </a:cubicBezTo>
                  <a:cubicBezTo>
                    <a:pt x="2415" y="4526"/>
                    <a:pt x="2415" y="4526"/>
                    <a:pt x="2415" y="4526"/>
                  </a:cubicBezTo>
                  <a:cubicBezTo>
                    <a:pt x="2414" y="4526"/>
                    <a:pt x="2414" y="4526"/>
                    <a:pt x="2414" y="4526"/>
                  </a:cubicBezTo>
                  <a:cubicBezTo>
                    <a:pt x="2413" y="4526"/>
                    <a:pt x="2413" y="4526"/>
                    <a:pt x="2413" y="4526"/>
                  </a:cubicBezTo>
                  <a:cubicBezTo>
                    <a:pt x="2413" y="4526"/>
                    <a:pt x="2413" y="4526"/>
                    <a:pt x="2413" y="4526"/>
                  </a:cubicBezTo>
                  <a:cubicBezTo>
                    <a:pt x="2412" y="4526"/>
                    <a:pt x="2412" y="4526"/>
                    <a:pt x="2412" y="4526"/>
                  </a:cubicBezTo>
                  <a:cubicBezTo>
                    <a:pt x="2411" y="4527"/>
                    <a:pt x="2411" y="4527"/>
                    <a:pt x="2411" y="4527"/>
                  </a:cubicBezTo>
                  <a:cubicBezTo>
                    <a:pt x="2410" y="4527"/>
                    <a:pt x="2410" y="4527"/>
                    <a:pt x="2410" y="4527"/>
                  </a:cubicBezTo>
                  <a:cubicBezTo>
                    <a:pt x="2410" y="4527"/>
                    <a:pt x="2410" y="4527"/>
                    <a:pt x="2410" y="4527"/>
                  </a:cubicBezTo>
                  <a:cubicBezTo>
                    <a:pt x="2408" y="4527"/>
                    <a:pt x="2408" y="4527"/>
                    <a:pt x="2408" y="4527"/>
                  </a:cubicBezTo>
                  <a:cubicBezTo>
                    <a:pt x="2408" y="4527"/>
                    <a:pt x="2408" y="4527"/>
                    <a:pt x="2408" y="4527"/>
                  </a:cubicBezTo>
                  <a:cubicBezTo>
                    <a:pt x="2408" y="4527"/>
                    <a:pt x="2408" y="4527"/>
                    <a:pt x="2408" y="4527"/>
                  </a:cubicBezTo>
                  <a:cubicBezTo>
                    <a:pt x="2407" y="4527"/>
                    <a:pt x="2407" y="4527"/>
                    <a:pt x="2407" y="4527"/>
                  </a:cubicBezTo>
                  <a:cubicBezTo>
                    <a:pt x="2406" y="4527"/>
                    <a:pt x="2406" y="4527"/>
                    <a:pt x="2406" y="4527"/>
                  </a:cubicBezTo>
                  <a:cubicBezTo>
                    <a:pt x="2405" y="4528"/>
                    <a:pt x="2405" y="4528"/>
                    <a:pt x="2405" y="4528"/>
                  </a:cubicBezTo>
                  <a:cubicBezTo>
                    <a:pt x="2404" y="4528"/>
                    <a:pt x="2404" y="4528"/>
                    <a:pt x="2404" y="4528"/>
                  </a:cubicBezTo>
                  <a:cubicBezTo>
                    <a:pt x="2403" y="4528"/>
                    <a:pt x="2403" y="4528"/>
                    <a:pt x="2403" y="4528"/>
                  </a:cubicBezTo>
                  <a:cubicBezTo>
                    <a:pt x="2402" y="4528"/>
                    <a:pt x="2402" y="4528"/>
                    <a:pt x="2402" y="4528"/>
                  </a:cubicBezTo>
                  <a:cubicBezTo>
                    <a:pt x="2402" y="4528"/>
                    <a:pt x="2402" y="4528"/>
                    <a:pt x="2402" y="4528"/>
                  </a:cubicBezTo>
                  <a:cubicBezTo>
                    <a:pt x="2401" y="4528"/>
                    <a:pt x="2401" y="4528"/>
                    <a:pt x="2401" y="4528"/>
                  </a:cubicBezTo>
                  <a:cubicBezTo>
                    <a:pt x="2400" y="4528"/>
                    <a:pt x="2400" y="4528"/>
                    <a:pt x="2400" y="4528"/>
                  </a:cubicBezTo>
                  <a:cubicBezTo>
                    <a:pt x="2399" y="4528"/>
                    <a:pt x="2399" y="4528"/>
                    <a:pt x="2399" y="4528"/>
                  </a:cubicBezTo>
                  <a:cubicBezTo>
                    <a:pt x="2399" y="4528"/>
                    <a:pt x="2399" y="4528"/>
                    <a:pt x="2399" y="4528"/>
                  </a:cubicBezTo>
                  <a:cubicBezTo>
                    <a:pt x="2398" y="4528"/>
                    <a:pt x="2398" y="4528"/>
                    <a:pt x="2398" y="4528"/>
                  </a:cubicBezTo>
                  <a:cubicBezTo>
                    <a:pt x="2397" y="4528"/>
                    <a:pt x="2397" y="4528"/>
                    <a:pt x="2397" y="4528"/>
                  </a:cubicBezTo>
                  <a:cubicBezTo>
                    <a:pt x="2396" y="4529"/>
                    <a:pt x="2396" y="4529"/>
                    <a:pt x="2396" y="4529"/>
                  </a:cubicBezTo>
                  <a:cubicBezTo>
                    <a:pt x="2396" y="4529"/>
                    <a:pt x="2396" y="4529"/>
                    <a:pt x="2396" y="4529"/>
                  </a:cubicBezTo>
                  <a:cubicBezTo>
                    <a:pt x="2395" y="4529"/>
                    <a:pt x="2395" y="4529"/>
                    <a:pt x="2395" y="4529"/>
                  </a:cubicBezTo>
                  <a:cubicBezTo>
                    <a:pt x="2394" y="4529"/>
                    <a:pt x="2394" y="4529"/>
                    <a:pt x="2394" y="4529"/>
                  </a:cubicBezTo>
                  <a:cubicBezTo>
                    <a:pt x="2393" y="4529"/>
                    <a:pt x="2393" y="4529"/>
                    <a:pt x="2393" y="4529"/>
                  </a:cubicBezTo>
                  <a:cubicBezTo>
                    <a:pt x="2392" y="4529"/>
                    <a:pt x="2392" y="4529"/>
                    <a:pt x="2392" y="4529"/>
                  </a:cubicBezTo>
                  <a:cubicBezTo>
                    <a:pt x="2392" y="4529"/>
                    <a:pt x="2392" y="4529"/>
                    <a:pt x="2392" y="4529"/>
                  </a:cubicBezTo>
                  <a:cubicBezTo>
                    <a:pt x="2390" y="4529"/>
                    <a:pt x="2390" y="4529"/>
                    <a:pt x="2390" y="4529"/>
                  </a:cubicBezTo>
                  <a:cubicBezTo>
                    <a:pt x="2390" y="4529"/>
                    <a:pt x="2390" y="4529"/>
                    <a:pt x="2390" y="4529"/>
                  </a:cubicBezTo>
                  <a:cubicBezTo>
                    <a:pt x="2389" y="4529"/>
                    <a:pt x="2389" y="4529"/>
                    <a:pt x="2389" y="4529"/>
                  </a:cubicBezTo>
                  <a:cubicBezTo>
                    <a:pt x="2387" y="4529"/>
                    <a:pt x="2387" y="4529"/>
                    <a:pt x="2387" y="4529"/>
                  </a:cubicBezTo>
                  <a:cubicBezTo>
                    <a:pt x="2385" y="4529"/>
                    <a:pt x="2385" y="4529"/>
                    <a:pt x="2385" y="4529"/>
                  </a:cubicBezTo>
                  <a:cubicBezTo>
                    <a:pt x="2384" y="4529"/>
                    <a:pt x="2384" y="4529"/>
                    <a:pt x="2384" y="4529"/>
                  </a:cubicBezTo>
                  <a:cubicBezTo>
                    <a:pt x="2384" y="4529"/>
                    <a:pt x="2384" y="4529"/>
                    <a:pt x="2384" y="4529"/>
                  </a:cubicBezTo>
                  <a:cubicBezTo>
                    <a:pt x="2383" y="4529"/>
                    <a:pt x="2383" y="4529"/>
                    <a:pt x="2383" y="4529"/>
                  </a:cubicBezTo>
                  <a:cubicBezTo>
                    <a:pt x="2382" y="4529"/>
                    <a:pt x="2382" y="4529"/>
                    <a:pt x="2382" y="4529"/>
                  </a:cubicBezTo>
                  <a:cubicBezTo>
                    <a:pt x="2381" y="4529"/>
                    <a:pt x="2381" y="4529"/>
                    <a:pt x="2381" y="4529"/>
                  </a:cubicBezTo>
                  <a:cubicBezTo>
                    <a:pt x="2381" y="4529"/>
                    <a:pt x="2381" y="4529"/>
                    <a:pt x="2381" y="4529"/>
                  </a:cubicBezTo>
                  <a:cubicBezTo>
                    <a:pt x="2380" y="4529"/>
                    <a:pt x="2380" y="4529"/>
                    <a:pt x="2380" y="4529"/>
                  </a:cubicBezTo>
                  <a:cubicBezTo>
                    <a:pt x="2378" y="4529"/>
                    <a:pt x="2378" y="4529"/>
                    <a:pt x="2378" y="4529"/>
                  </a:cubicBezTo>
                  <a:cubicBezTo>
                    <a:pt x="2378" y="4529"/>
                    <a:pt x="2378" y="4529"/>
                    <a:pt x="2378" y="4529"/>
                  </a:cubicBezTo>
                  <a:cubicBezTo>
                    <a:pt x="2377" y="4528"/>
                    <a:pt x="2377" y="4528"/>
                    <a:pt x="2377" y="4528"/>
                  </a:cubicBezTo>
                  <a:cubicBezTo>
                    <a:pt x="2376" y="4528"/>
                    <a:pt x="2376" y="4528"/>
                    <a:pt x="2376" y="4528"/>
                  </a:cubicBezTo>
                  <a:cubicBezTo>
                    <a:pt x="2375" y="4528"/>
                    <a:pt x="2375" y="4528"/>
                    <a:pt x="2375" y="4528"/>
                  </a:cubicBezTo>
                  <a:cubicBezTo>
                    <a:pt x="2375" y="4528"/>
                    <a:pt x="2375" y="4528"/>
                    <a:pt x="2375" y="4528"/>
                  </a:cubicBezTo>
                  <a:cubicBezTo>
                    <a:pt x="2374" y="4528"/>
                    <a:pt x="2374" y="4528"/>
                    <a:pt x="2374" y="4528"/>
                  </a:cubicBezTo>
                  <a:cubicBezTo>
                    <a:pt x="2373" y="4528"/>
                    <a:pt x="2373" y="4528"/>
                    <a:pt x="2373" y="4528"/>
                  </a:cubicBezTo>
                  <a:cubicBezTo>
                    <a:pt x="2372" y="4528"/>
                    <a:pt x="2372" y="4528"/>
                    <a:pt x="2372" y="4528"/>
                  </a:cubicBezTo>
                  <a:cubicBezTo>
                    <a:pt x="2372" y="4528"/>
                    <a:pt x="2372" y="4528"/>
                    <a:pt x="2372" y="4528"/>
                  </a:cubicBezTo>
                  <a:cubicBezTo>
                    <a:pt x="2371" y="4528"/>
                    <a:pt x="2371" y="4528"/>
                    <a:pt x="2371" y="4528"/>
                  </a:cubicBezTo>
                  <a:cubicBezTo>
                    <a:pt x="2370" y="4528"/>
                    <a:pt x="2370" y="4528"/>
                    <a:pt x="2370" y="4528"/>
                  </a:cubicBezTo>
                  <a:cubicBezTo>
                    <a:pt x="2370" y="4528"/>
                    <a:pt x="2370" y="4528"/>
                    <a:pt x="2370" y="4528"/>
                  </a:cubicBezTo>
                  <a:cubicBezTo>
                    <a:pt x="2369" y="4527"/>
                    <a:pt x="2369" y="4527"/>
                    <a:pt x="2369" y="4527"/>
                  </a:cubicBezTo>
                  <a:cubicBezTo>
                    <a:pt x="2368" y="4527"/>
                    <a:pt x="2368" y="4527"/>
                    <a:pt x="2368" y="4527"/>
                  </a:cubicBezTo>
                  <a:cubicBezTo>
                    <a:pt x="2367" y="4527"/>
                    <a:pt x="2367" y="4527"/>
                    <a:pt x="2367" y="4527"/>
                  </a:cubicBezTo>
                  <a:cubicBezTo>
                    <a:pt x="2367" y="4527"/>
                    <a:pt x="2367" y="4527"/>
                    <a:pt x="2367" y="4527"/>
                  </a:cubicBezTo>
                  <a:cubicBezTo>
                    <a:pt x="2366" y="4527"/>
                    <a:pt x="2366" y="4527"/>
                    <a:pt x="2366" y="4527"/>
                  </a:cubicBezTo>
                  <a:cubicBezTo>
                    <a:pt x="2365" y="4527"/>
                    <a:pt x="2365" y="4527"/>
                    <a:pt x="2365" y="4527"/>
                  </a:cubicBezTo>
                  <a:cubicBezTo>
                    <a:pt x="2364" y="4527"/>
                    <a:pt x="2364" y="4527"/>
                    <a:pt x="2364" y="4527"/>
                  </a:cubicBezTo>
                  <a:cubicBezTo>
                    <a:pt x="2364" y="4527"/>
                    <a:pt x="2364" y="4527"/>
                    <a:pt x="2364" y="4527"/>
                  </a:cubicBezTo>
                  <a:cubicBezTo>
                    <a:pt x="2362" y="4526"/>
                    <a:pt x="2362" y="4526"/>
                    <a:pt x="2362" y="4526"/>
                  </a:cubicBezTo>
                  <a:cubicBezTo>
                    <a:pt x="2361" y="4526"/>
                    <a:pt x="2361" y="4526"/>
                    <a:pt x="2361" y="4526"/>
                  </a:cubicBezTo>
                  <a:cubicBezTo>
                    <a:pt x="2361" y="4526"/>
                    <a:pt x="2361" y="4526"/>
                    <a:pt x="2361" y="4526"/>
                  </a:cubicBezTo>
                  <a:cubicBezTo>
                    <a:pt x="2360" y="4526"/>
                    <a:pt x="2360" y="4526"/>
                    <a:pt x="2360" y="4526"/>
                  </a:cubicBezTo>
                  <a:cubicBezTo>
                    <a:pt x="2360" y="4526"/>
                    <a:pt x="2360" y="4526"/>
                    <a:pt x="2360" y="4526"/>
                  </a:cubicBezTo>
                  <a:cubicBezTo>
                    <a:pt x="2358" y="4525"/>
                    <a:pt x="2358" y="4525"/>
                    <a:pt x="2358" y="4525"/>
                  </a:cubicBezTo>
                  <a:cubicBezTo>
                    <a:pt x="2358" y="4525"/>
                    <a:pt x="2358" y="4525"/>
                    <a:pt x="2358" y="4525"/>
                  </a:cubicBezTo>
                  <a:cubicBezTo>
                    <a:pt x="2358" y="4525"/>
                    <a:pt x="2358" y="4525"/>
                    <a:pt x="2358" y="4525"/>
                  </a:cubicBezTo>
                  <a:cubicBezTo>
                    <a:pt x="2357" y="4525"/>
                    <a:pt x="2357" y="4525"/>
                    <a:pt x="2357" y="4525"/>
                  </a:cubicBezTo>
                  <a:cubicBezTo>
                    <a:pt x="2355" y="4525"/>
                    <a:pt x="2355" y="4525"/>
                    <a:pt x="2355" y="4525"/>
                  </a:cubicBezTo>
                  <a:cubicBezTo>
                    <a:pt x="2355" y="4525"/>
                    <a:pt x="2355" y="4525"/>
                    <a:pt x="2355" y="4525"/>
                  </a:cubicBezTo>
                  <a:cubicBezTo>
                    <a:pt x="2354" y="4524"/>
                    <a:pt x="2354" y="4524"/>
                    <a:pt x="2354" y="4524"/>
                  </a:cubicBezTo>
                  <a:cubicBezTo>
                    <a:pt x="2353" y="4524"/>
                    <a:pt x="2353" y="4524"/>
                    <a:pt x="2353" y="4524"/>
                  </a:cubicBezTo>
                  <a:cubicBezTo>
                    <a:pt x="2353" y="4524"/>
                    <a:pt x="2353" y="4524"/>
                    <a:pt x="2353" y="4524"/>
                  </a:cubicBezTo>
                  <a:cubicBezTo>
                    <a:pt x="2352" y="4524"/>
                    <a:pt x="2352" y="4524"/>
                    <a:pt x="2352" y="4524"/>
                  </a:cubicBezTo>
                  <a:cubicBezTo>
                    <a:pt x="2351" y="4523"/>
                    <a:pt x="2351" y="4523"/>
                    <a:pt x="2351" y="4523"/>
                  </a:cubicBezTo>
                  <a:cubicBezTo>
                    <a:pt x="2351" y="4523"/>
                    <a:pt x="2351" y="4523"/>
                    <a:pt x="2351" y="4523"/>
                  </a:cubicBezTo>
                  <a:cubicBezTo>
                    <a:pt x="2350" y="4523"/>
                    <a:pt x="2350" y="4523"/>
                    <a:pt x="2350" y="4523"/>
                  </a:cubicBezTo>
                  <a:cubicBezTo>
                    <a:pt x="2350" y="4523"/>
                    <a:pt x="2350" y="4523"/>
                    <a:pt x="2350" y="4523"/>
                  </a:cubicBezTo>
                  <a:cubicBezTo>
                    <a:pt x="2348" y="4522"/>
                    <a:pt x="2348" y="4522"/>
                    <a:pt x="2348" y="4522"/>
                  </a:cubicBezTo>
                  <a:cubicBezTo>
                    <a:pt x="2347" y="4522"/>
                    <a:pt x="2347" y="4522"/>
                    <a:pt x="2347" y="4522"/>
                  </a:cubicBezTo>
                  <a:cubicBezTo>
                    <a:pt x="2347" y="4522"/>
                    <a:pt x="2347" y="4522"/>
                    <a:pt x="2347" y="4522"/>
                  </a:cubicBezTo>
                  <a:cubicBezTo>
                    <a:pt x="2346" y="4522"/>
                    <a:pt x="2346" y="4522"/>
                    <a:pt x="2346" y="4522"/>
                  </a:cubicBezTo>
                  <a:cubicBezTo>
                    <a:pt x="2346" y="4521"/>
                    <a:pt x="2346" y="4521"/>
                    <a:pt x="2346" y="4521"/>
                  </a:cubicBezTo>
                  <a:cubicBezTo>
                    <a:pt x="2345" y="4521"/>
                    <a:pt x="2345" y="4521"/>
                    <a:pt x="2345" y="4521"/>
                  </a:cubicBezTo>
                  <a:cubicBezTo>
                    <a:pt x="2345" y="4521"/>
                    <a:pt x="2345" y="4521"/>
                    <a:pt x="2345" y="4521"/>
                  </a:cubicBezTo>
                  <a:cubicBezTo>
                    <a:pt x="2344" y="4520"/>
                    <a:pt x="2344" y="4520"/>
                    <a:pt x="2344" y="4520"/>
                  </a:cubicBezTo>
                  <a:cubicBezTo>
                    <a:pt x="2343" y="4520"/>
                    <a:pt x="2343" y="4520"/>
                    <a:pt x="2343" y="4520"/>
                  </a:cubicBezTo>
                  <a:cubicBezTo>
                    <a:pt x="2342" y="4520"/>
                    <a:pt x="2342" y="4520"/>
                    <a:pt x="2342" y="4520"/>
                  </a:cubicBezTo>
                  <a:cubicBezTo>
                    <a:pt x="2342" y="4520"/>
                    <a:pt x="2342" y="4520"/>
                    <a:pt x="2342" y="4520"/>
                  </a:cubicBezTo>
                  <a:cubicBezTo>
                    <a:pt x="2341" y="4519"/>
                    <a:pt x="2341" y="4519"/>
                    <a:pt x="2341" y="4519"/>
                  </a:cubicBezTo>
                  <a:cubicBezTo>
                    <a:pt x="2340" y="4519"/>
                    <a:pt x="2340" y="4519"/>
                    <a:pt x="2340" y="4519"/>
                  </a:cubicBezTo>
                  <a:cubicBezTo>
                    <a:pt x="2339" y="4518"/>
                    <a:pt x="2339" y="4518"/>
                    <a:pt x="2339" y="4518"/>
                  </a:cubicBezTo>
                  <a:cubicBezTo>
                    <a:pt x="2338" y="4518"/>
                    <a:pt x="2338" y="4518"/>
                    <a:pt x="2338" y="4518"/>
                  </a:cubicBezTo>
                  <a:cubicBezTo>
                    <a:pt x="2336" y="4517"/>
                    <a:pt x="2336" y="4517"/>
                    <a:pt x="2336" y="4517"/>
                  </a:cubicBezTo>
                  <a:cubicBezTo>
                    <a:pt x="2335" y="4517"/>
                    <a:pt x="2335" y="4517"/>
                    <a:pt x="2335" y="4517"/>
                  </a:cubicBezTo>
                  <a:cubicBezTo>
                    <a:pt x="2335" y="4516"/>
                    <a:pt x="2335" y="4516"/>
                    <a:pt x="2335" y="4516"/>
                  </a:cubicBezTo>
                  <a:cubicBezTo>
                    <a:pt x="2334" y="4516"/>
                    <a:pt x="2334" y="4516"/>
                    <a:pt x="2334" y="4516"/>
                  </a:cubicBezTo>
                  <a:cubicBezTo>
                    <a:pt x="2333" y="4516"/>
                    <a:pt x="2333" y="4516"/>
                    <a:pt x="2333" y="4516"/>
                  </a:cubicBezTo>
                  <a:cubicBezTo>
                    <a:pt x="2332" y="4515"/>
                    <a:pt x="2332" y="4515"/>
                    <a:pt x="2332" y="4515"/>
                  </a:cubicBezTo>
                  <a:cubicBezTo>
                    <a:pt x="2332" y="4515"/>
                    <a:pt x="2332" y="4515"/>
                    <a:pt x="2332" y="4515"/>
                  </a:cubicBezTo>
                  <a:cubicBezTo>
                    <a:pt x="2332" y="4515"/>
                    <a:pt x="2332" y="4515"/>
                    <a:pt x="2332" y="4515"/>
                  </a:cubicBezTo>
                  <a:cubicBezTo>
                    <a:pt x="2331" y="4514"/>
                    <a:pt x="2331" y="4514"/>
                    <a:pt x="2331" y="4514"/>
                  </a:cubicBezTo>
                  <a:cubicBezTo>
                    <a:pt x="2330" y="4514"/>
                    <a:pt x="2330" y="4514"/>
                    <a:pt x="2330" y="4514"/>
                  </a:cubicBezTo>
                  <a:cubicBezTo>
                    <a:pt x="2330" y="4514"/>
                    <a:pt x="2330" y="4514"/>
                    <a:pt x="2330" y="4514"/>
                  </a:cubicBezTo>
                  <a:cubicBezTo>
                    <a:pt x="2329" y="4513"/>
                    <a:pt x="2329" y="4513"/>
                    <a:pt x="2329" y="4513"/>
                  </a:cubicBezTo>
                  <a:cubicBezTo>
                    <a:pt x="2328" y="4513"/>
                    <a:pt x="2328" y="4513"/>
                    <a:pt x="2328" y="4513"/>
                  </a:cubicBezTo>
                  <a:cubicBezTo>
                    <a:pt x="2327" y="4512"/>
                    <a:pt x="2327" y="4512"/>
                    <a:pt x="2327" y="4512"/>
                  </a:cubicBezTo>
                  <a:cubicBezTo>
                    <a:pt x="2326" y="4512"/>
                    <a:pt x="2326" y="4512"/>
                    <a:pt x="2326" y="4512"/>
                  </a:cubicBezTo>
                  <a:cubicBezTo>
                    <a:pt x="2325" y="4511"/>
                    <a:pt x="2325" y="4511"/>
                    <a:pt x="2325" y="4511"/>
                  </a:cubicBezTo>
                  <a:cubicBezTo>
                    <a:pt x="2325" y="4511"/>
                    <a:pt x="2325" y="4511"/>
                    <a:pt x="2325" y="4511"/>
                  </a:cubicBezTo>
                  <a:cubicBezTo>
                    <a:pt x="2325" y="4511"/>
                    <a:pt x="2325" y="4511"/>
                    <a:pt x="2325" y="4511"/>
                  </a:cubicBezTo>
                  <a:cubicBezTo>
                    <a:pt x="2324" y="4510"/>
                    <a:pt x="2324" y="4510"/>
                    <a:pt x="2324" y="4510"/>
                  </a:cubicBezTo>
                  <a:cubicBezTo>
                    <a:pt x="2324" y="4510"/>
                    <a:pt x="2324" y="4510"/>
                    <a:pt x="2324" y="4510"/>
                  </a:cubicBezTo>
                  <a:cubicBezTo>
                    <a:pt x="826" y="3696"/>
                    <a:pt x="826" y="3696"/>
                    <a:pt x="826" y="3696"/>
                  </a:cubicBezTo>
                  <a:cubicBezTo>
                    <a:pt x="787" y="3675"/>
                    <a:pt x="766" y="3636"/>
                    <a:pt x="766" y="3595"/>
                  </a:cubicBezTo>
                  <a:cubicBezTo>
                    <a:pt x="765" y="3595"/>
                    <a:pt x="765" y="3595"/>
                    <a:pt x="765" y="3595"/>
                  </a:cubicBezTo>
                  <a:cubicBezTo>
                    <a:pt x="765" y="1608"/>
                    <a:pt x="765" y="1608"/>
                    <a:pt x="765" y="1608"/>
                  </a:cubicBezTo>
                  <a:cubicBezTo>
                    <a:pt x="765" y="1598"/>
                    <a:pt x="767" y="1588"/>
                    <a:pt x="769" y="1578"/>
                  </a:cubicBezTo>
                  <a:cubicBezTo>
                    <a:pt x="46" y="864"/>
                    <a:pt x="46" y="864"/>
                    <a:pt x="46" y="864"/>
                  </a:cubicBezTo>
                  <a:cubicBezTo>
                    <a:pt x="0" y="820"/>
                    <a:pt x="0" y="747"/>
                    <a:pt x="44" y="702"/>
                  </a:cubicBezTo>
                  <a:cubicBezTo>
                    <a:pt x="56" y="690"/>
                    <a:pt x="69" y="682"/>
                    <a:pt x="82" y="676"/>
                  </a:cubicBezTo>
                  <a:cubicBezTo>
                    <a:pt x="82" y="676"/>
                    <a:pt x="82" y="676"/>
                    <a:pt x="82" y="676"/>
                  </a:cubicBezTo>
                  <a:cubicBezTo>
                    <a:pt x="1653" y="19"/>
                    <a:pt x="1653" y="19"/>
                    <a:pt x="1653" y="19"/>
                  </a:cubicBezTo>
                  <a:cubicBezTo>
                    <a:pt x="1697" y="0"/>
                    <a:pt x="1746" y="12"/>
                    <a:pt x="1778" y="44"/>
                  </a:cubicBezTo>
                  <a:cubicBezTo>
                    <a:pt x="1778" y="44"/>
                    <a:pt x="1778" y="44"/>
                    <a:pt x="1778" y="44"/>
                  </a:cubicBezTo>
                  <a:cubicBezTo>
                    <a:pt x="1955" y="221"/>
                    <a:pt x="1955" y="221"/>
                    <a:pt x="1955" y="221"/>
                  </a:cubicBezTo>
                  <a:cubicBezTo>
                    <a:pt x="1955" y="408"/>
                    <a:pt x="1955" y="408"/>
                    <a:pt x="1955" y="408"/>
                  </a:cubicBezTo>
                  <a:cubicBezTo>
                    <a:pt x="1955" y="478"/>
                    <a:pt x="1955" y="478"/>
                    <a:pt x="1955" y="478"/>
                  </a:cubicBezTo>
                  <a:cubicBezTo>
                    <a:pt x="1955" y="547"/>
                    <a:pt x="1955" y="547"/>
                    <a:pt x="1955" y="547"/>
                  </a:cubicBezTo>
                  <a:cubicBezTo>
                    <a:pt x="1670" y="261"/>
                    <a:pt x="1670" y="261"/>
                    <a:pt x="1670" y="261"/>
                  </a:cubicBezTo>
                  <a:cubicBezTo>
                    <a:pt x="330" y="822"/>
                    <a:pt x="330" y="822"/>
                    <a:pt x="330" y="822"/>
                  </a:cubicBezTo>
                  <a:cubicBezTo>
                    <a:pt x="942" y="1425"/>
                    <a:pt x="942" y="1425"/>
                    <a:pt x="942" y="1425"/>
                  </a:cubicBezTo>
                  <a:cubicBezTo>
                    <a:pt x="1570" y="1137"/>
                    <a:pt x="1570" y="1137"/>
                    <a:pt x="1570" y="1137"/>
                  </a:cubicBezTo>
                  <a:cubicBezTo>
                    <a:pt x="1583" y="1191"/>
                    <a:pt x="1614" y="1240"/>
                    <a:pt x="1661" y="1276"/>
                  </a:cubicBezTo>
                  <a:cubicBezTo>
                    <a:pt x="1735" y="1333"/>
                    <a:pt x="1735" y="1333"/>
                    <a:pt x="1735" y="1333"/>
                  </a:cubicBezTo>
                  <a:cubicBezTo>
                    <a:pt x="1135" y="1615"/>
                    <a:pt x="1135" y="1615"/>
                    <a:pt x="1135" y="1615"/>
                  </a:cubicBezTo>
                  <a:close/>
                  <a:moveTo>
                    <a:pt x="2212" y="83"/>
                  </a:moveTo>
                  <a:cubicBezTo>
                    <a:pt x="2166" y="83"/>
                    <a:pt x="2129" y="121"/>
                    <a:pt x="2129" y="167"/>
                  </a:cubicBezTo>
                  <a:cubicBezTo>
                    <a:pt x="2129" y="989"/>
                    <a:pt x="2129" y="989"/>
                    <a:pt x="2129" y="989"/>
                  </a:cubicBezTo>
                  <a:cubicBezTo>
                    <a:pt x="1818" y="989"/>
                    <a:pt x="1818" y="989"/>
                    <a:pt x="1818" y="989"/>
                  </a:cubicBezTo>
                  <a:cubicBezTo>
                    <a:pt x="1818" y="989"/>
                    <a:pt x="1818" y="989"/>
                    <a:pt x="1818" y="989"/>
                  </a:cubicBezTo>
                  <a:cubicBezTo>
                    <a:pt x="1793" y="989"/>
                    <a:pt x="1768" y="1001"/>
                    <a:pt x="1752" y="1022"/>
                  </a:cubicBezTo>
                  <a:cubicBezTo>
                    <a:pt x="1724" y="1058"/>
                    <a:pt x="1730" y="1111"/>
                    <a:pt x="1767" y="1139"/>
                  </a:cubicBezTo>
                  <a:cubicBezTo>
                    <a:pt x="2116" y="1409"/>
                    <a:pt x="2116" y="1409"/>
                    <a:pt x="2116" y="1409"/>
                  </a:cubicBezTo>
                  <a:cubicBezTo>
                    <a:pt x="2463" y="1677"/>
                    <a:pt x="2463" y="1677"/>
                    <a:pt x="2463" y="1677"/>
                  </a:cubicBezTo>
                  <a:cubicBezTo>
                    <a:pt x="2492" y="1701"/>
                    <a:pt x="2535" y="1702"/>
                    <a:pt x="2566" y="1678"/>
                  </a:cubicBezTo>
                  <a:cubicBezTo>
                    <a:pt x="2915" y="1409"/>
                    <a:pt x="2915" y="1409"/>
                    <a:pt x="2915" y="1409"/>
                  </a:cubicBezTo>
                  <a:cubicBezTo>
                    <a:pt x="3258" y="1143"/>
                    <a:pt x="3258" y="1143"/>
                    <a:pt x="3258" y="1143"/>
                  </a:cubicBezTo>
                  <a:cubicBezTo>
                    <a:pt x="3281" y="1128"/>
                    <a:pt x="3296" y="1102"/>
                    <a:pt x="3296" y="1073"/>
                  </a:cubicBezTo>
                  <a:cubicBezTo>
                    <a:pt x="3296" y="1027"/>
                    <a:pt x="3259" y="989"/>
                    <a:pt x="3212" y="989"/>
                  </a:cubicBezTo>
                  <a:cubicBezTo>
                    <a:pt x="2902" y="989"/>
                    <a:pt x="2902" y="989"/>
                    <a:pt x="2902" y="989"/>
                  </a:cubicBezTo>
                  <a:cubicBezTo>
                    <a:pt x="2902" y="167"/>
                    <a:pt x="2902" y="167"/>
                    <a:pt x="2902" y="167"/>
                  </a:cubicBezTo>
                  <a:cubicBezTo>
                    <a:pt x="2902" y="121"/>
                    <a:pt x="2864" y="83"/>
                    <a:pt x="2818" y="83"/>
                  </a:cubicBezTo>
                  <a:cubicBezTo>
                    <a:pt x="2212" y="83"/>
                    <a:pt x="2212" y="83"/>
                    <a:pt x="2212" y="83"/>
                  </a:cubicBezTo>
                  <a:close/>
                  <a:moveTo>
                    <a:pt x="2737" y="2425"/>
                  </a:moveTo>
                  <a:cubicBezTo>
                    <a:pt x="3199" y="2528"/>
                    <a:pt x="3199" y="2528"/>
                    <a:pt x="3199" y="2528"/>
                  </a:cubicBezTo>
                  <a:cubicBezTo>
                    <a:pt x="4478" y="1779"/>
                    <a:pt x="4478" y="1779"/>
                    <a:pt x="4478" y="1779"/>
                  </a:cubicBezTo>
                  <a:cubicBezTo>
                    <a:pt x="3948" y="1744"/>
                    <a:pt x="3948" y="1744"/>
                    <a:pt x="3948" y="1744"/>
                  </a:cubicBezTo>
                  <a:cubicBezTo>
                    <a:pt x="2737" y="2425"/>
                    <a:pt x="2737" y="2425"/>
                    <a:pt x="2737" y="2425"/>
                  </a:cubicBezTo>
                  <a:close/>
                  <a:moveTo>
                    <a:pt x="996" y="1802"/>
                  </a:moveTo>
                  <a:cubicBezTo>
                    <a:pt x="996" y="3527"/>
                    <a:pt x="996" y="3527"/>
                    <a:pt x="996" y="3527"/>
                  </a:cubicBezTo>
                  <a:cubicBezTo>
                    <a:pt x="2272" y="4220"/>
                    <a:pt x="2272" y="4220"/>
                    <a:pt x="2272" y="4220"/>
                  </a:cubicBezTo>
                  <a:cubicBezTo>
                    <a:pt x="2272" y="2494"/>
                    <a:pt x="2272" y="2494"/>
                    <a:pt x="2272" y="2494"/>
                  </a:cubicBezTo>
                  <a:cubicBezTo>
                    <a:pt x="1531" y="2092"/>
                    <a:pt x="1823" y="2251"/>
                    <a:pt x="996" y="1802"/>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65" name="school-house_46361"/>
          <p:cNvSpPr>
            <a:spLocks noChangeAspect="1"/>
          </p:cNvSpPr>
          <p:nvPr/>
        </p:nvSpPr>
        <p:spPr bwMode="auto">
          <a:xfrm>
            <a:off x="5120320" y="517268"/>
            <a:ext cx="1895480" cy="2582167"/>
          </a:xfrm>
          <a:custGeom>
            <a:avLst/>
            <a:gdLst>
              <a:gd name="connsiteX0" fmla="*/ 489851 w 574179"/>
              <a:gd name="connsiteY0" fmla="*/ 262305 h 356903"/>
              <a:gd name="connsiteX1" fmla="*/ 489851 w 574179"/>
              <a:gd name="connsiteY1" fmla="*/ 284665 h 356903"/>
              <a:gd name="connsiteX2" fmla="*/ 513084 w 574179"/>
              <a:gd name="connsiteY2" fmla="*/ 284665 h 356903"/>
              <a:gd name="connsiteX3" fmla="*/ 513084 w 574179"/>
              <a:gd name="connsiteY3" fmla="*/ 262305 h 356903"/>
              <a:gd name="connsiteX4" fmla="*/ 449408 w 574179"/>
              <a:gd name="connsiteY4" fmla="*/ 262305 h 356903"/>
              <a:gd name="connsiteX5" fmla="*/ 449408 w 574179"/>
              <a:gd name="connsiteY5" fmla="*/ 284665 h 356903"/>
              <a:gd name="connsiteX6" fmla="*/ 472641 w 574179"/>
              <a:gd name="connsiteY6" fmla="*/ 284665 h 356903"/>
              <a:gd name="connsiteX7" fmla="*/ 472641 w 574179"/>
              <a:gd name="connsiteY7" fmla="*/ 262305 h 356903"/>
              <a:gd name="connsiteX8" fmla="*/ 101538 w 574179"/>
              <a:gd name="connsiteY8" fmla="*/ 262305 h 356903"/>
              <a:gd name="connsiteX9" fmla="*/ 101538 w 574179"/>
              <a:gd name="connsiteY9" fmla="*/ 284665 h 356903"/>
              <a:gd name="connsiteX10" fmla="*/ 124771 w 574179"/>
              <a:gd name="connsiteY10" fmla="*/ 284665 h 356903"/>
              <a:gd name="connsiteX11" fmla="*/ 124771 w 574179"/>
              <a:gd name="connsiteY11" fmla="*/ 262305 h 356903"/>
              <a:gd name="connsiteX12" fmla="*/ 61095 w 574179"/>
              <a:gd name="connsiteY12" fmla="*/ 262305 h 356903"/>
              <a:gd name="connsiteX13" fmla="*/ 61095 w 574179"/>
              <a:gd name="connsiteY13" fmla="*/ 284665 h 356903"/>
              <a:gd name="connsiteX14" fmla="*/ 84328 w 574179"/>
              <a:gd name="connsiteY14" fmla="*/ 284665 h 356903"/>
              <a:gd name="connsiteX15" fmla="*/ 84328 w 574179"/>
              <a:gd name="connsiteY15" fmla="*/ 262305 h 356903"/>
              <a:gd name="connsiteX16" fmla="*/ 489851 w 574179"/>
              <a:gd name="connsiteY16" fmla="*/ 221026 h 356903"/>
              <a:gd name="connsiteX17" fmla="*/ 489851 w 574179"/>
              <a:gd name="connsiteY17" fmla="*/ 244245 h 356903"/>
              <a:gd name="connsiteX18" fmla="*/ 513084 w 574179"/>
              <a:gd name="connsiteY18" fmla="*/ 244245 h 356903"/>
              <a:gd name="connsiteX19" fmla="*/ 513084 w 574179"/>
              <a:gd name="connsiteY19" fmla="*/ 221026 h 356903"/>
              <a:gd name="connsiteX20" fmla="*/ 449408 w 574179"/>
              <a:gd name="connsiteY20" fmla="*/ 221026 h 356903"/>
              <a:gd name="connsiteX21" fmla="*/ 449408 w 574179"/>
              <a:gd name="connsiteY21" fmla="*/ 244245 h 356903"/>
              <a:gd name="connsiteX22" fmla="*/ 472641 w 574179"/>
              <a:gd name="connsiteY22" fmla="*/ 244245 h 356903"/>
              <a:gd name="connsiteX23" fmla="*/ 472641 w 574179"/>
              <a:gd name="connsiteY23" fmla="*/ 221026 h 356903"/>
              <a:gd name="connsiteX24" fmla="*/ 101538 w 574179"/>
              <a:gd name="connsiteY24" fmla="*/ 221026 h 356903"/>
              <a:gd name="connsiteX25" fmla="*/ 101538 w 574179"/>
              <a:gd name="connsiteY25" fmla="*/ 244245 h 356903"/>
              <a:gd name="connsiteX26" fmla="*/ 124771 w 574179"/>
              <a:gd name="connsiteY26" fmla="*/ 244245 h 356903"/>
              <a:gd name="connsiteX27" fmla="*/ 124771 w 574179"/>
              <a:gd name="connsiteY27" fmla="*/ 221026 h 356903"/>
              <a:gd name="connsiteX28" fmla="*/ 61095 w 574179"/>
              <a:gd name="connsiteY28" fmla="*/ 221026 h 356903"/>
              <a:gd name="connsiteX29" fmla="*/ 61095 w 574179"/>
              <a:gd name="connsiteY29" fmla="*/ 244245 h 356903"/>
              <a:gd name="connsiteX30" fmla="*/ 84328 w 574179"/>
              <a:gd name="connsiteY30" fmla="*/ 244245 h 356903"/>
              <a:gd name="connsiteX31" fmla="*/ 84328 w 574179"/>
              <a:gd name="connsiteY31" fmla="*/ 221026 h 356903"/>
              <a:gd name="connsiteX32" fmla="*/ 359836 w 574179"/>
              <a:gd name="connsiteY32" fmla="*/ 178022 h 356903"/>
              <a:gd name="connsiteX33" fmla="*/ 359836 w 574179"/>
              <a:gd name="connsiteY33" fmla="*/ 201242 h 356903"/>
              <a:gd name="connsiteX34" fmla="*/ 382220 w 574179"/>
              <a:gd name="connsiteY34" fmla="*/ 201242 h 356903"/>
              <a:gd name="connsiteX35" fmla="*/ 382220 w 574179"/>
              <a:gd name="connsiteY35" fmla="*/ 178022 h 356903"/>
              <a:gd name="connsiteX36" fmla="*/ 318512 w 574179"/>
              <a:gd name="connsiteY36" fmla="*/ 178022 h 356903"/>
              <a:gd name="connsiteX37" fmla="*/ 318512 w 574179"/>
              <a:gd name="connsiteY37" fmla="*/ 201242 h 356903"/>
              <a:gd name="connsiteX38" fmla="*/ 341757 w 574179"/>
              <a:gd name="connsiteY38" fmla="*/ 201242 h 356903"/>
              <a:gd name="connsiteX39" fmla="*/ 341757 w 574179"/>
              <a:gd name="connsiteY39" fmla="*/ 178022 h 356903"/>
              <a:gd name="connsiteX40" fmla="*/ 231561 w 574179"/>
              <a:gd name="connsiteY40" fmla="*/ 178022 h 356903"/>
              <a:gd name="connsiteX41" fmla="*/ 231561 w 574179"/>
              <a:gd name="connsiteY41" fmla="*/ 201242 h 356903"/>
              <a:gd name="connsiteX42" fmla="*/ 254805 w 574179"/>
              <a:gd name="connsiteY42" fmla="*/ 201242 h 356903"/>
              <a:gd name="connsiteX43" fmla="*/ 254805 w 574179"/>
              <a:gd name="connsiteY43" fmla="*/ 178022 h 356903"/>
              <a:gd name="connsiteX44" fmla="*/ 191098 w 574179"/>
              <a:gd name="connsiteY44" fmla="*/ 178022 h 356903"/>
              <a:gd name="connsiteX45" fmla="*/ 191098 w 574179"/>
              <a:gd name="connsiteY45" fmla="*/ 201242 h 356903"/>
              <a:gd name="connsiteX46" fmla="*/ 214342 w 574179"/>
              <a:gd name="connsiteY46" fmla="*/ 201242 h 356903"/>
              <a:gd name="connsiteX47" fmla="*/ 214342 w 574179"/>
              <a:gd name="connsiteY47" fmla="*/ 178022 h 356903"/>
              <a:gd name="connsiteX48" fmla="*/ 359836 w 574179"/>
              <a:gd name="connsiteY48" fmla="*/ 137601 h 356903"/>
              <a:gd name="connsiteX49" fmla="*/ 359836 w 574179"/>
              <a:gd name="connsiteY49" fmla="*/ 160822 h 356903"/>
              <a:gd name="connsiteX50" fmla="*/ 382220 w 574179"/>
              <a:gd name="connsiteY50" fmla="*/ 160822 h 356903"/>
              <a:gd name="connsiteX51" fmla="*/ 382220 w 574179"/>
              <a:gd name="connsiteY51" fmla="*/ 137601 h 356903"/>
              <a:gd name="connsiteX52" fmla="*/ 318512 w 574179"/>
              <a:gd name="connsiteY52" fmla="*/ 137601 h 356903"/>
              <a:gd name="connsiteX53" fmla="*/ 318512 w 574179"/>
              <a:gd name="connsiteY53" fmla="*/ 160822 h 356903"/>
              <a:gd name="connsiteX54" fmla="*/ 341757 w 574179"/>
              <a:gd name="connsiteY54" fmla="*/ 160822 h 356903"/>
              <a:gd name="connsiteX55" fmla="*/ 341757 w 574179"/>
              <a:gd name="connsiteY55" fmla="*/ 137601 h 356903"/>
              <a:gd name="connsiteX56" fmla="*/ 231561 w 574179"/>
              <a:gd name="connsiteY56" fmla="*/ 137601 h 356903"/>
              <a:gd name="connsiteX57" fmla="*/ 231561 w 574179"/>
              <a:gd name="connsiteY57" fmla="*/ 160822 h 356903"/>
              <a:gd name="connsiteX58" fmla="*/ 254805 w 574179"/>
              <a:gd name="connsiteY58" fmla="*/ 160822 h 356903"/>
              <a:gd name="connsiteX59" fmla="*/ 254805 w 574179"/>
              <a:gd name="connsiteY59" fmla="*/ 137601 h 356903"/>
              <a:gd name="connsiteX60" fmla="*/ 191098 w 574179"/>
              <a:gd name="connsiteY60" fmla="*/ 137601 h 356903"/>
              <a:gd name="connsiteX61" fmla="*/ 191098 w 574179"/>
              <a:gd name="connsiteY61" fmla="*/ 160822 h 356903"/>
              <a:gd name="connsiteX62" fmla="*/ 214342 w 574179"/>
              <a:gd name="connsiteY62" fmla="*/ 160822 h 356903"/>
              <a:gd name="connsiteX63" fmla="*/ 214342 w 574179"/>
              <a:gd name="connsiteY63" fmla="*/ 137601 h 356903"/>
              <a:gd name="connsiteX64" fmla="*/ 434779 w 574179"/>
              <a:gd name="connsiteY64" fmla="*/ 127287 h 356903"/>
              <a:gd name="connsiteX65" fmla="*/ 525992 w 574179"/>
              <a:gd name="connsiteY65" fmla="*/ 127287 h 356903"/>
              <a:gd name="connsiteX66" fmla="*/ 574179 w 574179"/>
              <a:gd name="connsiteY66" fmla="*/ 165987 h 356903"/>
              <a:gd name="connsiteX67" fmla="*/ 547504 w 574179"/>
              <a:gd name="connsiteY67" fmla="*/ 165987 h 356903"/>
              <a:gd name="connsiteX68" fmla="*/ 547504 w 574179"/>
              <a:gd name="connsiteY68" fmla="*/ 356903 h 356903"/>
              <a:gd name="connsiteX69" fmla="*/ 434779 w 574179"/>
              <a:gd name="connsiteY69" fmla="*/ 356903 h 356903"/>
              <a:gd name="connsiteX70" fmla="*/ 47327 w 574179"/>
              <a:gd name="connsiteY70" fmla="*/ 127287 h 356903"/>
              <a:gd name="connsiteX71" fmla="*/ 139400 w 574179"/>
              <a:gd name="connsiteY71" fmla="*/ 127287 h 356903"/>
              <a:gd name="connsiteX72" fmla="*/ 139400 w 574179"/>
              <a:gd name="connsiteY72" fmla="*/ 356903 h 356903"/>
              <a:gd name="connsiteX73" fmla="*/ 25815 w 574179"/>
              <a:gd name="connsiteY73" fmla="*/ 356903 h 356903"/>
              <a:gd name="connsiteX74" fmla="*/ 25815 w 574179"/>
              <a:gd name="connsiteY74" fmla="*/ 165987 h 356903"/>
              <a:gd name="connsiteX75" fmla="*/ 0 w 574179"/>
              <a:gd name="connsiteY75" fmla="*/ 165987 h 356903"/>
              <a:gd name="connsiteX76" fmla="*/ 191098 w 574179"/>
              <a:gd name="connsiteY76" fmla="*/ 0 h 356903"/>
              <a:gd name="connsiteX77" fmla="*/ 194542 w 574179"/>
              <a:gd name="connsiteY77" fmla="*/ 0 h 356903"/>
              <a:gd name="connsiteX78" fmla="*/ 194542 w 574179"/>
              <a:gd name="connsiteY78" fmla="*/ 5160 h 356903"/>
              <a:gd name="connsiteX79" fmla="*/ 214342 w 574179"/>
              <a:gd name="connsiteY79" fmla="*/ 12040 h 356903"/>
              <a:gd name="connsiteX80" fmla="*/ 214342 w 574179"/>
              <a:gd name="connsiteY80" fmla="*/ 29241 h 356903"/>
              <a:gd name="connsiteX81" fmla="*/ 194542 w 574179"/>
              <a:gd name="connsiteY81" fmla="*/ 21500 h 356903"/>
              <a:gd name="connsiteX82" fmla="*/ 194542 w 574179"/>
              <a:gd name="connsiteY82" fmla="*/ 57621 h 356903"/>
              <a:gd name="connsiteX83" fmla="*/ 358975 w 574179"/>
              <a:gd name="connsiteY83" fmla="*/ 57621 h 356903"/>
              <a:gd name="connsiteX84" fmla="*/ 358975 w 574179"/>
              <a:gd name="connsiteY84" fmla="*/ 17200 h 356903"/>
              <a:gd name="connsiteX85" fmla="*/ 358975 w 574179"/>
              <a:gd name="connsiteY85" fmla="*/ 0 h 356903"/>
              <a:gd name="connsiteX86" fmla="*/ 362419 w 574179"/>
              <a:gd name="connsiteY86" fmla="*/ 0 h 356903"/>
              <a:gd name="connsiteX87" fmla="*/ 362419 w 574179"/>
              <a:gd name="connsiteY87" fmla="*/ 5160 h 356903"/>
              <a:gd name="connsiteX88" fmla="*/ 383081 w 574179"/>
              <a:gd name="connsiteY88" fmla="*/ 12040 h 356903"/>
              <a:gd name="connsiteX89" fmla="*/ 383081 w 574179"/>
              <a:gd name="connsiteY89" fmla="*/ 29241 h 356903"/>
              <a:gd name="connsiteX90" fmla="*/ 362419 w 574179"/>
              <a:gd name="connsiteY90" fmla="*/ 21500 h 356903"/>
              <a:gd name="connsiteX91" fmla="*/ 362419 w 574179"/>
              <a:gd name="connsiteY91" fmla="*/ 57621 h 356903"/>
              <a:gd name="connsiteX92" fmla="*/ 417517 w 574179"/>
              <a:gd name="connsiteY92" fmla="*/ 57621 h 356903"/>
              <a:gd name="connsiteX93" fmla="*/ 443344 w 574179"/>
              <a:gd name="connsiteY93" fmla="*/ 96321 h 356903"/>
              <a:gd name="connsiteX94" fmla="*/ 417517 w 574179"/>
              <a:gd name="connsiteY94" fmla="*/ 96321 h 356903"/>
              <a:gd name="connsiteX95" fmla="*/ 417517 w 574179"/>
              <a:gd name="connsiteY95" fmla="*/ 356903 h 356903"/>
              <a:gd name="connsiteX96" fmla="*/ 318512 w 574179"/>
              <a:gd name="connsiteY96" fmla="*/ 356903 h 356903"/>
              <a:gd name="connsiteX97" fmla="*/ 318512 w 574179"/>
              <a:gd name="connsiteY97" fmla="*/ 278643 h 356903"/>
              <a:gd name="connsiteX98" fmla="*/ 254805 w 574179"/>
              <a:gd name="connsiteY98" fmla="*/ 278643 h 356903"/>
              <a:gd name="connsiteX99" fmla="*/ 254805 w 574179"/>
              <a:gd name="connsiteY99" fmla="*/ 356903 h 356903"/>
              <a:gd name="connsiteX100" fmla="*/ 156662 w 574179"/>
              <a:gd name="connsiteY100" fmla="*/ 356903 h 356903"/>
              <a:gd name="connsiteX101" fmla="*/ 156662 w 574179"/>
              <a:gd name="connsiteY101" fmla="*/ 96321 h 356903"/>
              <a:gd name="connsiteX102" fmla="*/ 130834 w 574179"/>
              <a:gd name="connsiteY102" fmla="*/ 96321 h 356903"/>
              <a:gd name="connsiteX103" fmla="*/ 156662 w 574179"/>
              <a:gd name="connsiteY103" fmla="*/ 57621 h 356903"/>
              <a:gd name="connsiteX104" fmla="*/ 191098 w 574179"/>
              <a:gd name="connsiteY104" fmla="*/ 57621 h 356903"/>
              <a:gd name="connsiteX105" fmla="*/ 191098 w 574179"/>
              <a:gd name="connsiteY105" fmla="*/ 17200 h 356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74179" h="356903">
                <a:moveTo>
                  <a:pt x="489851" y="262305"/>
                </a:moveTo>
                <a:lnTo>
                  <a:pt x="489851" y="284665"/>
                </a:lnTo>
                <a:lnTo>
                  <a:pt x="513084" y="284665"/>
                </a:lnTo>
                <a:lnTo>
                  <a:pt x="513084" y="262305"/>
                </a:lnTo>
                <a:close/>
                <a:moveTo>
                  <a:pt x="449408" y="262305"/>
                </a:moveTo>
                <a:lnTo>
                  <a:pt x="449408" y="284665"/>
                </a:lnTo>
                <a:lnTo>
                  <a:pt x="472641" y="284665"/>
                </a:lnTo>
                <a:lnTo>
                  <a:pt x="472641" y="262305"/>
                </a:lnTo>
                <a:close/>
                <a:moveTo>
                  <a:pt x="101538" y="262305"/>
                </a:moveTo>
                <a:lnTo>
                  <a:pt x="101538" y="284665"/>
                </a:lnTo>
                <a:lnTo>
                  <a:pt x="124771" y="284665"/>
                </a:lnTo>
                <a:lnTo>
                  <a:pt x="124771" y="262305"/>
                </a:lnTo>
                <a:close/>
                <a:moveTo>
                  <a:pt x="61095" y="262305"/>
                </a:moveTo>
                <a:lnTo>
                  <a:pt x="61095" y="284665"/>
                </a:lnTo>
                <a:lnTo>
                  <a:pt x="84328" y="284665"/>
                </a:lnTo>
                <a:lnTo>
                  <a:pt x="84328" y="262305"/>
                </a:lnTo>
                <a:close/>
                <a:moveTo>
                  <a:pt x="489851" y="221026"/>
                </a:moveTo>
                <a:lnTo>
                  <a:pt x="489851" y="244245"/>
                </a:lnTo>
                <a:lnTo>
                  <a:pt x="513084" y="244245"/>
                </a:lnTo>
                <a:lnTo>
                  <a:pt x="513084" y="221026"/>
                </a:lnTo>
                <a:close/>
                <a:moveTo>
                  <a:pt x="449408" y="221026"/>
                </a:moveTo>
                <a:lnTo>
                  <a:pt x="449408" y="244245"/>
                </a:lnTo>
                <a:lnTo>
                  <a:pt x="472641" y="244245"/>
                </a:lnTo>
                <a:lnTo>
                  <a:pt x="472641" y="221026"/>
                </a:lnTo>
                <a:close/>
                <a:moveTo>
                  <a:pt x="101538" y="221026"/>
                </a:moveTo>
                <a:lnTo>
                  <a:pt x="101538" y="244245"/>
                </a:lnTo>
                <a:lnTo>
                  <a:pt x="124771" y="244245"/>
                </a:lnTo>
                <a:lnTo>
                  <a:pt x="124771" y="221026"/>
                </a:lnTo>
                <a:close/>
                <a:moveTo>
                  <a:pt x="61095" y="221026"/>
                </a:moveTo>
                <a:lnTo>
                  <a:pt x="61095" y="244245"/>
                </a:lnTo>
                <a:lnTo>
                  <a:pt x="84328" y="244245"/>
                </a:lnTo>
                <a:lnTo>
                  <a:pt x="84328" y="221026"/>
                </a:lnTo>
                <a:close/>
                <a:moveTo>
                  <a:pt x="359836" y="178022"/>
                </a:moveTo>
                <a:lnTo>
                  <a:pt x="359836" y="201242"/>
                </a:lnTo>
                <a:lnTo>
                  <a:pt x="382220" y="201242"/>
                </a:lnTo>
                <a:lnTo>
                  <a:pt x="382220" y="178022"/>
                </a:lnTo>
                <a:close/>
                <a:moveTo>
                  <a:pt x="318512" y="178022"/>
                </a:moveTo>
                <a:lnTo>
                  <a:pt x="318512" y="201242"/>
                </a:lnTo>
                <a:lnTo>
                  <a:pt x="341757" y="201242"/>
                </a:lnTo>
                <a:lnTo>
                  <a:pt x="341757" y="178022"/>
                </a:lnTo>
                <a:close/>
                <a:moveTo>
                  <a:pt x="231561" y="178022"/>
                </a:moveTo>
                <a:lnTo>
                  <a:pt x="231561" y="201242"/>
                </a:lnTo>
                <a:lnTo>
                  <a:pt x="254805" y="201242"/>
                </a:lnTo>
                <a:lnTo>
                  <a:pt x="254805" y="178022"/>
                </a:lnTo>
                <a:close/>
                <a:moveTo>
                  <a:pt x="191098" y="178022"/>
                </a:moveTo>
                <a:lnTo>
                  <a:pt x="191098" y="201242"/>
                </a:lnTo>
                <a:lnTo>
                  <a:pt x="214342" y="201242"/>
                </a:lnTo>
                <a:lnTo>
                  <a:pt x="214342" y="178022"/>
                </a:lnTo>
                <a:close/>
                <a:moveTo>
                  <a:pt x="359836" y="137601"/>
                </a:moveTo>
                <a:lnTo>
                  <a:pt x="359836" y="160822"/>
                </a:lnTo>
                <a:lnTo>
                  <a:pt x="382220" y="160822"/>
                </a:lnTo>
                <a:lnTo>
                  <a:pt x="382220" y="137601"/>
                </a:lnTo>
                <a:close/>
                <a:moveTo>
                  <a:pt x="318512" y="137601"/>
                </a:moveTo>
                <a:lnTo>
                  <a:pt x="318512" y="160822"/>
                </a:lnTo>
                <a:lnTo>
                  <a:pt x="341757" y="160822"/>
                </a:lnTo>
                <a:lnTo>
                  <a:pt x="341757" y="137601"/>
                </a:lnTo>
                <a:close/>
                <a:moveTo>
                  <a:pt x="231561" y="137601"/>
                </a:moveTo>
                <a:lnTo>
                  <a:pt x="231561" y="160822"/>
                </a:lnTo>
                <a:lnTo>
                  <a:pt x="254805" y="160822"/>
                </a:lnTo>
                <a:lnTo>
                  <a:pt x="254805" y="137601"/>
                </a:lnTo>
                <a:close/>
                <a:moveTo>
                  <a:pt x="191098" y="137601"/>
                </a:moveTo>
                <a:lnTo>
                  <a:pt x="191098" y="160822"/>
                </a:lnTo>
                <a:lnTo>
                  <a:pt x="214342" y="160822"/>
                </a:lnTo>
                <a:lnTo>
                  <a:pt x="214342" y="137601"/>
                </a:lnTo>
                <a:close/>
                <a:moveTo>
                  <a:pt x="434779" y="127287"/>
                </a:moveTo>
                <a:lnTo>
                  <a:pt x="525992" y="127287"/>
                </a:lnTo>
                <a:lnTo>
                  <a:pt x="574179" y="165987"/>
                </a:lnTo>
                <a:lnTo>
                  <a:pt x="547504" y="165987"/>
                </a:lnTo>
                <a:lnTo>
                  <a:pt x="547504" y="356903"/>
                </a:lnTo>
                <a:lnTo>
                  <a:pt x="434779" y="356903"/>
                </a:lnTo>
                <a:close/>
                <a:moveTo>
                  <a:pt x="47327" y="127287"/>
                </a:moveTo>
                <a:lnTo>
                  <a:pt x="139400" y="127287"/>
                </a:lnTo>
                <a:lnTo>
                  <a:pt x="139400" y="356903"/>
                </a:lnTo>
                <a:lnTo>
                  <a:pt x="25815" y="356903"/>
                </a:lnTo>
                <a:lnTo>
                  <a:pt x="25815" y="165987"/>
                </a:lnTo>
                <a:lnTo>
                  <a:pt x="0" y="165987"/>
                </a:lnTo>
                <a:close/>
                <a:moveTo>
                  <a:pt x="191098" y="0"/>
                </a:moveTo>
                <a:lnTo>
                  <a:pt x="194542" y="0"/>
                </a:lnTo>
                <a:lnTo>
                  <a:pt x="194542" y="5160"/>
                </a:lnTo>
                <a:cubicBezTo>
                  <a:pt x="201429" y="11180"/>
                  <a:pt x="208316" y="-2580"/>
                  <a:pt x="214342" y="12040"/>
                </a:cubicBezTo>
                <a:lnTo>
                  <a:pt x="214342" y="29241"/>
                </a:lnTo>
                <a:cubicBezTo>
                  <a:pt x="208316" y="14620"/>
                  <a:pt x="201429" y="27521"/>
                  <a:pt x="194542" y="21500"/>
                </a:cubicBezTo>
                <a:lnTo>
                  <a:pt x="194542" y="57621"/>
                </a:lnTo>
                <a:lnTo>
                  <a:pt x="358975" y="57621"/>
                </a:lnTo>
                <a:lnTo>
                  <a:pt x="358975" y="17200"/>
                </a:lnTo>
                <a:lnTo>
                  <a:pt x="358975" y="0"/>
                </a:lnTo>
                <a:lnTo>
                  <a:pt x="362419" y="0"/>
                </a:lnTo>
                <a:lnTo>
                  <a:pt x="362419" y="5160"/>
                </a:lnTo>
                <a:cubicBezTo>
                  <a:pt x="369306" y="11180"/>
                  <a:pt x="376193" y="-2580"/>
                  <a:pt x="383081" y="12040"/>
                </a:cubicBezTo>
                <a:lnTo>
                  <a:pt x="383081" y="29241"/>
                </a:lnTo>
                <a:cubicBezTo>
                  <a:pt x="376193" y="14620"/>
                  <a:pt x="369306" y="27521"/>
                  <a:pt x="362419" y="21500"/>
                </a:cubicBezTo>
                <a:lnTo>
                  <a:pt x="362419" y="57621"/>
                </a:lnTo>
                <a:lnTo>
                  <a:pt x="417517" y="57621"/>
                </a:lnTo>
                <a:lnTo>
                  <a:pt x="443344" y="96321"/>
                </a:lnTo>
                <a:lnTo>
                  <a:pt x="417517" y="96321"/>
                </a:lnTo>
                <a:lnTo>
                  <a:pt x="417517" y="356903"/>
                </a:lnTo>
                <a:lnTo>
                  <a:pt x="318512" y="356903"/>
                </a:lnTo>
                <a:lnTo>
                  <a:pt x="318512" y="278643"/>
                </a:lnTo>
                <a:lnTo>
                  <a:pt x="254805" y="278643"/>
                </a:lnTo>
                <a:lnTo>
                  <a:pt x="254805" y="356903"/>
                </a:lnTo>
                <a:lnTo>
                  <a:pt x="156662" y="356903"/>
                </a:lnTo>
                <a:lnTo>
                  <a:pt x="156662" y="96321"/>
                </a:lnTo>
                <a:lnTo>
                  <a:pt x="130834" y="96321"/>
                </a:lnTo>
                <a:lnTo>
                  <a:pt x="156662" y="57621"/>
                </a:lnTo>
                <a:lnTo>
                  <a:pt x="191098" y="57621"/>
                </a:lnTo>
                <a:lnTo>
                  <a:pt x="191098" y="17200"/>
                </a:lnTo>
                <a:close/>
              </a:path>
            </a:pathLst>
          </a:custGeom>
          <a:solidFill>
            <a:schemeClr val="accent4"/>
          </a:solidFill>
          <a:ln>
            <a:noFill/>
          </a:ln>
        </p:spPr>
      </p:sp>
      <p:sp>
        <p:nvSpPr>
          <p:cNvPr id="6" name="文本框 5"/>
          <p:cNvSpPr txBox="1"/>
          <p:nvPr/>
        </p:nvSpPr>
        <p:spPr>
          <a:xfrm>
            <a:off x="3711575" y="4754880"/>
            <a:ext cx="4873625" cy="368300"/>
          </a:xfrm>
          <a:prstGeom prst="rect">
            <a:avLst/>
          </a:prstGeom>
          <a:noFill/>
        </p:spPr>
        <p:txBody>
          <a:bodyPr wrap="square" rtlCol="0">
            <a:spAutoFit/>
          </a:bodyPr>
          <a:p>
            <a:r>
              <a:rPr lang="zh-CN" altLang="en-US"/>
              <a:t>成熟</a:t>
            </a:r>
            <a:endParaRPr lang="zh-CN" altLang="en-US"/>
          </a:p>
        </p:txBody>
      </p:sp>
      <p:sp>
        <p:nvSpPr>
          <p:cNvPr id="7" name="文本框 6"/>
          <p:cNvSpPr txBox="1"/>
          <p:nvPr/>
        </p:nvSpPr>
        <p:spPr>
          <a:xfrm>
            <a:off x="3131185" y="5169535"/>
            <a:ext cx="6650355" cy="1198880"/>
          </a:xfrm>
          <a:prstGeom prst="rect">
            <a:avLst/>
          </a:prstGeom>
          <a:noFill/>
        </p:spPr>
        <p:txBody>
          <a:bodyPr wrap="square" rtlCol="0">
            <a:spAutoFit/>
          </a:bodyPr>
          <a:p>
            <a:r>
              <a:rPr lang="zh-CN" altLang="en-US"/>
              <a:t>第三年:通过大一大二的两年积累，对自己所学的专业有了深入系统的了解，同时多学习与专业相关的知识，扩展自己专业方面的知识而不仅仅局限于学校所教授的。寻找适合的实习机构准备开始自己的实习工作，为从学校迈向社会进行</a:t>
            </a:r>
            <a:r>
              <a:rPr lang="zh-CN" altLang="en-US"/>
              <a:t>准备。</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毕业头五年</a:t>
            </a:r>
            <a:endParaRPr lang="zh-CN" altLang="en-US" sz="2000" b="1" dirty="0">
              <a:latin typeface="微软雅黑" panose="020B0503020204020204" pitchFamily="34" charset="-122"/>
              <a:ea typeface="微软雅黑" panose="020B0503020204020204" pitchFamily="34" charset="-122"/>
            </a:endParaRPr>
          </a:p>
        </p:txBody>
      </p:sp>
      <p:sp>
        <p:nvSpPr>
          <p:cNvPr id="36" name="任意多边形 1"/>
          <p:cNvSpPr/>
          <p:nvPr/>
        </p:nvSpPr>
        <p:spPr>
          <a:xfrm>
            <a:off x="4578350" y="819150"/>
            <a:ext cx="3339465" cy="2030730"/>
          </a:xfrm>
          <a:custGeom>
            <a:avLst/>
            <a:gdLst>
              <a:gd name="connsiteX0" fmla="*/ 0 w 4240"/>
              <a:gd name="connsiteY0" fmla="*/ 0 h 2578"/>
              <a:gd name="connsiteX1" fmla="*/ 4240 w 4240"/>
              <a:gd name="connsiteY1" fmla="*/ 460 h 2578"/>
              <a:gd name="connsiteX2" fmla="*/ 4240 w 4240"/>
              <a:gd name="connsiteY2" fmla="*/ 2100 h 2578"/>
              <a:gd name="connsiteX3" fmla="*/ 1520 w 4240"/>
              <a:gd name="connsiteY3" fmla="*/ 2060 h 2578"/>
              <a:gd name="connsiteX4" fmla="*/ 522 w 4240"/>
              <a:gd name="connsiteY4" fmla="*/ 2578 h 2578"/>
              <a:gd name="connsiteX5" fmla="*/ 807 w 4240"/>
              <a:gd name="connsiteY5" fmla="*/ 2100 h 2578"/>
              <a:gd name="connsiteX6" fmla="*/ 120 w 4240"/>
              <a:gd name="connsiteY6" fmla="*/ 2100 h 2578"/>
              <a:gd name="connsiteX7" fmla="*/ 0 w 4240"/>
              <a:gd name="connsiteY7" fmla="*/ 0 h 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0" h="2578">
                <a:moveTo>
                  <a:pt x="0" y="0"/>
                </a:moveTo>
                <a:lnTo>
                  <a:pt x="4240" y="460"/>
                </a:lnTo>
                <a:lnTo>
                  <a:pt x="4240" y="2100"/>
                </a:lnTo>
                <a:lnTo>
                  <a:pt x="1520" y="2060"/>
                </a:lnTo>
                <a:lnTo>
                  <a:pt x="522" y="2578"/>
                </a:lnTo>
                <a:lnTo>
                  <a:pt x="807" y="2100"/>
                </a:lnTo>
                <a:lnTo>
                  <a:pt x="120" y="21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2"/>
          <p:cNvSpPr/>
          <p:nvPr/>
        </p:nvSpPr>
        <p:spPr>
          <a:xfrm>
            <a:off x="5492750" y="1822450"/>
            <a:ext cx="3314700" cy="1663700"/>
          </a:xfrm>
          <a:custGeom>
            <a:avLst/>
            <a:gdLst>
              <a:gd name="connsiteX0" fmla="*/ 0 w 5220"/>
              <a:gd name="connsiteY0" fmla="*/ 380 h 2620"/>
              <a:gd name="connsiteX1" fmla="*/ 5220 w 5220"/>
              <a:gd name="connsiteY1" fmla="*/ 0 h 2620"/>
              <a:gd name="connsiteX2" fmla="*/ 5219 w 5220"/>
              <a:gd name="connsiteY2" fmla="*/ 2185 h 2620"/>
              <a:gd name="connsiteX3" fmla="*/ 1845 w 5220"/>
              <a:gd name="connsiteY3" fmla="*/ 2135 h 2620"/>
              <a:gd name="connsiteX4" fmla="*/ 1420 w 5220"/>
              <a:gd name="connsiteY4" fmla="*/ 2620 h 2620"/>
              <a:gd name="connsiteX5" fmla="*/ 961 w 5220"/>
              <a:gd name="connsiteY5" fmla="*/ 2185 h 2620"/>
              <a:gd name="connsiteX6" fmla="*/ 109 w 5220"/>
              <a:gd name="connsiteY6" fmla="*/ 2185 h 2620"/>
              <a:gd name="connsiteX7" fmla="*/ 0 w 5220"/>
              <a:gd name="connsiteY7" fmla="*/ 380 h 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0" h="2620">
                <a:moveTo>
                  <a:pt x="0" y="380"/>
                </a:moveTo>
                <a:lnTo>
                  <a:pt x="5220" y="0"/>
                </a:lnTo>
                <a:lnTo>
                  <a:pt x="5219" y="2185"/>
                </a:lnTo>
                <a:lnTo>
                  <a:pt x="1845" y="2135"/>
                </a:lnTo>
                <a:lnTo>
                  <a:pt x="1420" y="2620"/>
                </a:lnTo>
                <a:lnTo>
                  <a:pt x="961" y="2185"/>
                </a:lnTo>
                <a:lnTo>
                  <a:pt x="109" y="2185"/>
                </a:lnTo>
                <a:lnTo>
                  <a:pt x="0" y="380"/>
                </a:ln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
          <p:cNvSpPr/>
          <p:nvPr/>
        </p:nvSpPr>
        <p:spPr>
          <a:xfrm flipH="1">
            <a:off x="3460750" y="2849880"/>
            <a:ext cx="2692400" cy="1612900"/>
          </a:xfrm>
          <a:custGeom>
            <a:avLst/>
            <a:gdLst>
              <a:gd name="connsiteX0" fmla="*/ 0 w 4240"/>
              <a:gd name="connsiteY0" fmla="*/ 0 h 2540"/>
              <a:gd name="connsiteX1" fmla="*/ 4240 w 4240"/>
              <a:gd name="connsiteY1" fmla="*/ 720 h 2540"/>
              <a:gd name="connsiteX2" fmla="*/ 4160 w 4240"/>
              <a:gd name="connsiteY2" fmla="*/ 2183 h 2540"/>
              <a:gd name="connsiteX3" fmla="*/ 3020 w 4240"/>
              <a:gd name="connsiteY3" fmla="*/ 2140 h 2540"/>
              <a:gd name="connsiteX4" fmla="*/ 3260 w 4240"/>
              <a:gd name="connsiteY4" fmla="*/ 2540 h 2540"/>
              <a:gd name="connsiteX5" fmla="*/ 2060 w 4240"/>
              <a:gd name="connsiteY5" fmla="*/ 2180 h 2540"/>
              <a:gd name="connsiteX6" fmla="*/ 67 w 4240"/>
              <a:gd name="connsiteY6" fmla="*/ 2183 h 2540"/>
              <a:gd name="connsiteX7" fmla="*/ 0 w 4240"/>
              <a:gd name="connsiteY7" fmla="*/ 0 h 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0" h="2540">
                <a:moveTo>
                  <a:pt x="0" y="0"/>
                </a:moveTo>
                <a:lnTo>
                  <a:pt x="4240" y="720"/>
                </a:lnTo>
                <a:lnTo>
                  <a:pt x="4160" y="2183"/>
                </a:lnTo>
                <a:lnTo>
                  <a:pt x="3020" y="2140"/>
                </a:lnTo>
                <a:lnTo>
                  <a:pt x="3260" y="2540"/>
                </a:lnTo>
                <a:lnTo>
                  <a:pt x="2060" y="2180"/>
                </a:lnTo>
                <a:lnTo>
                  <a:pt x="67" y="2183"/>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刷子"/>
          <p:cNvSpPr/>
          <p:nvPr/>
        </p:nvSpPr>
        <p:spPr bwMode="auto">
          <a:xfrm>
            <a:off x="4773295" y="3221990"/>
            <a:ext cx="719455" cy="719455"/>
          </a:xfrm>
          <a:custGeom>
            <a:avLst/>
            <a:gdLst>
              <a:gd name="T0" fmla="*/ 341856 w 5493"/>
              <a:gd name="T1" fmla="*/ 769198 h 5431"/>
              <a:gd name="T2" fmla="*/ 779746 w 5493"/>
              <a:gd name="T3" fmla="*/ 1015761 h 5431"/>
              <a:gd name="T4" fmla="*/ 683056 w 5493"/>
              <a:gd name="T5" fmla="*/ 975432 h 5431"/>
              <a:gd name="T6" fmla="*/ 668962 w 5493"/>
              <a:gd name="T7" fmla="*/ 939694 h 5431"/>
              <a:gd name="T8" fmla="*/ 830549 w 5493"/>
              <a:gd name="T9" fmla="*/ 964613 h 5431"/>
              <a:gd name="T10" fmla="*/ 772535 w 5493"/>
              <a:gd name="T11" fmla="*/ 910513 h 5431"/>
              <a:gd name="T12" fmla="*/ 712882 w 5493"/>
              <a:gd name="T13" fmla="*/ 894119 h 5431"/>
              <a:gd name="T14" fmla="*/ 742381 w 5493"/>
              <a:gd name="T15" fmla="*/ 933464 h 5431"/>
              <a:gd name="T16" fmla="*/ 737137 w 5493"/>
              <a:gd name="T17" fmla="*/ 911169 h 5431"/>
              <a:gd name="T18" fmla="*/ 783679 w 5493"/>
              <a:gd name="T19" fmla="*/ 1011499 h 5431"/>
              <a:gd name="T20" fmla="*/ 817111 w 5493"/>
              <a:gd name="T21" fmla="*/ 944612 h 5431"/>
              <a:gd name="T22" fmla="*/ 847920 w 5493"/>
              <a:gd name="T23" fmla="*/ 882316 h 5431"/>
              <a:gd name="T24" fmla="*/ 802689 w 5493"/>
              <a:gd name="T25" fmla="*/ 837396 h 5431"/>
              <a:gd name="T26" fmla="*/ 756803 w 5493"/>
              <a:gd name="T27" fmla="*/ 883299 h 5431"/>
              <a:gd name="T28" fmla="*/ 775157 w 5493"/>
              <a:gd name="T29" fmla="*/ 865266 h 5431"/>
              <a:gd name="T30" fmla="*/ 799412 w 5493"/>
              <a:gd name="T31" fmla="*/ 874119 h 5431"/>
              <a:gd name="T32" fmla="*/ 814816 w 5493"/>
              <a:gd name="T33" fmla="*/ 893463 h 5431"/>
              <a:gd name="T34" fmla="*/ 843004 w 5493"/>
              <a:gd name="T35" fmla="*/ 925267 h 5431"/>
              <a:gd name="T36" fmla="*/ 794823 w 5493"/>
              <a:gd name="T37" fmla="*/ 922316 h 5431"/>
              <a:gd name="T38" fmla="*/ 930516 w 5493"/>
              <a:gd name="T39" fmla="*/ 864938 h 5431"/>
              <a:gd name="T40" fmla="*/ 870864 w 5493"/>
              <a:gd name="T41" fmla="*/ 900677 h 5431"/>
              <a:gd name="T42" fmla="*/ 837104 w 5493"/>
              <a:gd name="T43" fmla="*/ 771493 h 5431"/>
              <a:gd name="T44" fmla="*/ 928878 w 5493"/>
              <a:gd name="T45" fmla="*/ 842642 h 5431"/>
              <a:gd name="T46" fmla="*/ 847920 w 5493"/>
              <a:gd name="T47" fmla="*/ 821986 h 5431"/>
              <a:gd name="T48" fmla="*/ 907901 w 5493"/>
              <a:gd name="T49" fmla="*/ 729197 h 5431"/>
              <a:gd name="T50" fmla="*/ 910523 w 5493"/>
              <a:gd name="T51" fmla="*/ 758706 h 5431"/>
              <a:gd name="T52" fmla="*/ 979681 w 5493"/>
              <a:gd name="T53" fmla="*/ 808543 h 5431"/>
              <a:gd name="T54" fmla="*/ 903312 w 5493"/>
              <a:gd name="T55" fmla="*/ 813461 h 5431"/>
              <a:gd name="T56" fmla="*/ 953788 w 5493"/>
              <a:gd name="T57" fmla="*/ 816740 h 5431"/>
              <a:gd name="T58" fmla="*/ 916423 w 5493"/>
              <a:gd name="T59" fmla="*/ 780018 h 5431"/>
              <a:gd name="T60" fmla="*/ 850870 w 5493"/>
              <a:gd name="T61" fmla="*/ 757722 h 5431"/>
              <a:gd name="T62" fmla="*/ 963620 w 5493"/>
              <a:gd name="T63" fmla="*/ 679360 h 5431"/>
              <a:gd name="T64" fmla="*/ 976731 w 5493"/>
              <a:gd name="T65" fmla="*/ 786576 h 5431"/>
              <a:gd name="T66" fmla="*/ 1023601 w 5493"/>
              <a:gd name="T67" fmla="*/ 739689 h 5431"/>
              <a:gd name="T68" fmla="*/ 959360 w 5493"/>
              <a:gd name="T69" fmla="*/ 709525 h 5431"/>
              <a:gd name="T70" fmla="*/ 934777 w 5493"/>
              <a:gd name="T71" fmla="*/ 697721 h 5431"/>
              <a:gd name="T72" fmla="*/ 973126 w 5493"/>
              <a:gd name="T73" fmla="*/ 688868 h 5431"/>
              <a:gd name="T74" fmla="*/ 967554 w 5493"/>
              <a:gd name="T75" fmla="*/ 730181 h 5431"/>
              <a:gd name="T76" fmla="*/ 1003935 w 5493"/>
              <a:gd name="T77" fmla="*/ 766903 h 5431"/>
              <a:gd name="T78" fmla="*/ 911834 w 5493"/>
              <a:gd name="T79" fmla="*/ 496077 h 5431"/>
              <a:gd name="T80" fmla="*/ 974764 w 5493"/>
              <a:gd name="T81" fmla="*/ 433125 h 5431"/>
              <a:gd name="T82" fmla="*/ 184202 w 5493"/>
              <a:gd name="T83" fmla="*/ 863299 h 5431"/>
              <a:gd name="T84" fmla="*/ 448706 w 5493"/>
              <a:gd name="T85" fmla="*/ 1007236 h 5431"/>
              <a:gd name="T86" fmla="*/ 1523110 w 5493"/>
              <a:gd name="T87" fmla="*/ 1229537 h 5431"/>
              <a:gd name="T88" fmla="*/ 448706 w 5493"/>
              <a:gd name="T89" fmla="*/ 1007236 h 5431"/>
              <a:gd name="T90" fmla="*/ 1111769 w 5493"/>
              <a:gd name="T91" fmla="*/ 722312 h 5431"/>
              <a:gd name="T92" fmla="*/ 391020 w 5493"/>
              <a:gd name="T93" fmla="*/ 152135 h 5431"/>
              <a:gd name="T94" fmla="*/ 625370 w 5493"/>
              <a:gd name="T95" fmla="*/ 386566 h 5431"/>
              <a:gd name="T96" fmla="*/ 769258 w 5493"/>
              <a:gd name="T97" fmla="*/ 341975 h 5431"/>
              <a:gd name="T98" fmla="*/ 485416 w 5493"/>
              <a:gd name="T99" fmla="*/ 58034 h 5431"/>
              <a:gd name="T100" fmla="*/ 611276 w 5493"/>
              <a:gd name="T101" fmla="*/ 400665 h 5431"/>
              <a:gd name="T102" fmla="*/ 274992 w 5493"/>
              <a:gd name="T103" fmla="*/ 268531 h 5431"/>
              <a:gd name="T104" fmla="*/ 304163 w 5493"/>
              <a:gd name="T105" fmla="*/ 239350 h 5431"/>
              <a:gd name="T106" fmla="*/ 484105 w 5493"/>
              <a:gd name="T107" fmla="*/ 627228 h 5431"/>
              <a:gd name="T108" fmla="*/ 200263 w 5493"/>
              <a:gd name="T109" fmla="*/ 342959 h 5431"/>
              <a:gd name="T110" fmla="*/ 418224 w 5493"/>
              <a:gd name="T111" fmla="*/ 593784 h 5431"/>
              <a:gd name="T112" fmla="*/ 81941 w 5493"/>
              <a:gd name="T113" fmla="*/ 461650 h 5431"/>
              <a:gd name="T114" fmla="*/ 110784 w 5493"/>
              <a:gd name="T115" fmla="*/ 432469 h 543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493" h="5431">
                <a:moveTo>
                  <a:pt x="0" y="1657"/>
                </a:moveTo>
                <a:cubicBezTo>
                  <a:pt x="178" y="1480"/>
                  <a:pt x="178" y="1480"/>
                  <a:pt x="178" y="1480"/>
                </a:cubicBezTo>
                <a:cubicBezTo>
                  <a:pt x="1043" y="2346"/>
                  <a:pt x="1043" y="2346"/>
                  <a:pt x="1043" y="2346"/>
                </a:cubicBezTo>
                <a:cubicBezTo>
                  <a:pt x="866" y="2523"/>
                  <a:pt x="866" y="2523"/>
                  <a:pt x="866" y="2523"/>
                </a:cubicBezTo>
                <a:cubicBezTo>
                  <a:pt x="0" y="1657"/>
                  <a:pt x="0" y="1657"/>
                  <a:pt x="0" y="1657"/>
                </a:cubicBezTo>
                <a:close/>
                <a:moveTo>
                  <a:pt x="2379" y="3098"/>
                </a:moveTo>
                <a:cubicBezTo>
                  <a:pt x="2316" y="3160"/>
                  <a:pt x="2316" y="3160"/>
                  <a:pt x="2316" y="3160"/>
                </a:cubicBezTo>
                <a:cubicBezTo>
                  <a:pt x="2108" y="2952"/>
                  <a:pt x="2108" y="2952"/>
                  <a:pt x="2108" y="2952"/>
                </a:cubicBezTo>
                <a:cubicBezTo>
                  <a:pt x="2084" y="2975"/>
                  <a:pt x="2084" y="2975"/>
                  <a:pt x="2084" y="2975"/>
                </a:cubicBezTo>
                <a:cubicBezTo>
                  <a:pt x="2043" y="2934"/>
                  <a:pt x="2043" y="2934"/>
                  <a:pt x="2043" y="2934"/>
                </a:cubicBezTo>
                <a:cubicBezTo>
                  <a:pt x="2052" y="2925"/>
                  <a:pt x="2056" y="2913"/>
                  <a:pt x="2054" y="2899"/>
                </a:cubicBezTo>
                <a:cubicBezTo>
                  <a:pt x="2052" y="2885"/>
                  <a:pt x="2048" y="2874"/>
                  <a:pt x="2041" y="2866"/>
                </a:cubicBezTo>
                <a:cubicBezTo>
                  <a:pt x="2095" y="2813"/>
                  <a:pt x="2095" y="2813"/>
                  <a:pt x="2095" y="2813"/>
                </a:cubicBezTo>
                <a:cubicBezTo>
                  <a:pt x="2379" y="3098"/>
                  <a:pt x="2379" y="3098"/>
                  <a:pt x="2379" y="3098"/>
                </a:cubicBezTo>
                <a:close/>
                <a:moveTo>
                  <a:pt x="2534" y="2942"/>
                </a:moveTo>
                <a:cubicBezTo>
                  <a:pt x="2498" y="2906"/>
                  <a:pt x="2498" y="2906"/>
                  <a:pt x="2498" y="2906"/>
                </a:cubicBezTo>
                <a:cubicBezTo>
                  <a:pt x="2421" y="2982"/>
                  <a:pt x="2421" y="2982"/>
                  <a:pt x="2421" y="2982"/>
                </a:cubicBezTo>
                <a:cubicBezTo>
                  <a:pt x="2357" y="2777"/>
                  <a:pt x="2357" y="2777"/>
                  <a:pt x="2357" y="2777"/>
                </a:cubicBezTo>
                <a:cubicBezTo>
                  <a:pt x="2354" y="2765"/>
                  <a:pt x="2346" y="2754"/>
                  <a:pt x="2334" y="2741"/>
                </a:cubicBezTo>
                <a:cubicBezTo>
                  <a:pt x="2303" y="2711"/>
                  <a:pt x="2276" y="2693"/>
                  <a:pt x="2253" y="2690"/>
                </a:cubicBezTo>
                <a:cubicBezTo>
                  <a:pt x="2230" y="2685"/>
                  <a:pt x="2204" y="2698"/>
                  <a:pt x="2175" y="2727"/>
                </a:cubicBezTo>
                <a:cubicBezTo>
                  <a:pt x="2128" y="2774"/>
                  <a:pt x="2123" y="2816"/>
                  <a:pt x="2159" y="2853"/>
                </a:cubicBezTo>
                <a:cubicBezTo>
                  <a:pt x="2209" y="2903"/>
                  <a:pt x="2209" y="2903"/>
                  <a:pt x="2209" y="2903"/>
                </a:cubicBezTo>
                <a:cubicBezTo>
                  <a:pt x="2265" y="2847"/>
                  <a:pt x="2265" y="2847"/>
                  <a:pt x="2265" y="2847"/>
                </a:cubicBezTo>
                <a:cubicBezTo>
                  <a:pt x="2217" y="2798"/>
                  <a:pt x="2217" y="2798"/>
                  <a:pt x="2217" y="2798"/>
                </a:cubicBezTo>
                <a:cubicBezTo>
                  <a:pt x="2208" y="2790"/>
                  <a:pt x="2209" y="2781"/>
                  <a:pt x="2218" y="2773"/>
                </a:cubicBezTo>
                <a:cubicBezTo>
                  <a:pt x="2226" y="2764"/>
                  <a:pt x="2237" y="2767"/>
                  <a:pt x="2249" y="2779"/>
                </a:cubicBezTo>
                <a:cubicBezTo>
                  <a:pt x="2274" y="2804"/>
                  <a:pt x="2289" y="2827"/>
                  <a:pt x="2295" y="2848"/>
                </a:cubicBezTo>
                <a:cubicBezTo>
                  <a:pt x="2354" y="3047"/>
                  <a:pt x="2354" y="3047"/>
                  <a:pt x="2354" y="3047"/>
                </a:cubicBezTo>
                <a:cubicBezTo>
                  <a:pt x="2391" y="3085"/>
                  <a:pt x="2391" y="3085"/>
                  <a:pt x="2391" y="3085"/>
                </a:cubicBezTo>
                <a:cubicBezTo>
                  <a:pt x="2534" y="2942"/>
                  <a:pt x="2534" y="2942"/>
                  <a:pt x="2534" y="2942"/>
                </a:cubicBezTo>
                <a:close/>
                <a:moveTo>
                  <a:pt x="2425" y="2813"/>
                </a:moveTo>
                <a:cubicBezTo>
                  <a:pt x="2493" y="2881"/>
                  <a:pt x="2493" y="2881"/>
                  <a:pt x="2493" y="2881"/>
                </a:cubicBezTo>
                <a:cubicBezTo>
                  <a:pt x="2529" y="2917"/>
                  <a:pt x="2571" y="2911"/>
                  <a:pt x="2618" y="2863"/>
                </a:cubicBezTo>
                <a:cubicBezTo>
                  <a:pt x="2666" y="2816"/>
                  <a:pt x="2669" y="2773"/>
                  <a:pt x="2630" y="2734"/>
                </a:cubicBezTo>
                <a:cubicBezTo>
                  <a:pt x="2587" y="2691"/>
                  <a:pt x="2587" y="2691"/>
                  <a:pt x="2587" y="2691"/>
                </a:cubicBezTo>
                <a:cubicBezTo>
                  <a:pt x="2559" y="2663"/>
                  <a:pt x="2530" y="2656"/>
                  <a:pt x="2501" y="2672"/>
                </a:cubicBezTo>
                <a:cubicBezTo>
                  <a:pt x="2515" y="2642"/>
                  <a:pt x="2511" y="2616"/>
                  <a:pt x="2488" y="2593"/>
                </a:cubicBezTo>
                <a:cubicBezTo>
                  <a:pt x="2449" y="2554"/>
                  <a:pt x="2449" y="2554"/>
                  <a:pt x="2449" y="2554"/>
                </a:cubicBezTo>
                <a:cubicBezTo>
                  <a:pt x="2431" y="2537"/>
                  <a:pt x="2412" y="2531"/>
                  <a:pt x="2390" y="2537"/>
                </a:cubicBezTo>
                <a:cubicBezTo>
                  <a:pt x="2368" y="2543"/>
                  <a:pt x="2348" y="2555"/>
                  <a:pt x="2329" y="2574"/>
                </a:cubicBezTo>
                <a:cubicBezTo>
                  <a:pt x="2282" y="2620"/>
                  <a:pt x="2276" y="2660"/>
                  <a:pt x="2309" y="2694"/>
                </a:cubicBezTo>
                <a:cubicBezTo>
                  <a:pt x="2362" y="2746"/>
                  <a:pt x="2362" y="2746"/>
                  <a:pt x="2362" y="2746"/>
                </a:cubicBezTo>
                <a:cubicBezTo>
                  <a:pt x="2417" y="2691"/>
                  <a:pt x="2417" y="2691"/>
                  <a:pt x="2417" y="2691"/>
                </a:cubicBezTo>
                <a:cubicBezTo>
                  <a:pt x="2365" y="2639"/>
                  <a:pt x="2365" y="2639"/>
                  <a:pt x="2365" y="2639"/>
                </a:cubicBezTo>
                <a:cubicBezTo>
                  <a:pt x="2359" y="2633"/>
                  <a:pt x="2361" y="2626"/>
                  <a:pt x="2368" y="2619"/>
                </a:cubicBezTo>
                <a:cubicBezTo>
                  <a:pt x="2376" y="2611"/>
                  <a:pt x="2383" y="2610"/>
                  <a:pt x="2388" y="2616"/>
                </a:cubicBezTo>
                <a:cubicBezTo>
                  <a:pt x="2439" y="2666"/>
                  <a:pt x="2439" y="2666"/>
                  <a:pt x="2439" y="2666"/>
                </a:cubicBezTo>
                <a:cubicBezTo>
                  <a:pt x="2450" y="2677"/>
                  <a:pt x="2447" y="2692"/>
                  <a:pt x="2428" y="2710"/>
                </a:cubicBezTo>
                <a:cubicBezTo>
                  <a:pt x="2461" y="2742"/>
                  <a:pt x="2461" y="2742"/>
                  <a:pt x="2461" y="2742"/>
                </a:cubicBezTo>
                <a:cubicBezTo>
                  <a:pt x="2471" y="2732"/>
                  <a:pt x="2479" y="2726"/>
                  <a:pt x="2486" y="2725"/>
                </a:cubicBezTo>
                <a:cubicBezTo>
                  <a:pt x="2492" y="2724"/>
                  <a:pt x="2499" y="2727"/>
                  <a:pt x="2507" y="2734"/>
                </a:cubicBezTo>
                <a:cubicBezTo>
                  <a:pt x="2573" y="2800"/>
                  <a:pt x="2573" y="2800"/>
                  <a:pt x="2573" y="2800"/>
                </a:cubicBezTo>
                <a:cubicBezTo>
                  <a:pt x="2580" y="2807"/>
                  <a:pt x="2579" y="2814"/>
                  <a:pt x="2572" y="2822"/>
                </a:cubicBezTo>
                <a:cubicBezTo>
                  <a:pt x="2564" y="2830"/>
                  <a:pt x="2557" y="2830"/>
                  <a:pt x="2550" y="2823"/>
                </a:cubicBezTo>
                <a:cubicBezTo>
                  <a:pt x="2482" y="2755"/>
                  <a:pt x="2482" y="2755"/>
                  <a:pt x="2482" y="2755"/>
                </a:cubicBezTo>
                <a:cubicBezTo>
                  <a:pt x="2425" y="2813"/>
                  <a:pt x="2425" y="2813"/>
                  <a:pt x="2425" y="2813"/>
                </a:cubicBezTo>
                <a:close/>
                <a:moveTo>
                  <a:pt x="2834" y="2570"/>
                </a:moveTo>
                <a:cubicBezTo>
                  <a:pt x="2803" y="2601"/>
                  <a:pt x="2803" y="2601"/>
                  <a:pt x="2803" y="2601"/>
                </a:cubicBezTo>
                <a:cubicBezTo>
                  <a:pt x="2839" y="2638"/>
                  <a:pt x="2839" y="2638"/>
                  <a:pt x="2839" y="2638"/>
                </a:cubicBezTo>
                <a:cubicBezTo>
                  <a:pt x="2778" y="2699"/>
                  <a:pt x="2778" y="2699"/>
                  <a:pt x="2778" y="2699"/>
                </a:cubicBezTo>
                <a:cubicBezTo>
                  <a:pt x="2742" y="2662"/>
                  <a:pt x="2742" y="2662"/>
                  <a:pt x="2742" y="2662"/>
                </a:cubicBezTo>
                <a:cubicBezTo>
                  <a:pt x="2657" y="2747"/>
                  <a:pt x="2657" y="2747"/>
                  <a:pt x="2657" y="2747"/>
                </a:cubicBezTo>
                <a:cubicBezTo>
                  <a:pt x="2617" y="2706"/>
                  <a:pt x="2617" y="2706"/>
                  <a:pt x="2617" y="2706"/>
                </a:cubicBezTo>
                <a:cubicBezTo>
                  <a:pt x="2470" y="2437"/>
                  <a:pt x="2470" y="2437"/>
                  <a:pt x="2470" y="2437"/>
                </a:cubicBezTo>
                <a:cubicBezTo>
                  <a:pt x="2554" y="2353"/>
                  <a:pt x="2554" y="2353"/>
                  <a:pt x="2554" y="2353"/>
                </a:cubicBezTo>
                <a:cubicBezTo>
                  <a:pt x="2760" y="2558"/>
                  <a:pt x="2760" y="2558"/>
                  <a:pt x="2760" y="2558"/>
                </a:cubicBezTo>
                <a:cubicBezTo>
                  <a:pt x="2791" y="2528"/>
                  <a:pt x="2791" y="2528"/>
                  <a:pt x="2791" y="2528"/>
                </a:cubicBezTo>
                <a:cubicBezTo>
                  <a:pt x="2834" y="2570"/>
                  <a:pt x="2834" y="2570"/>
                  <a:pt x="2834" y="2570"/>
                </a:cubicBezTo>
                <a:close/>
                <a:moveTo>
                  <a:pt x="2699" y="2619"/>
                </a:moveTo>
                <a:cubicBezTo>
                  <a:pt x="2670" y="2648"/>
                  <a:pt x="2670" y="2648"/>
                  <a:pt x="2670" y="2648"/>
                </a:cubicBezTo>
                <a:cubicBezTo>
                  <a:pt x="2587" y="2507"/>
                  <a:pt x="2587" y="2507"/>
                  <a:pt x="2587" y="2507"/>
                </a:cubicBezTo>
                <a:cubicBezTo>
                  <a:pt x="2699" y="2619"/>
                  <a:pt x="2699" y="2619"/>
                  <a:pt x="2699" y="2619"/>
                </a:cubicBezTo>
                <a:close/>
                <a:moveTo>
                  <a:pt x="2736" y="2171"/>
                </a:moveTo>
                <a:cubicBezTo>
                  <a:pt x="2770" y="2224"/>
                  <a:pt x="2770" y="2224"/>
                  <a:pt x="2770" y="2224"/>
                </a:cubicBezTo>
                <a:cubicBezTo>
                  <a:pt x="2699" y="2295"/>
                  <a:pt x="2699" y="2295"/>
                  <a:pt x="2699" y="2295"/>
                </a:cubicBezTo>
                <a:cubicBezTo>
                  <a:pt x="2754" y="2356"/>
                  <a:pt x="2754" y="2356"/>
                  <a:pt x="2754" y="2356"/>
                </a:cubicBezTo>
                <a:cubicBezTo>
                  <a:pt x="2754" y="2344"/>
                  <a:pt x="2762" y="2330"/>
                  <a:pt x="2778" y="2314"/>
                </a:cubicBezTo>
                <a:cubicBezTo>
                  <a:pt x="2810" y="2281"/>
                  <a:pt x="2841" y="2279"/>
                  <a:pt x="2869" y="2307"/>
                </a:cubicBezTo>
                <a:cubicBezTo>
                  <a:pt x="2970" y="2408"/>
                  <a:pt x="2970" y="2408"/>
                  <a:pt x="2970" y="2408"/>
                </a:cubicBezTo>
                <a:cubicBezTo>
                  <a:pt x="2987" y="2425"/>
                  <a:pt x="2993" y="2444"/>
                  <a:pt x="2989" y="2466"/>
                </a:cubicBezTo>
                <a:cubicBezTo>
                  <a:pt x="2985" y="2488"/>
                  <a:pt x="2972" y="2510"/>
                  <a:pt x="2950" y="2531"/>
                </a:cubicBezTo>
                <a:cubicBezTo>
                  <a:pt x="2903" y="2579"/>
                  <a:pt x="2862" y="2585"/>
                  <a:pt x="2827" y="2551"/>
                </a:cubicBezTo>
                <a:cubicBezTo>
                  <a:pt x="2756" y="2481"/>
                  <a:pt x="2756" y="2481"/>
                  <a:pt x="2756" y="2481"/>
                </a:cubicBezTo>
                <a:cubicBezTo>
                  <a:pt x="2818" y="2419"/>
                  <a:pt x="2818" y="2419"/>
                  <a:pt x="2818" y="2419"/>
                </a:cubicBezTo>
                <a:cubicBezTo>
                  <a:pt x="2891" y="2492"/>
                  <a:pt x="2891" y="2492"/>
                  <a:pt x="2891" y="2492"/>
                </a:cubicBezTo>
                <a:cubicBezTo>
                  <a:pt x="2897" y="2499"/>
                  <a:pt x="2903" y="2498"/>
                  <a:pt x="2910" y="2491"/>
                </a:cubicBezTo>
                <a:cubicBezTo>
                  <a:pt x="2918" y="2485"/>
                  <a:pt x="2918" y="2478"/>
                  <a:pt x="2912" y="2472"/>
                </a:cubicBezTo>
                <a:cubicBezTo>
                  <a:pt x="2817" y="2377"/>
                  <a:pt x="2817" y="2377"/>
                  <a:pt x="2817" y="2377"/>
                </a:cubicBezTo>
                <a:cubicBezTo>
                  <a:pt x="2810" y="2371"/>
                  <a:pt x="2803" y="2371"/>
                  <a:pt x="2796" y="2379"/>
                </a:cubicBezTo>
                <a:cubicBezTo>
                  <a:pt x="2788" y="2386"/>
                  <a:pt x="2791" y="2395"/>
                  <a:pt x="2802" y="2407"/>
                </a:cubicBezTo>
                <a:cubicBezTo>
                  <a:pt x="2742" y="2464"/>
                  <a:pt x="2742" y="2464"/>
                  <a:pt x="2742" y="2464"/>
                </a:cubicBezTo>
                <a:cubicBezTo>
                  <a:pt x="2596" y="2311"/>
                  <a:pt x="2596" y="2311"/>
                  <a:pt x="2596" y="2311"/>
                </a:cubicBezTo>
                <a:cubicBezTo>
                  <a:pt x="2736" y="2171"/>
                  <a:pt x="2736" y="2171"/>
                  <a:pt x="2736" y="2171"/>
                </a:cubicBezTo>
                <a:close/>
                <a:moveTo>
                  <a:pt x="2969" y="2101"/>
                </a:moveTo>
                <a:cubicBezTo>
                  <a:pt x="2940" y="2072"/>
                  <a:pt x="2940" y="2072"/>
                  <a:pt x="2940" y="2072"/>
                </a:cubicBezTo>
                <a:cubicBezTo>
                  <a:pt x="2903" y="2036"/>
                  <a:pt x="2861" y="2041"/>
                  <a:pt x="2814" y="2089"/>
                </a:cubicBezTo>
                <a:cubicBezTo>
                  <a:pt x="2766" y="2136"/>
                  <a:pt x="2760" y="2179"/>
                  <a:pt x="2797" y="2216"/>
                </a:cubicBezTo>
                <a:cubicBezTo>
                  <a:pt x="2980" y="2399"/>
                  <a:pt x="2980" y="2399"/>
                  <a:pt x="2980" y="2399"/>
                </a:cubicBezTo>
                <a:cubicBezTo>
                  <a:pt x="3014" y="2433"/>
                  <a:pt x="3055" y="2426"/>
                  <a:pt x="3103" y="2379"/>
                </a:cubicBezTo>
                <a:cubicBezTo>
                  <a:pt x="3124" y="2357"/>
                  <a:pt x="3137" y="2336"/>
                  <a:pt x="3141" y="2314"/>
                </a:cubicBezTo>
                <a:cubicBezTo>
                  <a:pt x="3146" y="2292"/>
                  <a:pt x="3139" y="2272"/>
                  <a:pt x="3123" y="2256"/>
                </a:cubicBezTo>
                <a:cubicBezTo>
                  <a:pt x="3021" y="2154"/>
                  <a:pt x="3021" y="2154"/>
                  <a:pt x="3021" y="2154"/>
                </a:cubicBezTo>
                <a:cubicBezTo>
                  <a:pt x="3008" y="2141"/>
                  <a:pt x="2993" y="2136"/>
                  <a:pt x="2976" y="2138"/>
                </a:cubicBezTo>
                <a:cubicBezTo>
                  <a:pt x="2958" y="2141"/>
                  <a:pt x="2942" y="2149"/>
                  <a:pt x="2927" y="2164"/>
                </a:cubicBezTo>
                <a:cubicBezTo>
                  <a:pt x="2912" y="2179"/>
                  <a:pt x="2905" y="2192"/>
                  <a:pt x="2907" y="2203"/>
                </a:cubicBezTo>
                <a:cubicBezTo>
                  <a:pt x="2851" y="2148"/>
                  <a:pt x="2851" y="2148"/>
                  <a:pt x="2851" y="2148"/>
                </a:cubicBezTo>
                <a:cubicBezTo>
                  <a:pt x="2845" y="2142"/>
                  <a:pt x="2845" y="2135"/>
                  <a:pt x="2852" y="2128"/>
                </a:cubicBezTo>
                <a:cubicBezTo>
                  <a:pt x="2860" y="2120"/>
                  <a:pt x="2871" y="2124"/>
                  <a:pt x="2886" y="2138"/>
                </a:cubicBezTo>
                <a:cubicBezTo>
                  <a:pt x="2907" y="2162"/>
                  <a:pt x="2907" y="2162"/>
                  <a:pt x="2907" y="2162"/>
                </a:cubicBezTo>
                <a:cubicBezTo>
                  <a:pt x="2969" y="2101"/>
                  <a:pt x="2969" y="2101"/>
                  <a:pt x="2969" y="2101"/>
                </a:cubicBezTo>
                <a:close/>
                <a:moveTo>
                  <a:pt x="3064" y="2319"/>
                </a:moveTo>
                <a:cubicBezTo>
                  <a:pt x="2971" y="2226"/>
                  <a:pt x="2971" y="2226"/>
                  <a:pt x="2971" y="2226"/>
                </a:cubicBezTo>
                <a:cubicBezTo>
                  <a:pt x="2965" y="2220"/>
                  <a:pt x="2959" y="2220"/>
                  <a:pt x="2952" y="2227"/>
                </a:cubicBezTo>
                <a:cubicBezTo>
                  <a:pt x="2945" y="2234"/>
                  <a:pt x="2944" y="2241"/>
                  <a:pt x="2951" y="2247"/>
                </a:cubicBezTo>
                <a:cubicBezTo>
                  <a:pt x="3043" y="2340"/>
                  <a:pt x="3043" y="2340"/>
                  <a:pt x="3043" y="2340"/>
                </a:cubicBezTo>
                <a:cubicBezTo>
                  <a:pt x="3050" y="2346"/>
                  <a:pt x="3056" y="2346"/>
                  <a:pt x="3063" y="2339"/>
                </a:cubicBezTo>
                <a:cubicBezTo>
                  <a:pt x="3070" y="2332"/>
                  <a:pt x="3070" y="2325"/>
                  <a:pt x="3064" y="2319"/>
                </a:cubicBezTo>
                <a:close/>
                <a:moveTo>
                  <a:pt x="2974" y="1321"/>
                </a:moveTo>
                <a:cubicBezTo>
                  <a:pt x="2782" y="1513"/>
                  <a:pt x="2782" y="1513"/>
                  <a:pt x="2782" y="1513"/>
                </a:cubicBezTo>
                <a:cubicBezTo>
                  <a:pt x="2613" y="583"/>
                  <a:pt x="2613" y="583"/>
                  <a:pt x="2613" y="583"/>
                </a:cubicBezTo>
                <a:cubicBezTo>
                  <a:pt x="2678" y="517"/>
                  <a:pt x="2678" y="517"/>
                  <a:pt x="2678" y="517"/>
                </a:cubicBezTo>
                <a:cubicBezTo>
                  <a:pt x="2974" y="1321"/>
                  <a:pt x="2974" y="1321"/>
                  <a:pt x="2974" y="1321"/>
                </a:cubicBezTo>
                <a:close/>
                <a:moveTo>
                  <a:pt x="1301" y="2994"/>
                </a:moveTo>
                <a:cubicBezTo>
                  <a:pt x="1492" y="2803"/>
                  <a:pt x="1492" y="2803"/>
                  <a:pt x="1492" y="2803"/>
                </a:cubicBezTo>
                <a:cubicBezTo>
                  <a:pt x="562" y="2633"/>
                  <a:pt x="562" y="2633"/>
                  <a:pt x="562" y="2633"/>
                </a:cubicBezTo>
                <a:cubicBezTo>
                  <a:pt x="496" y="2699"/>
                  <a:pt x="496" y="2699"/>
                  <a:pt x="496" y="2699"/>
                </a:cubicBezTo>
                <a:cubicBezTo>
                  <a:pt x="1301" y="2994"/>
                  <a:pt x="1301" y="2994"/>
                  <a:pt x="1301" y="2994"/>
                </a:cubicBezTo>
                <a:close/>
                <a:moveTo>
                  <a:pt x="1369" y="3072"/>
                </a:moveTo>
                <a:cubicBezTo>
                  <a:pt x="2041" y="3744"/>
                  <a:pt x="2041" y="3744"/>
                  <a:pt x="2041" y="3744"/>
                </a:cubicBezTo>
                <a:cubicBezTo>
                  <a:pt x="3352" y="3491"/>
                  <a:pt x="3526" y="4315"/>
                  <a:pt x="3747" y="4753"/>
                </a:cubicBezTo>
                <a:cubicBezTo>
                  <a:pt x="4090" y="5431"/>
                  <a:pt x="5493" y="4142"/>
                  <a:pt x="4647" y="3750"/>
                </a:cubicBezTo>
                <a:cubicBezTo>
                  <a:pt x="4198" y="3542"/>
                  <a:pt x="3468" y="3321"/>
                  <a:pt x="3708" y="2077"/>
                </a:cubicBezTo>
                <a:cubicBezTo>
                  <a:pt x="3036" y="1405"/>
                  <a:pt x="3036" y="1405"/>
                  <a:pt x="3036" y="1405"/>
                </a:cubicBezTo>
                <a:cubicBezTo>
                  <a:pt x="1369" y="3072"/>
                  <a:pt x="1369" y="3072"/>
                  <a:pt x="1369" y="3072"/>
                </a:cubicBezTo>
                <a:close/>
                <a:moveTo>
                  <a:pt x="1765" y="3007"/>
                </a:moveTo>
                <a:cubicBezTo>
                  <a:pt x="2177" y="3419"/>
                  <a:pt x="2177" y="3419"/>
                  <a:pt x="2177" y="3419"/>
                </a:cubicBezTo>
                <a:cubicBezTo>
                  <a:pt x="3392" y="2203"/>
                  <a:pt x="3392" y="2203"/>
                  <a:pt x="3392" y="2203"/>
                </a:cubicBezTo>
                <a:cubicBezTo>
                  <a:pt x="2980" y="1792"/>
                  <a:pt x="2980" y="1792"/>
                  <a:pt x="2980" y="1792"/>
                </a:cubicBezTo>
                <a:cubicBezTo>
                  <a:pt x="1765" y="3007"/>
                  <a:pt x="1765" y="3007"/>
                  <a:pt x="1765" y="3007"/>
                </a:cubicBezTo>
                <a:close/>
                <a:moveTo>
                  <a:pt x="1193" y="464"/>
                </a:moveTo>
                <a:cubicBezTo>
                  <a:pt x="1356" y="301"/>
                  <a:pt x="1356" y="301"/>
                  <a:pt x="1356" y="301"/>
                </a:cubicBezTo>
                <a:cubicBezTo>
                  <a:pt x="2071" y="1016"/>
                  <a:pt x="2071" y="1016"/>
                  <a:pt x="2071" y="1016"/>
                </a:cubicBezTo>
                <a:cubicBezTo>
                  <a:pt x="1908" y="1179"/>
                  <a:pt x="1908" y="1179"/>
                  <a:pt x="1908" y="1179"/>
                </a:cubicBezTo>
                <a:cubicBezTo>
                  <a:pt x="1193" y="464"/>
                  <a:pt x="1193" y="464"/>
                  <a:pt x="1193" y="464"/>
                </a:cubicBezTo>
                <a:close/>
                <a:moveTo>
                  <a:pt x="1481" y="177"/>
                </a:moveTo>
                <a:cubicBezTo>
                  <a:pt x="2347" y="1043"/>
                  <a:pt x="2347" y="1043"/>
                  <a:pt x="2347" y="1043"/>
                </a:cubicBezTo>
                <a:cubicBezTo>
                  <a:pt x="2524" y="866"/>
                  <a:pt x="2524" y="866"/>
                  <a:pt x="2524" y="866"/>
                </a:cubicBezTo>
                <a:cubicBezTo>
                  <a:pt x="1658" y="0"/>
                  <a:pt x="1658" y="0"/>
                  <a:pt x="1658" y="0"/>
                </a:cubicBezTo>
                <a:cubicBezTo>
                  <a:pt x="1481" y="177"/>
                  <a:pt x="1481" y="177"/>
                  <a:pt x="1481" y="177"/>
                </a:cubicBezTo>
                <a:close/>
                <a:moveTo>
                  <a:pt x="987" y="670"/>
                </a:moveTo>
                <a:cubicBezTo>
                  <a:pt x="1702" y="1385"/>
                  <a:pt x="1702" y="1385"/>
                  <a:pt x="1702" y="1385"/>
                </a:cubicBezTo>
                <a:cubicBezTo>
                  <a:pt x="1865" y="1222"/>
                  <a:pt x="1865" y="1222"/>
                  <a:pt x="1865" y="1222"/>
                </a:cubicBezTo>
                <a:cubicBezTo>
                  <a:pt x="1150" y="507"/>
                  <a:pt x="1150" y="507"/>
                  <a:pt x="1150" y="507"/>
                </a:cubicBezTo>
                <a:cubicBezTo>
                  <a:pt x="987" y="670"/>
                  <a:pt x="987" y="670"/>
                  <a:pt x="987" y="670"/>
                </a:cubicBezTo>
                <a:close/>
                <a:moveTo>
                  <a:pt x="839" y="819"/>
                </a:moveTo>
                <a:cubicBezTo>
                  <a:pt x="1554" y="1533"/>
                  <a:pt x="1554" y="1533"/>
                  <a:pt x="1554" y="1533"/>
                </a:cubicBezTo>
                <a:cubicBezTo>
                  <a:pt x="1642" y="1445"/>
                  <a:pt x="1642" y="1445"/>
                  <a:pt x="1642" y="1445"/>
                </a:cubicBezTo>
                <a:cubicBezTo>
                  <a:pt x="928" y="730"/>
                  <a:pt x="928" y="730"/>
                  <a:pt x="928" y="730"/>
                </a:cubicBezTo>
                <a:cubicBezTo>
                  <a:pt x="839" y="819"/>
                  <a:pt x="839" y="819"/>
                  <a:pt x="839" y="819"/>
                </a:cubicBezTo>
                <a:close/>
                <a:moveTo>
                  <a:pt x="611" y="1046"/>
                </a:moveTo>
                <a:cubicBezTo>
                  <a:pt x="1477" y="1913"/>
                  <a:pt x="1477" y="1913"/>
                  <a:pt x="1477" y="1913"/>
                </a:cubicBezTo>
                <a:cubicBezTo>
                  <a:pt x="1655" y="1735"/>
                  <a:pt x="1655" y="1735"/>
                  <a:pt x="1655" y="1735"/>
                </a:cubicBezTo>
                <a:cubicBezTo>
                  <a:pt x="789" y="869"/>
                  <a:pt x="789" y="869"/>
                  <a:pt x="789" y="869"/>
                </a:cubicBezTo>
                <a:cubicBezTo>
                  <a:pt x="611" y="1046"/>
                  <a:pt x="611" y="1046"/>
                  <a:pt x="611" y="1046"/>
                </a:cubicBezTo>
                <a:close/>
                <a:moveTo>
                  <a:pt x="398" y="1259"/>
                </a:moveTo>
                <a:cubicBezTo>
                  <a:pt x="1113" y="1974"/>
                  <a:pt x="1113" y="1974"/>
                  <a:pt x="1113" y="1974"/>
                </a:cubicBezTo>
                <a:cubicBezTo>
                  <a:pt x="1276" y="1811"/>
                  <a:pt x="1276" y="1811"/>
                  <a:pt x="1276" y="1811"/>
                </a:cubicBezTo>
                <a:cubicBezTo>
                  <a:pt x="561" y="1097"/>
                  <a:pt x="561" y="1097"/>
                  <a:pt x="561" y="1097"/>
                </a:cubicBezTo>
                <a:cubicBezTo>
                  <a:pt x="398" y="1259"/>
                  <a:pt x="398" y="1259"/>
                  <a:pt x="398" y="1259"/>
                </a:cubicBezTo>
                <a:close/>
                <a:moveTo>
                  <a:pt x="250" y="1408"/>
                </a:moveTo>
                <a:cubicBezTo>
                  <a:pt x="964" y="2123"/>
                  <a:pt x="964" y="2123"/>
                  <a:pt x="964" y="2123"/>
                </a:cubicBezTo>
                <a:cubicBezTo>
                  <a:pt x="1053" y="2034"/>
                  <a:pt x="1053" y="2034"/>
                  <a:pt x="1053" y="2034"/>
                </a:cubicBezTo>
                <a:cubicBezTo>
                  <a:pt x="338" y="1319"/>
                  <a:pt x="338" y="1319"/>
                  <a:pt x="338" y="1319"/>
                </a:cubicBezTo>
                <a:lnTo>
                  <a:pt x="250" y="1408"/>
                </a:ln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73" name="任意多边形 4"/>
          <p:cNvSpPr/>
          <p:nvPr/>
        </p:nvSpPr>
        <p:spPr>
          <a:xfrm flipH="1">
            <a:off x="5238750" y="3346450"/>
            <a:ext cx="3339465" cy="2030730"/>
          </a:xfrm>
          <a:custGeom>
            <a:avLst/>
            <a:gdLst>
              <a:gd name="connsiteX0" fmla="*/ 0 w 4240"/>
              <a:gd name="connsiteY0" fmla="*/ 0 h 2578"/>
              <a:gd name="connsiteX1" fmla="*/ 4240 w 4240"/>
              <a:gd name="connsiteY1" fmla="*/ 460 h 2578"/>
              <a:gd name="connsiteX2" fmla="*/ 4240 w 4240"/>
              <a:gd name="connsiteY2" fmla="*/ 2100 h 2578"/>
              <a:gd name="connsiteX3" fmla="*/ 1520 w 4240"/>
              <a:gd name="connsiteY3" fmla="*/ 2060 h 2578"/>
              <a:gd name="connsiteX4" fmla="*/ 522 w 4240"/>
              <a:gd name="connsiteY4" fmla="*/ 2578 h 2578"/>
              <a:gd name="connsiteX5" fmla="*/ 807 w 4240"/>
              <a:gd name="connsiteY5" fmla="*/ 2100 h 2578"/>
              <a:gd name="connsiteX6" fmla="*/ 120 w 4240"/>
              <a:gd name="connsiteY6" fmla="*/ 2100 h 2578"/>
              <a:gd name="connsiteX7" fmla="*/ 0 w 4240"/>
              <a:gd name="connsiteY7" fmla="*/ 0 h 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0" h="2578">
                <a:moveTo>
                  <a:pt x="0" y="0"/>
                </a:moveTo>
                <a:lnTo>
                  <a:pt x="4240" y="460"/>
                </a:lnTo>
                <a:lnTo>
                  <a:pt x="4240" y="2100"/>
                </a:lnTo>
                <a:lnTo>
                  <a:pt x="1520" y="2060"/>
                </a:lnTo>
                <a:lnTo>
                  <a:pt x="522" y="2578"/>
                </a:lnTo>
                <a:lnTo>
                  <a:pt x="807" y="2100"/>
                </a:lnTo>
                <a:lnTo>
                  <a:pt x="120" y="2100"/>
                </a:lnTo>
                <a:lnTo>
                  <a:pt x="0" y="0"/>
                </a:ln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5"/>
          <p:cNvSpPr/>
          <p:nvPr/>
        </p:nvSpPr>
        <p:spPr>
          <a:xfrm>
            <a:off x="4413250" y="4749165"/>
            <a:ext cx="2361565" cy="1668145"/>
          </a:xfrm>
          <a:custGeom>
            <a:avLst/>
            <a:gdLst>
              <a:gd name="connsiteX0" fmla="*/ 0 w 3719"/>
              <a:gd name="connsiteY0" fmla="*/ 251 h 2627"/>
              <a:gd name="connsiteX1" fmla="*/ 3719 w 3719"/>
              <a:gd name="connsiteY1" fmla="*/ 0 h 2627"/>
              <a:gd name="connsiteX2" fmla="*/ 3719 w 3719"/>
              <a:gd name="connsiteY2" fmla="*/ 2034 h 2627"/>
              <a:gd name="connsiteX3" fmla="*/ 1308 w 3719"/>
              <a:gd name="connsiteY3" fmla="*/ 1984 h 2627"/>
              <a:gd name="connsiteX4" fmla="*/ 423 w 3719"/>
              <a:gd name="connsiteY4" fmla="*/ 2627 h 2627"/>
              <a:gd name="connsiteX5" fmla="*/ 675 w 3719"/>
              <a:gd name="connsiteY5" fmla="*/ 2034 h 2627"/>
              <a:gd name="connsiteX6" fmla="*/ 66 w 3719"/>
              <a:gd name="connsiteY6" fmla="*/ 2034 h 2627"/>
              <a:gd name="connsiteX7" fmla="*/ 0 w 3719"/>
              <a:gd name="connsiteY7" fmla="*/ 251 h 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9" h="2627">
                <a:moveTo>
                  <a:pt x="0" y="251"/>
                </a:moveTo>
                <a:lnTo>
                  <a:pt x="3719" y="0"/>
                </a:lnTo>
                <a:lnTo>
                  <a:pt x="3719" y="2034"/>
                </a:lnTo>
                <a:lnTo>
                  <a:pt x="1308" y="1984"/>
                </a:lnTo>
                <a:lnTo>
                  <a:pt x="423" y="2627"/>
                </a:lnTo>
                <a:lnTo>
                  <a:pt x="675" y="2034"/>
                </a:lnTo>
                <a:lnTo>
                  <a:pt x="66" y="2034"/>
                </a:lnTo>
                <a:lnTo>
                  <a:pt x="0" y="25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275590" y="3511550"/>
            <a:ext cx="3345180" cy="1298575"/>
            <a:chOff x="6768" y="1498"/>
            <a:chExt cx="5268" cy="2045"/>
          </a:xfrm>
        </p:grpSpPr>
        <p:sp>
          <p:nvSpPr>
            <p:cNvPr id="76" name="文本框 20"/>
            <p:cNvSpPr txBox="1"/>
            <p:nvPr/>
          </p:nvSpPr>
          <p:spPr>
            <a:xfrm flipH="1">
              <a:off x="6768" y="1498"/>
              <a:ext cx="5268" cy="72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向上进阶或者发展自主</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创业 </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7" name="文本框 22"/>
            <p:cNvSpPr txBox="1"/>
            <p:nvPr/>
          </p:nvSpPr>
          <p:spPr>
            <a:xfrm flipH="1">
              <a:off x="6768" y="2179"/>
              <a:ext cx="5016" cy="1364"/>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第三年，考虑寻求晋升，担任更高级别的职位，或者开始筹备自己的数字出版业务，尝试创业的机会。。</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78" name="组合 77"/>
          <p:cNvGrpSpPr/>
          <p:nvPr/>
        </p:nvGrpSpPr>
        <p:grpSpPr>
          <a:xfrm>
            <a:off x="1228090" y="1551305"/>
            <a:ext cx="3185160" cy="1298575"/>
            <a:chOff x="6768" y="1498"/>
            <a:chExt cx="5016" cy="2045"/>
          </a:xfrm>
        </p:grpSpPr>
        <p:sp>
          <p:nvSpPr>
            <p:cNvPr id="79" name="文本框 20"/>
            <p:cNvSpPr txBox="1"/>
            <p:nvPr/>
          </p:nvSpPr>
          <p:spPr>
            <a:xfrm flipH="1">
              <a:off x="6768" y="1498"/>
              <a:ext cx="3170" cy="72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就业和</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实习 </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0" name="文本框 22"/>
            <p:cNvSpPr txBox="1"/>
            <p:nvPr/>
          </p:nvSpPr>
          <p:spPr>
            <a:xfrm flipH="1">
              <a:off x="6768" y="2179"/>
              <a:ext cx="5016" cy="1364"/>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在毕业后的第一年，寻找数字出版相关的工作机会或实习机会，以获取实际工作经验并建立行业内的人脉关系。</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81" name="组合 80"/>
          <p:cNvGrpSpPr/>
          <p:nvPr/>
        </p:nvGrpSpPr>
        <p:grpSpPr>
          <a:xfrm>
            <a:off x="8807450" y="2271395"/>
            <a:ext cx="3185160" cy="1557020"/>
            <a:chOff x="6768" y="1498"/>
            <a:chExt cx="5016" cy="2452"/>
          </a:xfrm>
        </p:grpSpPr>
        <p:sp>
          <p:nvSpPr>
            <p:cNvPr id="82" name="文本框 20"/>
            <p:cNvSpPr txBox="1"/>
            <p:nvPr/>
          </p:nvSpPr>
          <p:spPr>
            <a:xfrm flipH="1">
              <a:off x="6768" y="1498"/>
              <a:ext cx="4755" cy="72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职业技能深化和</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学习 </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3" name="文本框 22"/>
            <p:cNvSpPr txBox="1"/>
            <p:nvPr/>
          </p:nvSpPr>
          <p:spPr>
            <a:xfrm flipH="1">
              <a:off x="6768" y="2179"/>
              <a:ext cx="5016" cy="1771"/>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在第二年，可以选择继续学习深造，如攻读硕士学位或参加相关的进修课程，以提升自己的专业技能和知识体系。</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84" name="组合 83"/>
          <p:cNvGrpSpPr/>
          <p:nvPr/>
        </p:nvGrpSpPr>
        <p:grpSpPr>
          <a:xfrm>
            <a:off x="8544563" y="4462780"/>
            <a:ext cx="3647440" cy="1858645"/>
            <a:chOff x="6768" y="1023"/>
            <a:chExt cx="5744" cy="2927"/>
          </a:xfrm>
        </p:grpSpPr>
        <p:sp>
          <p:nvSpPr>
            <p:cNvPr id="85" name="文本框 20"/>
            <p:cNvSpPr txBox="1"/>
            <p:nvPr/>
          </p:nvSpPr>
          <p:spPr>
            <a:xfrm flipH="1">
              <a:off x="6768" y="1023"/>
              <a:ext cx="5744" cy="1307"/>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自主创业或者更高领导地位的</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发展 </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文本框 22"/>
            <p:cNvSpPr txBox="1"/>
            <p:nvPr/>
          </p:nvSpPr>
          <p:spPr>
            <a:xfrm flipH="1">
              <a:off x="6768" y="2179"/>
              <a:ext cx="5016" cy="1771"/>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在发展过程中，可以利用社交媒体和其他平台建立个人品牌，增加在数字出版行业的影响力。或深入发展新的职业</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人脉。</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87" name="组合 86"/>
          <p:cNvGrpSpPr/>
          <p:nvPr/>
        </p:nvGrpSpPr>
        <p:grpSpPr>
          <a:xfrm>
            <a:off x="1034415" y="5238750"/>
            <a:ext cx="3185160" cy="1040130"/>
            <a:chOff x="6768" y="1498"/>
            <a:chExt cx="5016" cy="1638"/>
          </a:xfrm>
        </p:grpSpPr>
        <p:sp>
          <p:nvSpPr>
            <p:cNvPr id="88" name="文本框 20"/>
            <p:cNvSpPr txBox="1"/>
            <p:nvPr/>
          </p:nvSpPr>
          <p:spPr>
            <a:xfrm flipH="1">
              <a:off x="6768" y="1498"/>
              <a:ext cx="3170" cy="725"/>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职业发展</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规划</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9" name="文本框 22"/>
            <p:cNvSpPr txBox="1"/>
            <p:nvPr/>
          </p:nvSpPr>
          <p:spPr>
            <a:xfrm flipH="1">
              <a:off x="6768" y="2179"/>
              <a:ext cx="5016" cy="957"/>
            </a:xfrm>
            <a:prstGeom prst="rect">
              <a:avLst/>
            </a:prstGeom>
            <a:noFill/>
            <a:ln w="9525">
              <a:noFill/>
              <a:miter/>
            </a:ln>
            <a:effectLst>
              <a:outerShdw sx="999" sy="999" algn="ctr" rotWithShape="0">
                <a:srgbClr val="000000"/>
              </a:outerShdw>
            </a:effectLst>
          </p:spPr>
          <p:txBody>
            <a:bodyPr wrap="square" anchor="t">
              <a:spAutoFit/>
            </a:bodyPr>
            <a:lstStyle/>
            <a:p>
              <a:pPr lvl="0" fontAlgn="auto">
                <a:lnSpc>
                  <a:spcPct val="12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专注于提升领导力，思考未来职业发展方向，并制定下一个五年的规划。</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90" name="文本框 89"/>
          <p:cNvSpPr txBox="1"/>
          <p:nvPr/>
        </p:nvSpPr>
        <p:spPr>
          <a:xfrm>
            <a:off x="4862195" y="1102360"/>
            <a:ext cx="720005" cy="908864"/>
          </a:xfrm>
          <a:prstGeom prst="ellipse">
            <a:avLst/>
          </a:prstGeom>
          <a:noFill/>
          <a:ln>
            <a:noFill/>
          </a:ln>
        </p:spPr>
        <p:txBody>
          <a:bodyPr wrap="square" rtlCol="0">
            <a:spAutoFit/>
          </a:bodyPr>
          <a:lstStyle/>
          <a:p>
            <a:pPr algn="ctr"/>
            <a:r>
              <a:rPr lang="en-US" altLang="zh-CN" sz="3600">
                <a:latin typeface="Impact" panose="020B0806030902050204" pitchFamily="34" charset="0"/>
              </a:rPr>
              <a:t>A</a:t>
            </a:r>
            <a:endParaRPr lang="en-US" altLang="zh-CN" sz="3600">
              <a:latin typeface="Impact" panose="020B0806030902050204" pitchFamily="34" charset="0"/>
            </a:endParaRPr>
          </a:p>
        </p:txBody>
      </p:sp>
      <p:sp>
        <p:nvSpPr>
          <p:cNvPr id="91" name="文本框 90"/>
          <p:cNvSpPr txBox="1"/>
          <p:nvPr/>
        </p:nvSpPr>
        <p:spPr>
          <a:xfrm>
            <a:off x="6143625" y="2070100"/>
            <a:ext cx="720005" cy="908864"/>
          </a:xfrm>
          <a:prstGeom prst="ellipse">
            <a:avLst/>
          </a:prstGeom>
          <a:noFill/>
          <a:ln>
            <a:noFill/>
          </a:ln>
        </p:spPr>
        <p:txBody>
          <a:bodyPr wrap="square" rtlCol="0">
            <a:spAutoFit/>
          </a:bodyPr>
          <a:lstStyle/>
          <a:p>
            <a:pPr algn="ctr"/>
            <a:r>
              <a:rPr lang="en-US" altLang="zh-CN" sz="3600">
                <a:latin typeface="Impact" panose="020B0806030902050204" pitchFamily="34" charset="0"/>
              </a:rPr>
              <a:t>B</a:t>
            </a:r>
            <a:endParaRPr lang="en-US" altLang="zh-CN" sz="3600">
              <a:latin typeface="Impact" panose="020B0806030902050204" pitchFamily="34" charset="0"/>
            </a:endParaRPr>
          </a:p>
        </p:txBody>
      </p:sp>
      <p:sp>
        <p:nvSpPr>
          <p:cNvPr id="92" name="文本框 91"/>
          <p:cNvSpPr txBox="1"/>
          <p:nvPr/>
        </p:nvSpPr>
        <p:spPr>
          <a:xfrm>
            <a:off x="3752215" y="3221990"/>
            <a:ext cx="720005" cy="908864"/>
          </a:xfrm>
          <a:prstGeom prst="ellipse">
            <a:avLst/>
          </a:prstGeom>
          <a:noFill/>
          <a:ln>
            <a:noFill/>
          </a:ln>
        </p:spPr>
        <p:txBody>
          <a:bodyPr wrap="square" rtlCol="0">
            <a:spAutoFit/>
          </a:bodyPr>
          <a:lstStyle/>
          <a:p>
            <a:pPr algn="ctr"/>
            <a:r>
              <a:rPr lang="en-US" altLang="zh-CN" sz="3600">
                <a:latin typeface="Impact" panose="020B0806030902050204" pitchFamily="34" charset="0"/>
              </a:rPr>
              <a:t>C</a:t>
            </a:r>
            <a:endParaRPr lang="en-US" altLang="zh-CN" sz="3600">
              <a:latin typeface="Impact" panose="020B0806030902050204" pitchFamily="34" charset="0"/>
            </a:endParaRPr>
          </a:p>
        </p:txBody>
      </p:sp>
      <p:sp>
        <p:nvSpPr>
          <p:cNvPr id="93" name="文本框 92"/>
          <p:cNvSpPr txBox="1"/>
          <p:nvPr/>
        </p:nvSpPr>
        <p:spPr>
          <a:xfrm>
            <a:off x="5471795" y="3742690"/>
            <a:ext cx="720005" cy="908864"/>
          </a:xfrm>
          <a:prstGeom prst="ellipse">
            <a:avLst/>
          </a:prstGeom>
          <a:noFill/>
          <a:ln>
            <a:noFill/>
          </a:ln>
        </p:spPr>
        <p:txBody>
          <a:bodyPr wrap="square" rtlCol="0">
            <a:spAutoFit/>
          </a:bodyPr>
          <a:lstStyle/>
          <a:p>
            <a:pPr algn="ctr"/>
            <a:r>
              <a:rPr lang="en-US" altLang="zh-CN" sz="3600">
                <a:latin typeface="Impact" panose="020B0806030902050204" pitchFamily="34" charset="0"/>
              </a:rPr>
              <a:t>D</a:t>
            </a:r>
            <a:endParaRPr lang="en-US" altLang="zh-CN" sz="3600">
              <a:latin typeface="Impact" panose="020B0806030902050204" pitchFamily="34" charset="0"/>
            </a:endParaRPr>
          </a:p>
        </p:txBody>
      </p:sp>
      <p:sp>
        <p:nvSpPr>
          <p:cNvPr id="94" name="文本框 93"/>
          <p:cNvSpPr txBox="1"/>
          <p:nvPr/>
        </p:nvSpPr>
        <p:spPr>
          <a:xfrm>
            <a:off x="4718050" y="4951095"/>
            <a:ext cx="720005" cy="908864"/>
          </a:xfrm>
          <a:prstGeom prst="ellipse">
            <a:avLst/>
          </a:prstGeom>
          <a:noFill/>
          <a:ln>
            <a:noFill/>
          </a:ln>
        </p:spPr>
        <p:txBody>
          <a:bodyPr wrap="square" rtlCol="0">
            <a:spAutoFit/>
          </a:bodyPr>
          <a:lstStyle/>
          <a:p>
            <a:pPr algn="ctr"/>
            <a:r>
              <a:rPr lang="en-US" altLang="zh-CN" sz="3600">
                <a:latin typeface="Impact" panose="020B0806030902050204" pitchFamily="34" charset="0"/>
              </a:rPr>
              <a:t>E</a:t>
            </a:r>
            <a:endParaRPr lang="en-US" altLang="zh-CN" sz="3600">
              <a:latin typeface="Impact" panose="020B0806030902050204" pitchFamily="34" charset="0"/>
            </a:endParaRPr>
          </a:p>
        </p:txBody>
      </p:sp>
      <p:sp>
        <p:nvSpPr>
          <p:cNvPr id="95" name="椭圆 94"/>
          <p:cNvSpPr/>
          <p:nvPr/>
        </p:nvSpPr>
        <p:spPr>
          <a:xfrm>
            <a:off x="4859655" y="1174750"/>
            <a:ext cx="720005" cy="720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6143625" y="2129790"/>
            <a:ext cx="720005" cy="720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752215" y="3284855"/>
            <a:ext cx="720005" cy="720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471795" y="3833495"/>
            <a:ext cx="720005" cy="720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4718050" y="5037455"/>
            <a:ext cx="720005" cy="7200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喇叭"/>
          <p:cNvSpPr/>
          <p:nvPr/>
        </p:nvSpPr>
        <p:spPr bwMode="auto">
          <a:xfrm>
            <a:off x="5915660" y="1231900"/>
            <a:ext cx="948055" cy="605790"/>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tx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01" name="裁剪"/>
          <p:cNvSpPr/>
          <p:nvPr/>
        </p:nvSpPr>
        <p:spPr bwMode="auto">
          <a:xfrm>
            <a:off x="7378065" y="2129790"/>
            <a:ext cx="914400" cy="817245"/>
          </a:xfrm>
          <a:custGeom>
            <a:avLst/>
            <a:gdLst>
              <a:gd name="T0" fmla="*/ 1571648 w 3833"/>
              <a:gd name="T1" fmla="*/ 1079482 h 2960"/>
              <a:gd name="T2" fmla="*/ 1342900 w 3833"/>
              <a:gd name="T3" fmla="*/ 850715 h 2960"/>
              <a:gd name="T4" fmla="*/ 1370613 w 3833"/>
              <a:gd name="T5" fmla="*/ 741733 h 2960"/>
              <a:gd name="T6" fmla="*/ 1150789 w 3833"/>
              <a:gd name="T7" fmla="*/ 908024 h 2960"/>
              <a:gd name="T8" fmla="*/ 0 w 3833"/>
              <a:gd name="T9" fmla="*/ 1109077 h 2960"/>
              <a:gd name="T10" fmla="*/ 361676 w 3833"/>
              <a:gd name="T11" fmla="*/ 743142 h 2960"/>
              <a:gd name="T12" fmla="*/ 812128 w 3833"/>
              <a:gd name="T13" fmla="*/ 688182 h 2960"/>
              <a:gd name="T14" fmla="*/ 1160183 w 3833"/>
              <a:gd name="T15" fmla="*/ 452838 h 2960"/>
              <a:gd name="T16" fmla="*/ 976996 w 3833"/>
              <a:gd name="T17" fmla="*/ 228298 h 2960"/>
              <a:gd name="T18" fmla="*/ 1205745 w 3833"/>
              <a:gd name="T19" fmla="*/ 0 h 2960"/>
              <a:gd name="T20" fmla="*/ 1434493 w 3833"/>
              <a:gd name="T21" fmla="*/ 228298 h 2960"/>
              <a:gd name="T22" fmla="*/ 1324581 w 3833"/>
              <a:gd name="T23" fmla="*/ 423713 h 2960"/>
              <a:gd name="T24" fmla="*/ 1173804 w 3833"/>
              <a:gd name="T25" fmla="*/ 603627 h 2960"/>
              <a:gd name="T26" fmla="*/ 1244731 w 3833"/>
              <a:gd name="T27" fmla="*/ 674559 h 2960"/>
              <a:gd name="T28" fmla="*/ 1542526 w 3833"/>
              <a:gd name="T29" fmla="*/ 623826 h 2960"/>
              <a:gd name="T30" fmla="*/ 1571648 w 3833"/>
              <a:gd name="T31" fmla="*/ 621947 h 2960"/>
              <a:gd name="T32" fmla="*/ 1800397 w 3833"/>
              <a:gd name="T33" fmla="*/ 850715 h 2960"/>
              <a:gd name="T34" fmla="*/ 1571648 w 3833"/>
              <a:gd name="T35" fmla="*/ 1079482 h 2960"/>
              <a:gd name="T36" fmla="*/ 1014103 w 3833"/>
              <a:gd name="T37" fmla="*/ 714488 h 2960"/>
              <a:gd name="T38" fmla="*/ 943647 w 3833"/>
              <a:gd name="T39" fmla="*/ 784950 h 2960"/>
              <a:gd name="T40" fmla="*/ 1014103 w 3833"/>
              <a:gd name="T41" fmla="*/ 855412 h 2960"/>
              <a:gd name="T42" fmla="*/ 1084560 w 3833"/>
              <a:gd name="T43" fmla="*/ 784950 h 2960"/>
              <a:gd name="T44" fmla="*/ 1014103 w 3833"/>
              <a:gd name="T45" fmla="*/ 714488 h 2960"/>
              <a:gd name="T46" fmla="*/ 1205745 w 3833"/>
              <a:gd name="T47" fmla="*/ 359827 h 2960"/>
              <a:gd name="T48" fmla="*/ 1337263 w 3833"/>
              <a:gd name="T49" fmla="*/ 228298 h 2960"/>
              <a:gd name="T50" fmla="*/ 1205745 w 3833"/>
              <a:gd name="T51" fmla="*/ 96768 h 2960"/>
              <a:gd name="T52" fmla="*/ 1074226 w 3833"/>
              <a:gd name="T53" fmla="*/ 228298 h 2960"/>
              <a:gd name="T54" fmla="*/ 1205745 w 3833"/>
              <a:gd name="T55" fmla="*/ 359827 h 2960"/>
              <a:gd name="T56" fmla="*/ 1571648 w 3833"/>
              <a:gd name="T57" fmla="*/ 719185 h 2960"/>
              <a:gd name="T58" fmla="*/ 1440130 w 3833"/>
              <a:gd name="T59" fmla="*/ 850715 h 2960"/>
              <a:gd name="T60" fmla="*/ 1571648 w 3833"/>
              <a:gd name="T61" fmla="*/ 982244 h 2960"/>
              <a:gd name="T62" fmla="*/ 1703167 w 3833"/>
              <a:gd name="T63" fmla="*/ 850715 h 2960"/>
              <a:gd name="T64" fmla="*/ 1571648 w 3833"/>
              <a:gd name="T65" fmla="*/ 719185 h 2960"/>
              <a:gd name="T66" fmla="*/ 294978 w 3833"/>
              <a:gd name="T67" fmla="*/ 1281005 h 2960"/>
              <a:gd name="T68" fmla="*/ 256461 w 3833"/>
              <a:gd name="T69" fmla="*/ 1390456 h 2960"/>
              <a:gd name="T70" fmla="*/ 36637 w 3833"/>
              <a:gd name="T71" fmla="*/ 1390456 h 2960"/>
              <a:gd name="T72" fmla="*/ 75623 w 3833"/>
              <a:gd name="T73" fmla="*/ 1281005 h 2960"/>
              <a:gd name="T74" fmla="*/ 294978 w 3833"/>
              <a:gd name="T75" fmla="*/ 1281005 h 2960"/>
              <a:gd name="T76" fmla="*/ 624714 w 3833"/>
              <a:gd name="T77" fmla="*/ 1281005 h 2960"/>
              <a:gd name="T78" fmla="*/ 585728 w 3833"/>
              <a:gd name="T79" fmla="*/ 1390456 h 2960"/>
              <a:gd name="T80" fmla="*/ 366374 w 3833"/>
              <a:gd name="T81" fmla="*/ 1390456 h 2960"/>
              <a:gd name="T82" fmla="*/ 404890 w 3833"/>
              <a:gd name="T83" fmla="*/ 1281005 h 2960"/>
              <a:gd name="T84" fmla="*/ 624714 w 3833"/>
              <a:gd name="T85" fmla="*/ 1281005 h 2960"/>
              <a:gd name="T86" fmla="*/ 663230 w 3833"/>
              <a:gd name="T87" fmla="*/ 1354285 h 2960"/>
              <a:gd name="T88" fmla="*/ 688594 w 3833"/>
              <a:gd name="T89" fmla="*/ 1307310 h 2960"/>
              <a:gd name="T90" fmla="*/ 697989 w 3833"/>
              <a:gd name="T91" fmla="*/ 1281005 h 2960"/>
              <a:gd name="T92" fmla="*/ 702686 w 3833"/>
              <a:gd name="T93" fmla="*/ 1281005 h 2960"/>
              <a:gd name="T94" fmla="*/ 830447 w 3833"/>
              <a:gd name="T95" fmla="*/ 1040493 h 2960"/>
              <a:gd name="T96" fmla="*/ 1141394 w 3833"/>
              <a:gd name="T97" fmla="*/ 987881 h 2960"/>
              <a:gd name="T98" fmla="*/ 1013633 w 3833"/>
              <a:gd name="T99" fmla="*/ 1281005 h 2960"/>
              <a:gd name="T100" fmla="*/ 1210442 w 3833"/>
              <a:gd name="T101" fmla="*/ 1281005 h 2960"/>
              <a:gd name="T102" fmla="*/ 1171456 w 3833"/>
              <a:gd name="T103" fmla="*/ 1390456 h 2960"/>
              <a:gd name="T104" fmla="*/ 659003 w 3833"/>
              <a:gd name="T105" fmla="*/ 1390456 h 2960"/>
              <a:gd name="T106" fmla="*/ 671685 w 3833"/>
              <a:gd name="T107" fmla="*/ 1354285 h 2960"/>
              <a:gd name="T108" fmla="*/ 663230 w 3833"/>
              <a:gd name="T109" fmla="*/ 1354285 h 2960"/>
              <a:gd name="T110" fmla="*/ 1539708 w 3833"/>
              <a:gd name="T111" fmla="*/ 1281005 h 2960"/>
              <a:gd name="T112" fmla="*/ 1500722 w 3833"/>
              <a:gd name="T113" fmla="*/ 1390456 h 2960"/>
              <a:gd name="T114" fmla="*/ 1281368 w 3833"/>
              <a:gd name="T115" fmla="*/ 1390456 h 2960"/>
              <a:gd name="T116" fmla="*/ 1319884 w 3833"/>
              <a:gd name="T117" fmla="*/ 1281005 h 2960"/>
              <a:gd name="T118" fmla="*/ 1539708 w 3833"/>
              <a:gd name="T119" fmla="*/ 1281005 h 29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33" h="2960">
                <a:moveTo>
                  <a:pt x="3346" y="2298"/>
                </a:moveTo>
                <a:cubicBezTo>
                  <a:pt x="3077" y="2298"/>
                  <a:pt x="2859" y="2080"/>
                  <a:pt x="2859" y="1811"/>
                </a:cubicBezTo>
                <a:cubicBezTo>
                  <a:pt x="2859" y="1727"/>
                  <a:pt x="2880" y="1648"/>
                  <a:pt x="2918" y="1579"/>
                </a:cubicBezTo>
                <a:cubicBezTo>
                  <a:pt x="2738" y="1674"/>
                  <a:pt x="2623" y="1901"/>
                  <a:pt x="2450" y="1933"/>
                </a:cubicBezTo>
                <a:cubicBezTo>
                  <a:pt x="2211" y="1977"/>
                  <a:pt x="0" y="2361"/>
                  <a:pt x="0" y="2361"/>
                </a:cubicBezTo>
                <a:cubicBezTo>
                  <a:pt x="0" y="2361"/>
                  <a:pt x="34" y="1714"/>
                  <a:pt x="770" y="1582"/>
                </a:cubicBezTo>
                <a:cubicBezTo>
                  <a:pt x="716" y="1587"/>
                  <a:pt x="1583" y="1490"/>
                  <a:pt x="1729" y="1465"/>
                </a:cubicBezTo>
                <a:cubicBezTo>
                  <a:pt x="2171" y="1357"/>
                  <a:pt x="2385" y="1100"/>
                  <a:pt x="2470" y="964"/>
                </a:cubicBezTo>
                <a:cubicBezTo>
                  <a:pt x="2247" y="919"/>
                  <a:pt x="2080" y="722"/>
                  <a:pt x="2080" y="486"/>
                </a:cubicBezTo>
                <a:cubicBezTo>
                  <a:pt x="2080" y="218"/>
                  <a:pt x="2298" y="0"/>
                  <a:pt x="2567" y="0"/>
                </a:cubicBezTo>
                <a:cubicBezTo>
                  <a:pt x="2836" y="0"/>
                  <a:pt x="3054" y="218"/>
                  <a:pt x="3054" y="486"/>
                </a:cubicBezTo>
                <a:cubicBezTo>
                  <a:pt x="3054" y="662"/>
                  <a:pt x="2960" y="816"/>
                  <a:pt x="2820" y="902"/>
                </a:cubicBezTo>
                <a:cubicBezTo>
                  <a:pt x="2499" y="1285"/>
                  <a:pt x="2499" y="1285"/>
                  <a:pt x="2499" y="1285"/>
                </a:cubicBezTo>
                <a:cubicBezTo>
                  <a:pt x="2499" y="1285"/>
                  <a:pt x="2357" y="1509"/>
                  <a:pt x="2650" y="1436"/>
                </a:cubicBezTo>
                <a:cubicBezTo>
                  <a:pt x="2577" y="1441"/>
                  <a:pt x="3082" y="1292"/>
                  <a:pt x="3284" y="1328"/>
                </a:cubicBezTo>
                <a:cubicBezTo>
                  <a:pt x="3304" y="1326"/>
                  <a:pt x="3325" y="1324"/>
                  <a:pt x="3346" y="1324"/>
                </a:cubicBezTo>
                <a:cubicBezTo>
                  <a:pt x="3615" y="1324"/>
                  <a:pt x="3833" y="1542"/>
                  <a:pt x="3833" y="1811"/>
                </a:cubicBezTo>
                <a:cubicBezTo>
                  <a:pt x="3833" y="2080"/>
                  <a:pt x="3615" y="2298"/>
                  <a:pt x="3346" y="2298"/>
                </a:cubicBezTo>
                <a:close/>
                <a:moveTo>
                  <a:pt x="2159" y="1521"/>
                </a:moveTo>
                <a:cubicBezTo>
                  <a:pt x="2076" y="1521"/>
                  <a:pt x="2009" y="1588"/>
                  <a:pt x="2009" y="1671"/>
                </a:cubicBezTo>
                <a:cubicBezTo>
                  <a:pt x="2009" y="1754"/>
                  <a:pt x="2076" y="1821"/>
                  <a:pt x="2159" y="1821"/>
                </a:cubicBezTo>
                <a:cubicBezTo>
                  <a:pt x="2242" y="1821"/>
                  <a:pt x="2309" y="1754"/>
                  <a:pt x="2309" y="1671"/>
                </a:cubicBezTo>
                <a:cubicBezTo>
                  <a:pt x="2309" y="1588"/>
                  <a:pt x="2242" y="1521"/>
                  <a:pt x="2159" y="1521"/>
                </a:cubicBezTo>
                <a:close/>
                <a:moveTo>
                  <a:pt x="2567" y="766"/>
                </a:moveTo>
                <a:cubicBezTo>
                  <a:pt x="2721" y="766"/>
                  <a:pt x="2847" y="641"/>
                  <a:pt x="2847" y="486"/>
                </a:cubicBezTo>
                <a:cubicBezTo>
                  <a:pt x="2847" y="332"/>
                  <a:pt x="2721" y="206"/>
                  <a:pt x="2567" y="206"/>
                </a:cubicBezTo>
                <a:cubicBezTo>
                  <a:pt x="2412" y="206"/>
                  <a:pt x="2287" y="332"/>
                  <a:pt x="2287" y="486"/>
                </a:cubicBezTo>
                <a:cubicBezTo>
                  <a:pt x="2287" y="641"/>
                  <a:pt x="2412" y="766"/>
                  <a:pt x="2567" y="766"/>
                </a:cubicBezTo>
                <a:close/>
                <a:moveTo>
                  <a:pt x="3346" y="1531"/>
                </a:moveTo>
                <a:cubicBezTo>
                  <a:pt x="3191" y="1531"/>
                  <a:pt x="3066" y="1657"/>
                  <a:pt x="3066" y="1811"/>
                </a:cubicBezTo>
                <a:cubicBezTo>
                  <a:pt x="3066" y="1966"/>
                  <a:pt x="3191" y="2091"/>
                  <a:pt x="3346" y="2091"/>
                </a:cubicBezTo>
                <a:cubicBezTo>
                  <a:pt x="3501" y="2091"/>
                  <a:pt x="3626" y="1966"/>
                  <a:pt x="3626" y="1811"/>
                </a:cubicBezTo>
                <a:cubicBezTo>
                  <a:pt x="3626" y="1657"/>
                  <a:pt x="3501" y="1531"/>
                  <a:pt x="3346" y="1531"/>
                </a:cubicBezTo>
                <a:close/>
                <a:moveTo>
                  <a:pt x="628" y="2727"/>
                </a:moveTo>
                <a:cubicBezTo>
                  <a:pt x="546" y="2960"/>
                  <a:pt x="546" y="2960"/>
                  <a:pt x="546" y="2960"/>
                </a:cubicBezTo>
                <a:cubicBezTo>
                  <a:pt x="78" y="2960"/>
                  <a:pt x="78" y="2960"/>
                  <a:pt x="78" y="2960"/>
                </a:cubicBezTo>
                <a:cubicBezTo>
                  <a:pt x="161" y="2727"/>
                  <a:pt x="161" y="2727"/>
                  <a:pt x="161" y="2727"/>
                </a:cubicBezTo>
                <a:lnTo>
                  <a:pt x="628" y="2727"/>
                </a:lnTo>
                <a:close/>
                <a:moveTo>
                  <a:pt x="1330" y="2727"/>
                </a:moveTo>
                <a:cubicBezTo>
                  <a:pt x="1247" y="2960"/>
                  <a:pt x="1247" y="2960"/>
                  <a:pt x="1247" y="2960"/>
                </a:cubicBezTo>
                <a:cubicBezTo>
                  <a:pt x="780" y="2960"/>
                  <a:pt x="780" y="2960"/>
                  <a:pt x="780" y="2960"/>
                </a:cubicBezTo>
                <a:cubicBezTo>
                  <a:pt x="862" y="2727"/>
                  <a:pt x="862" y="2727"/>
                  <a:pt x="862" y="2727"/>
                </a:cubicBezTo>
                <a:lnTo>
                  <a:pt x="1330" y="2727"/>
                </a:lnTo>
                <a:close/>
                <a:moveTo>
                  <a:pt x="1412" y="2883"/>
                </a:moveTo>
                <a:cubicBezTo>
                  <a:pt x="1466" y="2783"/>
                  <a:pt x="1466" y="2783"/>
                  <a:pt x="1466" y="2783"/>
                </a:cubicBezTo>
                <a:cubicBezTo>
                  <a:pt x="1486" y="2727"/>
                  <a:pt x="1486" y="2727"/>
                  <a:pt x="1486" y="2727"/>
                </a:cubicBezTo>
                <a:cubicBezTo>
                  <a:pt x="1496" y="2727"/>
                  <a:pt x="1496" y="2727"/>
                  <a:pt x="1496" y="2727"/>
                </a:cubicBezTo>
                <a:cubicBezTo>
                  <a:pt x="1768" y="2215"/>
                  <a:pt x="1768" y="2215"/>
                  <a:pt x="1768" y="2215"/>
                </a:cubicBezTo>
                <a:cubicBezTo>
                  <a:pt x="2430" y="2103"/>
                  <a:pt x="2430" y="2103"/>
                  <a:pt x="2430" y="2103"/>
                </a:cubicBezTo>
                <a:cubicBezTo>
                  <a:pt x="2158" y="2727"/>
                  <a:pt x="2158" y="2727"/>
                  <a:pt x="2158" y="2727"/>
                </a:cubicBezTo>
                <a:cubicBezTo>
                  <a:pt x="2577" y="2727"/>
                  <a:pt x="2577" y="2727"/>
                  <a:pt x="2577" y="2727"/>
                </a:cubicBezTo>
                <a:cubicBezTo>
                  <a:pt x="2494" y="2960"/>
                  <a:pt x="2494" y="2960"/>
                  <a:pt x="2494" y="2960"/>
                </a:cubicBezTo>
                <a:cubicBezTo>
                  <a:pt x="1403" y="2960"/>
                  <a:pt x="1403" y="2960"/>
                  <a:pt x="1403" y="2960"/>
                </a:cubicBezTo>
                <a:cubicBezTo>
                  <a:pt x="1430" y="2883"/>
                  <a:pt x="1430" y="2883"/>
                  <a:pt x="1430" y="2883"/>
                </a:cubicBezTo>
                <a:lnTo>
                  <a:pt x="1412" y="2883"/>
                </a:lnTo>
                <a:close/>
                <a:moveTo>
                  <a:pt x="3278" y="2727"/>
                </a:moveTo>
                <a:cubicBezTo>
                  <a:pt x="3195" y="2960"/>
                  <a:pt x="3195" y="2960"/>
                  <a:pt x="3195" y="2960"/>
                </a:cubicBezTo>
                <a:cubicBezTo>
                  <a:pt x="2728" y="2960"/>
                  <a:pt x="2728" y="2960"/>
                  <a:pt x="2728" y="2960"/>
                </a:cubicBezTo>
                <a:cubicBezTo>
                  <a:pt x="2810" y="2727"/>
                  <a:pt x="2810" y="2727"/>
                  <a:pt x="2810" y="2727"/>
                </a:cubicBezTo>
                <a:lnTo>
                  <a:pt x="3278" y="2727"/>
                </a:ln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02" name="扳手"/>
          <p:cNvSpPr/>
          <p:nvPr/>
        </p:nvSpPr>
        <p:spPr bwMode="auto">
          <a:xfrm>
            <a:off x="7131050" y="3833495"/>
            <a:ext cx="786765" cy="786765"/>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03" name="日历"/>
          <p:cNvSpPr/>
          <p:nvPr/>
        </p:nvSpPr>
        <p:spPr bwMode="auto">
          <a:xfrm>
            <a:off x="5751830" y="5037455"/>
            <a:ext cx="688975" cy="688975"/>
          </a:xfrm>
          <a:custGeom>
            <a:avLst/>
            <a:gdLst>
              <a:gd name="T0" fmla="*/ 179947 w 3280"/>
              <a:gd name="T1" fmla="*/ 1800397 h 3280"/>
              <a:gd name="T2" fmla="*/ 0 w 3280"/>
              <a:gd name="T3" fmla="*/ 792065 h 3280"/>
              <a:gd name="T4" fmla="*/ 108078 w 3280"/>
              <a:gd name="T5" fmla="*/ 1512224 h 3280"/>
              <a:gd name="T6" fmla="*/ 1475783 w 3280"/>
              <a:gd name="T7" fmla="*/ 1692263 h 3280"/>
              <a:gd name="T8" fmla="*/ 1688647 w 3280"/>
              <a:gd name="T9" fmla="*/ 792065 h 3280"/>
              <a:gd name="T10" fmla="*/ 1799468 w 3280"/>
              <a:gd name="T11" fmla="*/ 1620357 h 3280"/>
              <a:gd name="T12" fmla="*/ 1395685 w 3280"/>
              <a:gd name="T13" fmla="*/ 1228442 h 3280"/>
              <a:gd name="T14" fmla="*/ 1385261 w 3280"/>
              <a:gd name="T15" fmla="*/ 1390916 h 3280"/>
              <a:gd name="T16" fmla="*/ 1182821 w 3280"/>
              <a:gd name="T17" fmla="*/ 1485876 h 3280"/>
              <a:gd name="T18" fmla="*/ 986964 w 3280"/>
              <a:gd name="T19" fmla="*/ 1414519 h 3280"/>
              <a:gd name="T20" fmla="*/ 1100528 w 3280"/>
              <a:gd name="T21" fmla="*/ 1305288 h 3280"/>
              <a:gd name="T22" fmla="*/ 1178981 w 3280"/>
              <a:gd name="T23" fmla="*/ 1389819 h 3280"/>
              <a:gd name="T24" fmla="*/ 1252496 w 3280"/>
              <a:gd name="T25" fmla="*/ 1304739 h 3280"/>
              <a:gd name="T26" fmla="*/ 1177335 w 3280"/>
              <a:gd name="T27" fmla="*/ 1221855 h 3280"/>
              <a:gd name="T28" fmla="*/ 1134543 w 3280"/>
              <a:gd name="T29" fmla="*/ 1118661 h 3280"/>
              <a:gd name="T30" fmla="*/ 1206412 w 3280"/>
              <a:gd name="T31" fmla="*/ 1101096 h 3280"/>
              <a:gd name="T32" fmla="*/ 1211349 w 3280"/>
              <a:gd name="T33" fmla="*/ 1012723 h 3280"/>
              <a:gd name="T34" fmla="*/ 1124119 w 3280"/>
              <a:gd name="T35" fmla="*/ 1013821 h 3280"/>
              <a:gd name="T36" fmla="*/ 951304 w 3280"/>
              <a:gd name="T37" fmla="*/ 1046206 h 3280"/>
              <a:gd name="T38" fmla="*/ 1171849 w 3280"/>
              <a:gd name="T39" fmla="*/ 899101 h 3280"/>
              <a:gd name="T40" fmla="*/ 1381969 w 3280"/>
              <a:gd name="T41" fmla="*/ 1044560 h 3280"/>
              <a:gd name="T42" fmla="*/ 1301323 w 3280"/>
              <a:gd name="T43" fmla="*/ 1163671 h 3280"/>
              <a:gd name="T44" fmla="*/ 1395685 w 3280"/>
              <a:gd name="T45" fmla="*/ 1228442 h 3280"/>
              <a:gd name="T46" fmla="*/ 387873 w 3280"/>
              <a:gd name="T47" fmla="*/ 1475996 h 3280"/>
              <a:gd name="T48" fmla="*/ 591959 w 3280"/>
              <a:gd name="T49" fmla="*/ 1198801 h 3280"/>
              <a:gd name="T50" fmla="*/ 699488 w 3280"/>
              <a:gd name="T51" fmla="*/ 1069809 h 3280"/>
              <a:gd name="T52" fmla="*/ 632557 w 3280"/>
              <a:gd name="T53" fmla="*/ 1007234 h 3280"/>
              <a:gd name="T54" fmla="*/ 557396 w 3280"/>
              <a:gd name="T55" fmla="*/ 1078591 h 3280"/>
              <a:gd name="T56" fmla="*/ 433957 w 3280"/>
              <a:gd name="T57" fmla="*/ 976496 h 3280"/>
              <a:gd name="T58" fmla="*/ 628168 w 3280"/>
              <a:gd name="T59" fmla="*/ 899101 h 3280"/>
              <a:gd name="T60" fmla="*/ 830059 w 3280"/>
              <a:gd name="T61" fmla="*/ 976496 h 3280"/>
              <a:gd name="T62" fmla="*/ 826219 w 3280"/>
              <a:gd name="T63" fmla="*/ 1163671 h 3280"/>
              <a:gd name="T64" fmla="*/ 652307 w 3280"/>
              <a:gd name="T65" fmla="*/ 1312972 h 3280"/>
              <a:gd name="T66" fmla="*/ 860782 w 3280"/>
              <a:gd name="T67" fmla="*/ 1347553 h 3280"/>
              <a:gd name="T68" fmla="*/ 0 w 3280"/>
              <a:gd name="T69" fmla="*/ 323852 h 3280"/>
              <a:gd name="T70" fmla="*/ 252364 w 3280"/>
              <a:gd name="T71" fmla="*/ 143812 h 3280"/>
              <a:gd name="T72" fmla="*/ 396102 w 3280"/>
              <a:gd name="T73" fmla="*/ 647704 h 3280"/>
              <a:gd name="T74" fmla="*/ 539840 w 3280"/>
              <a:gd name="T75" fmla="*/ 143812 h 3280"/>
              <a:gd name="T76" fmla="*/ 1259628 w 3280"/>
              <a:gd name="T77" fmla="*/ 503892 h 3280"/>
              <a:gd name="T78" fmla="*/ 1547652 w 3280"/>
              <a:gd name="T79" fmla="*/ 503892 h 3280"/>
              <a:gd name="T80" fmla="*/ 1619521 w 3280"/>
              <a:gd name="T81" fmla="*/ 143812 h 3280"/>
              <a:gd name="T82" fmla="*/ 1799468 w 3280"/>
              <a:gd name="T83" fmla="*/ 720189 h 3280"/>
              <a:gd name="T84" fmla="*/ 0 w 3280"/>
              <a:gd name="T85" fmla="*/ 323852 h 3280"/>
              <a:gd name="T86" fmla="*/ 1295836 w 3280"/>
              <a:gd name="T87" fmla="*/ 467664 h 3280"/>
              <a:gd name="T88" fmla="*/ 1403914 w 3280"/>
              <a:gd name="T89" fmla="*/ 0 h 3280"/>
              <a:gd name="T90" fmla="*/ 1511443 w 3280"/>
              <a:gd name="T91" fmla="*/ 467664 h 3280"/>
              <a:gd name="T92" fmla="*/ 396102 w 3280"/>
              <a:gd name="T93" fmla="*/ 575798 h 3280"/>
              <a:gd name="T94" fmla="*/ 288025 w 3280"/>
              <a:gd name="T95" fmla="*/ 108134 h 3280"/>
              <a:gd name="T96" fmla="*/ 504180 w 3280"/>
              <a:gd name="T97" fmla="*/ 108134 h 3280"/>
              <a:gd name="T98" fmla="*/ 396102 w 3280"/>
              <a:gd name="T99" fmla="*/ 575798 h 32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280" h="3280">
                <a:moveTo>
                  <a:pt x="2952" y="3280"/>
                </a:moveTo>
                <a:cubicBezTo>
                  <a:pt x="328" y="3280"/>
                  <a:pt x="328" y="3280"/>
                  <a:pt x="328" y="3280"/>
                </a:cubicBezTo>
                <a:cubicBezTo>
                  <a:pt x="147" y="3280"/>
                  <a:pt x="0" y="3133"/>
                  <a:pt x="0" y="2952"/>
                </a:cubicBezTo>
                <a:cubicBezTo>
                  <a:pt x="0" y="1443"/>
                  <a:pt x="0" y="1443"/>
                  <a:pt x="0" y="1443"/>
                </a:cubicBezTo>
                <a:cubicBezTo>
                  <a:pt x="203" y="1443"/>
                  <a:pt x="203" y="1443"/>
                  <a:pt x="203" y="1443"/>
                </a:cubicBezTo>
                <a:cubicBezTo>
                  <a:pt x="202" y="2013"/>
                  <a:pt x="197" y="2755"/>
                  <a:pt x="197" y="2755"/>
                </a:cubicBezTo>
                <a:cubicBezTo>
                  <a:pt x="197" y="2936"/>
                  <a:pt x="410" y="3083"/>
                  <a:pt x="591" y="3083"/>
                </a:cubicBezTo>
                <a:cubicBezTo>
                  <a:pt x="2690" y="3083"/>
                  <a:pt x="2690" y="3083"/>
                  <a:pt x="2690" y="3083"/>
                </a:cubicBezTo>
                <a:cubicBezTo>
                  <a:pt x="2871" y="3083"/>
                  <a:pt x="3083" y="2936"/>
                  <a:pt x="3083" y="2755"/>
                </a:cubicBezTo>
                <a:cubicBezTo>
                  <a:pt x="3083" y="2755"/>
                  <a:pt x="3079" y="1996"/>
                  <a:pt x="3078" y="1443"/>
                </a:cubicBezTo>
                <a:cubicBezTo>
                  <a:pt x="3280" y="1443"/>
                  <a:pt x="3280" y="1443"/>
                  <a:pt x="3280" y="1443"/>
                </a:cubicBezTo>
                <a:cubicBezTo>
                  <a:pt x="3280" y="2952"/>
                  <a:pt x="3280" y="2952"/>
                  <a:pt x="3280" y="2952"/>
                </a:cubicBezTo>
                <a:cubicBezTo>
                  <a:pt x="3280" y="3133"/>
                  <a:pt x="3133" y="3280"/>
                  <a:pt x="2952" y="3280"/>
                </a:cubicBezTo>
                <a:close/>
                <a:moveTo>
                  <a:pt x="2544" y="2238"/>
                </a:moveTo>
                <a:cubicBezTo>
                  <a:pt x="2562" y="2272"/>
                  <a:pt x="2572" y="2313"/>
                  <a:pt x="2572" y="2361"/>
                </a:cubicBezTo>
                <a:cubicBezTo>
                  <a:pt x="2572" y="2422"/>
                  <a:pt x="2556" y="2479"/>
                  <a:pt x="2525" y="2534"/>
                </a:cubicBezTo>
                <a:cubicBezTo>
                  <a:pt x="2493" y="2590"/>
                  <a:pt x="2448" y="2632"/>
                  <a:pt x="2389" y="2662"/>
                </a:cubicBezTo>
                <a:cubicBezTo>
                  <a:pt x="2330" y="2692"/>
                  <a:pt x="2252" y="2707"/>
                  <a:pt x="2156" y="2707"/>
                </a:cubicBezTo>
                <a:cubicBezTo>
                  <a:pt x="2062" y="2707"/>
                  <a:pt x="1987" y="2696"/>
                  <a:pt x="1933" y="2674"/>
                </a:cubicBezTo>
                <a:cubicBezTo>
                  <a:pt x="1879" y="2651"/>
                  <a:pt x="1834" y="2619"/>
                  <a:pt x="1799" y="2577"/>
                </a:cubicBezTo>
                <a:cubicBezTo>
                  <a:pt x="1764" y="2534"/>
                  <a:pt x="1738" y="2481"/>
                  <a:pt x="1719" y="2416"/>
                </a:cubicBezTo>
                <a:cubicBezTo>
                  <a:pt x="2006" y="2378"/>
                  <a:pt x="2006" y="2378"/>
                  <a:pt x="2006" y="2378"/>
                </a:cubicBezTo>
                <a:cubicBezTo>
                  <a:pt x="2018" y="2436"/>
                  <a:pt x="2034" y="2476"/>
                  <a:pt x="2058" y="2498"/>
                </a:cubicBezTo>
                <a:cubicBezTo>
                  <a:pt x="2082" y="2521"/>
                  <a:pt x="2112" y="2532"/>
                  <a:pt x="2149" y="2532"/>
                </a:cubicBezTo>
                <a:cubicBezTo>
                  <a:pt x="2187" y="2532"/>
                  <a:pt x="2219" y="2518"/>
                  <a:pt x="2245" y="2490"/>
                </a:cubicBezTo>
                <a:cubicBezTo>
                  <a:pt x="2270" y="2461"/>
                  <a:pt x="2283" y="2424"/>
                  <a:pt x="2283" y="2377"/>
                </a:cubicBezTo>
                <a:cubicBezTo>
                  <a:pt x="2283" y="2329"/>
                  <a:pt x="2271" y="2292"/>
                  <a:pt x="2246" y="2265"/>
                </a:cubicBezTo>
                <a:cubicBezTo>
                  <a:pt x="2221" y="2239"/>
                  <a:pt x="2188" y="2226"/>
                  <a:pt x="2146" y="2226"/>
                </a:cubicBezTo>
                <a:cubicBezTo>
                  <a:pt x="2123" y="2226"/>
                  <a:pt x="2092" y="2232"/>
                  <a:pt x="2053" y="2243"/>
                </a:cubicBezTo>
                <a:cubicBezTo>
                  <a:pt x="2068" y="2038"/>
                  <a:pt x="2068" y="2038"/>
                  <a:pt x="2068" y="2038"/>
                </a:cubicBezTo>
                <a:cubicBezTo>
                  <a:pt x="2084" y="2040"/>
                  <a:pt x="2096" y="2042"/>
                  <a:pt x="2105" y="2042"/>
                </a:cubicBezTo>
                <a:cubicBezTo>
                  <a:pt x="2142" y="2042"/>
                  <a:pt x="2174" y="2030"/>
                  <a:pt x="2199" y="2006"/>
                </a:cubicBezTo>
                <a:cubicBezTo>
                  <a:pt x="2224" y="1982"/>
                  <a:pt x="2237" y="1953"/>
                  <a:pt x="2237" y="1920"/>
                </a:cubicBezTo>
                <a:cubicBezTo>
                  <a:pt x="2237" y="1889"/>
                  <a:pt x="2227" y="1864"/>
                  <a:pt x="2208" y="1845"/>
                </a:cubicBezTo>
                <a:cubicBezTo>
                  <a:pt x="2190" y="1826"/>
                  <a:pt x="2164" y="1817"/>
                  <a:pt x="2131" y="1817"/>
                </a:cubicBezTo>
                <a:cubicBezTo>
                  <a:pt x="2097" y="1817"/>
                  <a:pt x="2070" y="1827"/>
                  <a:pt x="2049" y="1847"/>
                </a:cubicBezTo>
                <a:cubicBezTo>
                  <a:pt x="2027" y="1868"/>
                  <a:pt x="2013" y="1904"/>
                  <a:pt x="2006" y="1955"/>
                </a:cubicBezTo>
                <a:cubicBezTo>
                  <a:pt x="1734" y="1906"/>
                  <a:pt x="1734" y="1906"/>
                  <a:pt x="1734" y="1906"/>
                </a:cubicBezTo>
                <a:cubicBezTo>
                  <a:pt x="1757" y="1820"/>
                  <a:pt x="1800" y="1753"/>
                  <a:pt x="1864" y="1708"/>
                </a:cubicBezTo>
                <a:cubicBezTo>
                  <a:pt x="1928" y="1662"/>
                  <a:pt x="2019" y="1638"/>
                  <a:pt x="2136" y="1638"/>
                </a:cubicBezTo>
                <a:cubicBezTo>
                  <a:pt x="2271" y="1638"/>
                  <a:pt x="2369" y="1664"/>
                  <a:pt x="2429" y="1714"/>
                </a:cubicBezTo>
                <a:cubicBezTo>
                  <a:pt x="2489" y="1764"/>
                  <a:pt x="2519" y="1827"/>
                  <a:pt x="2519" y="1903"/>
                </a:cubicBezTo>
                <a:cubicBezTo>
                  <a:pt x="2519" y="1948"/>
                  <a:pt x="2507" y="1989"/>
                  <a:pt x="2483" y="2025"/>
                </a:cubicBezTo>
                <a:cubicBezTo>
                  <a:pt x="2458" y="2061"/>
                  <a:pt x="2421" y="2092"/>
                  <a:pt x="2372" y="2120"/>
                </a:cubicBezTo>
                <a:cubicBezTo>
                  <a:pt x="2412" y="2130"/>
                  <a:pt x="2442" y="2141"/>
                  <a:pt x="2464" y="2154"/>
                </a:cubicBezTo>
                <a:cubicBezTo>
                  <a:pt x="2498" y="2175"/>
                  <a:pt x="2524" y="2203"/>
                  <a:pt x="2544" y="2238"/>
                </a:cubicBezTo>
                <a:close/>
                <a:moveTo>
                  <a:pt x="1569" y="2689"/>
                </a:moveTo>
                <a:cubicBezTo>
                  <a:pt x="707" y="2689"/>
                  <a:pt x="707" y="2689"/>
                  <a:pt x="707" y="2689"/>
                </a:cubicBezTo>
                <a:cubicBezTo>
                  <a:pt x="717" y="2604"/>
                  <a:pt x="747" y="2524"/>
                  <a:pt x="797" y="2449"/>
                </a:cubicBezTo>
                <a:cubicBezTo>
                  <a:pt x="847" y="2374"/>
                  <a:pt x="941" y="2286"/>
                  <a:pt x="1079" y="2184"/>
                </a:cubicBezTo>
                <a:cubicBezTo>
                  <a:pt x="1163" y="2121"/>
                  <a:pt x="1217" y="2074"/>
                  <a:pt x="1240" y="2042"/>
                </a:cubicBezTo>
                <a:cubicBezTo>
                  <a:pt x="1264" y="2009"/>
                  <a:pt x="1275" y="1978"/>
                  <a:pt x="1275" y="1949"/>
                </a:cubicBezTo>
                <a:cubicBezTo>
                  <a:pt x="1275" y="1918"/>
                  <a:pt x="1264" y="1891"/>
                  <a:pt x="1241" y="1869"/>
                </a:cubicBezTo>
                <a:cubicBezTo>
                  <a:pt x="1217" y="1846"/>
                  <a:pt x="1188" y="1835"/>
                  <a:pt x="1153" y="1835"/>
                </a:cubicBezTo>
                <a:cubicBezTo>
                  <a:pt x="1116" y="1835"/>
                  <a:pt x="1086" y="1847"/>
                  <a:pt x="1063" y="1869"/>
                </a:cubicBezTo>
                <a:cubicBezTo>
                  <a:pt x="1040" y="1893"/>
                  <a:pt x="1024" y="1907"/>
                  <a:pt x="1016" y="1965"/>
                </a:cubicBezTo>
                <a:cubicBezTo>
                  <a:pt x="729" y="1968"/>
                  <a:pt x="729" y="1968"/>
                  <a:pt x="729" y="1968"/>
                </a:cubicBezTo>
                <a:cubicBezTo>
                  <a:pt x="740" y="1887"/>
                  <a:pt x="761" y="1824"/>
                  <a:pt x="791" y="1779"/>
                </a:cubicBezTo>
                <a:cubicBezTo>
                  <a:pt x="821" y="1734"/>
                  <a:pt x="863" y="1699"/>
                  <a:pt x="918" y="1675"/>
                </a:cubicBezTo>
                <a:cubicBezTo>
                  <a:pt x="972" y="1651"/>
                  <a:pt x="1048" y="1638"/>
                  <a:pt x="1145" y="1638"/>
                </a:cubicBezTo>
                <a:cubicBezTo>
                  <a:pt x="1246" y="1638"/>
                  <a:pt x="1325" y="1650"/>
                  <a:pt x="1381" y="1673"/>
                </a:cubicBezTo>
                <a:cubicBezTo>
                  <a:pt x="1437" y="1696"/>
                  <a:pt x="1481" y="1731"/>
                  <a:pt x="1513" y="1779"/>
                </a:cubicBezTo>
                <a:cubicBezTo>
                  <a:pt x="1545" y="1827"/>
                  <a:pt x="1561" y="1880"/>
                  <a:pt x="1561" y="1939"/>
                </a:cubicBezTo>
                <a:cubicBezTo>
                  <a:pt x="1561" y="2002"/>
                  <a:pt x="1543" y="2062"/>
                  <a:pt x="1506" y="2120"/>
                </a:cubicBezTo>
                <a:cubicBezTo>
                  <a:pt x="1469" y="2177"/>
                  <a:pt x="1402" y="2240"/>
                  <a:pt x="1305" y="2309"/>
                </a:cubicBezTo>
                <a:cubicBezTo>
                  <a:pt x="1247" y="2348"/>
                  <a:pt x="1209" y="2376"/>
                  <a:pt x="1189" y="2392"/>
                </a:cubicBezTo>
                <a:cubicBezTo>
                  <a:pt x="1170" y="2408"/>
                  <a:pt x="1147" y="2429"/>
                  <a:pt x="1120" y="2455"/>
                </a:cubicBezTo>
                <a:cubicBezTo>
                  <a:pt x="1569" y="2455"/>
                  <a:pt x="1569" y="2455"/>
                  <a:pt x="1569" y="2455"/>
                </a:cubicBezTo>
                <a:lnTo>
                  <a:pt x="1569" y="2689"/>
                </a:lnTo>
                <a:close/>
                <a:moveTo>
                  <a:pt x="0" y="590"/>
                </a:moveTo>
                <a:cubicBezTo>
                  <a:pt x="0" y="409"/>
                  <a:pt x="147" y="262"/>
                  <a:pt x="328" y="262"/>
                </a:cubicBezTo>
                <a:cubicBezTo>
                  <a:pt x="460" y="262"/>
                  <a:pt x="460" y="262"/>
                  <a:pt x="460" y="262"/>
                </a:cubicBezTo>
                <a:cubicBezTo>
                  <a:pt x="460" y="918"/>
                  <a:pt x="460" y="918"/>
                  <a:pt x="460" y="918"/>
                </a:cubicBezTo>
                <a:cubicBezTo>
                  <a:pt x="460" y="1063"/>
                  <a:pt x="577" y="1180"/>
                  <a:pt x="722" y="1180"/>
                </a:cubicBezTo>
                <a:cubicBezTo>
                  <a:pt x="867" y="1180"/>
                  <a:pt x="984" y="1063"/>
                  <a:pt x="984" y="918"/>
                </a:cubicBezTo>
                <a:cubicBezTo>
                  <a:pt x="984" y="262"/>
                  <a:pt x="984" y="262"/>
                  <a:pt x="984" y="262"/>
                </a:cubicBezTo>
                <a:cubicBezTo>
                  <a:pt x="2296" y="262"/>
                  <a:pt x="2296" y="262"/>
                  <a:pt x="2296" y="262"/>
                </a:cubicBezTo>
                <a:cubicBezTo>
                  <a:pt x="2296" y="918"/>
                  <a:pt x="2296" y="918"/>
                  <a:pt x="2296" y="918"/>
                </a:cubicBezTo>
                <a:cubicBezTo>
                  <a:pt x="2296" y="1063"/>
                  <a:pt x="2414" y="1180"/>
                  <a:pt x="2559" y="1180"/>
                </a:cubicBezTo>
                <a:cubicBezTo>
                  <a:pt x="2703" y="1180"/>
                  <a:pt x="2821" y="1063"/>
                  <a:pt x="2821" y="918"/>
                </a:cubicBezTo>
                <a:cubicBezTo>
                  <a:pt x="2821" y="262"/>
                  <a:pt x="2821" y="262"/>
                  <a:pt x="2821" y="262"/>
                </a:cubicBezTo>
                <a:cubicBezTo>
                  <a:pt x="2952" y="262"/>
                  <a:pt x="2952" y="262"/>
                  <a:pt x="2952" y="262"/>
                </a:cubicBezTo>
                <a:cubicBezTo>
                  <a:pt x="3133" y="262"/>
                  <a:pt x="3280" y="409"/>
                  <a:pt x="3280" y="590"/>
                </a:cubicBezTo>
                <a:cubicBezTo>
                  <a:pt x="3280" y="1312"/>
                  <a:pt x="3280" y="1312"/>
                  <a:pt x="3280" y="1312"/>
                </a:cubicBezTo>
                <a:cubicBezTo>
                  <a:pt x="1876" y="1312"/>
                  <a:pt x="1575" y="1312"/>
                  <a:pt x="0" y="1312"/>
                </a:cubicBezTo>
                <a:lnTo>
                  <a:pt x="0" y="590"/>
                </a:lnTo>
                <a:close/>
                <a:moveTo>
                  <a:pt x="2559" y="1049"/>
                </a:moveTo>
                <a:cubicBezTo>
                  <a:pt x="2450" y="1049"/>
                  <a:pt x="2362" y="961"/>
                  <a:pt x="2362" y="852"/>
                </a:cubicBezTo>
                <a:cubicBezTo>
                  <a:pt x="2362" y="197"/>
                  <a:pt x="2362" y="197"/>
                  <a:pt x="2362" y="197"/>
                </a:cubicBezTo>
                <a:cubicBezTo>
                  <a:pt x="2362" y="88"/>
                  <a:pt x="2450" y="0"/>
                  <a:pt x="2559" y="0"/>
                </a:cubicBezTo>
                <a:cubicBezTo>
                  <a:pt x="2667" y="0"/>
                  <a:pt x="2755" y="88"/>
                  <a:pt x="2755" y="197"/>
                </a:cubicBezTo>
                <a:cubicBezTo>
                  <a:pt x="2755" y="852"/>
                  <a:pt x="2755" y="852"/>
                  <a:pt x="2755" y="852"/>
                </a:cubicBezTo>
                <a:cubicBezTo>
                  <a:pt x="2755" y="961"/>
                  <a:pt x="2667" y="1049"/>
                  <a:pt x="2559" y="1049"/>
                </a:cubicBezTo>
                <a:close/>
                <a:moveTo>
                  <a:pt x="722" y="1049"/>
                </a:moveTo>
                <a:cubicBezTo>
                  <a:pt x="613" y="1049"/>
                  <a:pt x="525" y="961"/>
                  <a:pt x="525" y="852"/>
                </a:cubicBezTo>
                <a:cubicBezTo>
                  <a:pt x="525" y="197"/>
                  <a:pt x="525" y="197"/>
                  <a:pt x="525" y="197"/>
                </a:cubicBezTo>
                <a:cubicBezTo>
                  <a:pt x="525" y="88"/>
                  <a:pt x="613" y="0"/>
                  <a:pt x="722" y="0"/>
                </a:cubicBezTo>
                <a:cubicBezTo>
                  <a:pt x="831" y="0"/>
                  <a:pt x="919" y="88"/>
                  <a:pt x="919" y="197"/>
                </a:cubicBezTo>
                <a:cubicBezTo>
                  <a:pt x="919" y="852"/>
                  <a:pt x="919" y="852"/>
                  <a:pt x="919" y="852"/>
                </a:cubicBezTo>
                <a:cubicBezTo>
                  <a:pt x="919" y="961"/>
                  <a:pt x="831" y="1049"/>
                  <a:pt x="722" y="1049"/>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个人基本信息</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0" y="914400"/>
            <a:ext cx="12192000" cy="5118100"/>
            <a:chOff x="0" y="914400"/>
            <a:chExt cx="7355840" cy="5118100"/>
          </a:xfrm>
        </p:grpSpPr>
        <p:cxnSp>
          <p:nvCxnSpPr>
            <p:cNvPr id="16" name="直接连接符 15"/>
            <p:cNvCxnSpPr/>
            <p:nvPr/>
          </p:nvCxnSpPr>
          <p:spPr>
            <a:xfrm>
              <a:off x="0" y="914400"/>
              <a:ext cx="7355840" cy="0"/>
            </a:xfrm>
            <a:prstGeom prst="line">
              <a:avLst/>
            </a:prstGeom>
            <a:ln>
              <a:solidFill>
                <a:srgbClr val="22333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0" y="6032500"/>
              <a:ext cx="7355840" cy="0"/>
            </a:xfrm>
            <a:prstGeom prst="line">
              <a:avLst/>
            </a:prstGeom>
            <a:ln>
              <a:solidFill>
                <a:srgbClr val="22333F"/>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0" y="1168704"/>
            <a:ext cx="7353300" cy="4622491"/>
            <a:chOff x="0" y="1168705"/>
            <a:chExt cx="5118100" cy="3463572"/>
          </a:xfrm>
          <a:solidFill>
            <a:srgbClr val="E5E5E5"/>
          </a:solidFill>
        </p:grpSpPr>
        <p:sp>
          <p:nvSpPr>
            <p:cNvPr id="31" name="矩形 30"/>
            <p:cNvSpPr/>
            <p:nvPr/>
          </p:nvSpPr>
          <p:spPr>
            <a:xfrm>
              <a:off x="0" y="116870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矩形 92"/>
            <p:cNvSpPr/>
            <p:nvPr/>
          </p:nvSpPr>
          <p:spPr>
            <a:xfrm>
              <a:off x="0" y="168241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矩形 93"/>
            <p:cNvSpPr/>
            <p:nvPr/>
          </p:nvSpPr>
          <p:spPr>
            <a:xfrm>
              <a:off x="0" y="219612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矩形 94"/>
            <p:cNvSpPr/>
            <p:nvPr/>
          </p:nvSpPr>
          <p:spPr>
            <a:xfrm>
              <a:off x="0" y="270983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矩形 95"/>
            <p:cNvSpPr/>
            <p:nvPr/>
          </p:nvSpPr>
          <p:spPr>
            <a:xfrm>
              <a:off x="0" y="322354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矩形 96"/>
            <p:cNvSpPr/>
            <p:nvPr/>
          </p:nvSpPr>
          <p:spPr>
            <a:xfrm>
              <a:off x="0" y="3737255"/>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矩形 97"/>
            <p:cNvSpPr/>
            <p:nvPr/>
          </p:nvSpPr>
          <p:spPr>
            <a:xfrm>
              <a:off x="0" y="4250964"/>
              <a:ext cx="5118100" cy="3813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4" name="文本框 73"/>
          <p:cNvSpPr txBox="1"/>
          <p:nvPr/>
        </p:nvSpPr>
        <p:spPr>
          <a:xfrm>
            <a:off x="1016938" y="5412297"/>
            <a:ext cx="4183744" cy="276860"/>
          </a:xfrm>
          <a:prstGeom prst="rect">
            <a:avLst/>
          </a:prstGeom>
          <a:noFill/>
          <a:ln w="19050">
            <a:noFill/>
            <a:prstDash val="solid"/>
          </a:ln>
        </p:spPr>
        <p:txBody>
          <a:bodyPr wrap="square" lIns="0" tIns="0" rIns="0" bIns="0" rtlCol="0">
            <a:spAutoFit/>
          </a:bodyPr>
          <a:lstStyle/>
          <a:p>
            <a:pPr lvl="0" algn="l"/>
            <a:r>
              <a:rPr lang="zh-CN" altLang="en-US">
                <a:latin typeface="微软雅黑" panose="020B0503020204020204" pitchFamily="34" charset="-122"/>
                <a:ea typeface="微软雅黑" panose="020B0503020204020204" pitchFamily="34" charset="-122"/>
                <a:sym typeface="+mn-ea"/>
              </a:rPr>
              <a:t>民族：</a:t>
            </a:r>
            <a:r>
              <a:rPr lang="zh-CN" altLang="en-US">
                <a:latin typeface="微软雅黑" panose="020B0503020204020204" pitchFamily="34" charset="-122"/>
                <a:ea typeface="微软雅黑" panose="020B0503020204020204" pitchFamily="34" charset="-122"/>
                <a:sym typeface="+mn-ea"/>
              </a:rPr>
              <a:t>汉族</a:t>
            </a:r>
            <a:endParaRPr lang="zh-CN" altLang="en-US">
              <a:latin typeface="微软雅黑" panose="020B0503020204020204" pitchFamily="34" charset="-122"/>
              <a:ea typeface="微软雅黑" panose="020B0503020204020204" pitchFamily="34" charset="-122"/>
              <a:sym typeface="+mn-ea"/>
            </a:endParaRPr>
          </a:p>
        </p:txBody>
      </p:sp>
      <p:grpSp>
        <p:nvGrpSpPr>
          <p:cNvPr id="46" name="组合 45"/>
          <p:cNvGrpSpPr/>
          <p:nvPr/>
        </p:nvGrpSpPr>
        <p:grpSpPr>
          <a:xfrm>
            <a:off x="500982" y="4052031"/>
            <a:ext cx="4699700" cy="276860"/>
            <a:chOff x="500982" y="3479315"/>
            <a:chExt cx="4699700" cy="276860"/>
          </a:xfrm>
        </p:grpSpPr>
        <p:sp>
          <p:nvSpPr>
            <p:cNvPr id="61" name="文本框 60"/>
            <p:cNvSpPr txBox="1"/>
            <p:nvPr/>
          </p:nvSpPr>
          <p:spPr>
            <a:xfrm>
              <a:off x="1016938" y="3479315"/>
              <a:ext cx="4183744" cy="276860"/>
            </a:xfrm>
            <a:prstGeom prst="rect">
              <a:avLst/>
            </a:prstGeom>
            <a:noFill/>
            <a:ln w="19050">
              <a:noFill/>
              <a:prstDash val="solid"/>
            </a:ln>
          </p:spPr>
          <p:txBody>
            <a:bodyPr wrap="square" lIns="0" tIns="0" rIns="0" bIns="0" rtlCol="0">
              <a:spAutoFit/>
            </a:bodyPr>
            <a:lstStyle/>
            <a:p>
              <a:pPr lvl="0" algn="l"/>
              <a:r>
                <a:rPr lang="zh-CN" altLang="en-US">
                  <a:latin typeface="微软雅黑" panose="020B0503020204020204" pitchFamily="34" charset="-122"/>
                  <a:ea typeface="微软雅黑" panose="020B0503020204020204" pitchFamily="34" charset="-122"/>
                  <a:sym typeface="+mn-ea"/>
                </a:rPr>
                <a:t>生日：</a:t>
              </a:r>
              <a:r>
                <a:rPr lang="en-US" altLang="zh-CN">
                  <a:latin typeface="微软雅黑" panose="020B0503020204020204" pitchFamily="34" charset="-122"/>
                  <a:ea typeface="微软雅黑" panose="020B0503020204020204" pitchFamily="34" charset="-122"/>
                  <a:sym typeface="+mn-ea"/>
                </a:rPr>
                <a:t>2003.01.05</a:t>
              </a:r>
              <a:endParaRPr lang="en-US" altLang="zh-CN">
                <a:latin typeface="微软雅黑" panose="020B0503020204020204" pitchFamily="34" charset="-122"/>
                <a:ea typeface="微软雅黑" panose="020B0503020204020204" pitchFamily="34" charset="-122"/>
                <a:sym typeface="+mn-ea"/>
              </a:endParaRPr>
            </a:p>
          </p:txBody>
        </p:sp>
        <p:sp>
          <p:nvSpPr>
            <p:cNvPr id="68" name="日历"/>
            <p:cNvSpPr/>
            <p:nvPr/>
          </p:nvSpPr>
          <p:spPr bwMode="auto">
            <a:xfrm>
              <a:off x="500982" y="3503693"/>
              <a:ext cx="228242" cy="228242"/>
            </a:xfrm>
            <a:custGeom>
              <a:avLst/>
              <a:gdLst>
                <a:gd name="T0" fmla="*/ 0 w 3951"/>
                <a:gd name="T1" fmla="*/ 1583116 h 3950"/>
                <a:gd name="T2" fmla="*/ 108452 w 3951"/>
                <a:gd name="T3" fmla="*/ 1477575 h 3950"/>
                <a:gd name="T4" fmla="*/ 1692401 w 3951"/>
                <a:gd name="T5" fmla="*/ 1477575 h 3950"/>
                <a:gd name="T6" fmla="*/ 1800397 w 3951"/>
                <a:gd name="T7" fmla="*/ 1583116 h 3950"/>
                <a:gd name="T8" fmla="*/ 756431 w 3951"/>
                <a:gd name="T9" fmla="*/ 771741 h 3950"/>
                <a:gd name="T10" fmla="*/ 1044422 w 3951"/>
                <a:gd name="T11" fmla="*/ 771741 h 3950"/>
                <a:gd name="T12" fmla="*/ 1512406 w 3951"/>
                <a:gd name="T13" fmla="*/ 771741 h 3950"/>
                <a:gd name="T14" fmla="*/ 1512406 w 3951"/>
                <a:gd name="T15" fmla="*/ 1547936 h 3950"/>
                <a:gd name="T16" fmla="*/ 1044422 w 3951"/>
                <a:gd name="T17" fmla="*/ 1547936 h 3950"/>
                <a:gd name="T18" fmla="*/ 756431 w 3951"/>
                <a:gd name="T19" fmla="*/ 1547936 h 3950"/>
                <a:gd name="T20" fmla="*/ 288446 w 3951"/>
                <a:gd name="T21" fmla="*/ 1547936 h 3950"/>
                <a:gd name="T22" fmla="*/ 288446 w 3951"/>
                <a:gd name="T23" fmla="*/ 771741 h 3950"/>
                <a:gd name="T24" fmla="*/ 1296413 w 3951"/>
                <a:gd name="T25" fmla="*/ 1512755 h 3950"/>
                <a:gd name="T26" fmla="*/ 1296413 w 3951"/>
                <a:gd name="T27" fmla="*/ 1301673 h 3950"/>
                <a:gd name="T28" fmla="*/ 1512406 w 3951"/>
                <a:gd name="T29" fmla="*/ 1266493 h 3950"/>
                <a:gd name="T30" fmla="*/ 1296413 w 3951"/>
                <a:gd name="T31" fmla="*/ 1266493 h 3950"/>
                <a:gd name="T32" fmla="*/ 1512406 w 3951"/>
                <a:gd name="T33" fmla="*/ 806922 h 3950"/>
                <a:gd name="T34" fmla="*/ 1044422 w 3951"/>
                <a:gd name="T35" fmla="*/ 1512755 h 3950"/>
                <a:gd name="T36" fmla="*/ 1044422 w 3951"/>
                <a:gd name="T37" fmla="*/ 1301673 h 3950"/>
                <a:gd name="T38" fmla="*/ 1260415 w 3951"/>
                <a:gd name="T39" fmla="*/ 1266493 h 3950"/>
                <a:gd name="T40" fmla="*/ 1044422 w 3951"/>
                <a:gd name="T41" fmla="*/ 1266493 h 3950"/>
                <a:gd name="T42" fmla="*/ 1260415 w 3951"/>
                <a:gd name="T43" fmla="*/ 806922 h 3950"/>
                <a:gd name="T44" fmla="*/ 792430 w 3951"/>
                <a:gd name="T45" fmla="*/ 1512755 h 3950"/>
                <a:gd name="T46" fmla="*/ 792430 w 3951"/>
                <a:gd name="T47" fmla="*/ 1301673 h 3950"/>
                <a:gd name="T48" fmla="*/ 1008423 w 3951"/>
                <a:gd name="T49" fmla="*/ 1266493 h 3950"/>
                <a:gd name="T50" fmla="*/ 792430 w 3951"/>
                <a:gd name="T51" fmla="*/ 1266493 h 3950"/>
                <a:gd name="T52" fmla="*/ 1008423 w 3951"/>
                <a:gd name="T53" fmla="*/ 806922 h 3950"/>
                <a:gd name="T54" fmla="*/ 540438 w 3951"/>
                <a:gd name="T55" fmla="*/ 1512755 h 3950"/>
                <a:gd name="T56" fmla="*/ 540438 w 3951"/>
                <a:gd name="T57" fmla="*/ 1301673 h 3950"/>
                <a:gd name="T58" fmla="*/ 756431 w 3951"/>
                <a:gd name="T59" fmla="*/ 1266493 h 3950"/>
                <a:gd name="T60" fmla="*/ 540438 w 3951"/>
                <a:gd name="T61" fmla="*/ 1266493 h 3950"/>
                <a:gd name="T62" fmla="*/ 756431 w 3951"/>
                <a:gd name="T63" fmla="*/ 806922 h 3950"/>
                <a:gd name="T64" fmla="*/ 288446 w 3951"/>
                <a:gd name="T65" fmla="*/ 1512755 h 3950"/>
                <a:gd name="T66" fmla="*/ 288446 w 3951"/>
                <a:gd name="T67" fmla="*/ 1301673 h 3950"/>
                <a:gd name="T68" fmla="*/ 504439 w 3951"/>
                <a:gd name="T69" fmla="*/ 1266493 h 3950"/>
                <a:gd name="T70" fmla="*/ 288446 w 3951"/>
                <a:gd name="T71" fmla="*/ 1266493 h 3950"/>
                <a:gd name="T72" fmla="*/ 504439 w 3951"/>
                <a:gd name="T73" fmla="*/ 806922 h 3950"/>
                <a:gd name="T74" fmla="*/ 0 w 3951"/>
                <a:gd name="T75" fmla="*/ 316623 h 3950"/>
                <a:gd name="T76" fmla="*/ 252447 w 3951"/>
                <a:gd name="T77" fmla="*/ 492525 h 3950"/>
                <a:gd name="T78" fmla="*/ 1260415 w 3951"/>
                <a:gd name="T79" fmla="*/ 140721 h 3950"/>
                <a:gd name="T80" fmla="*/ 1548405 w 3951"/>
                <a:gd name="T81" fmla="*/ 140721 h 3950"/>
                <a:gd name="T82" fmla="*/ 1800397 w 3951"/>
                <a:gd name="T83" fmla="*/ 703607 h 3950"/>
                <a:gd name="T84" fmla="*/ 1296413 w 3951"/>
                <a:gd name="T85" fmla="*/ 105541 h 3950"/>
                <a:gd name="T86" fmla="*/ 1512406 w 3951"/>
                <a:gd name="T87" fmla="*/ 457345 h 3950"/>
                <a:gd name="T88" fmla="*/ 288446 w 3951"/>
                <a:gd name="T89" fmla="*/ 105541 h 3950"/>
                <a:gd name="T90" fmla="*/ 504439 w 3951"/>
                <a:gd name="T91" fmla="*/ 457345 h 39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951" h="3950">
                  <a:moveTo>
                    <a:pt x="3556" y="3950"/>
                  </a:moveTo>
                  <a:cubicBezTo>
                    <a:pt x="396" y="3950"/>
                    <a:pt x="396" y="3950"/>
                    <a:pt x="396" y="3950"/>
                  </a:cubicBezTo>
                  <a:cubicBezTo>
                    <a:pt x="177" y="3950"/>
                    <a:pt x="0" y="3773"/>
                    <a:pt x="0" y="3555"/>
                  </a:cubicBezTo>
                  <a:cubicBezTo>
                    <a:pt x="0" y="1738"/>
                    <a:pt x="0" y="1738"/>
                    <a:pt x="0" y="1738"/>
                  </a:cubicBezTo>
                  <a:cubicBezTo>
                    <a:pt x="244" y="1738"/>
                    <a:pt x="244" y="1738"/>
                    <a:pt x="244" y="1738"/>
                  </a:cubicBezTo>
                  <a:cubicBezTo>
                    <a:pt x="243" y="2424"/>
                    <a:pt x="238" y="3318"/>
                    <a:pt x="238" y="3318"/>
                  </a:cubicBezTo>
                  <a:cubicBezTo>
                    <a:pt x="238" y="3536"/>
                    <a:pt x="494" y="3713"/>
                    <a:pt x="712" y="3713"/>
                  </a:cubicBezTo>
                  <a:cubicBezTo>
                    <a:pt x="3240" y="3713"/>
                    <a:pt x="3240" y="3713"/>
                    <a:pt x="3240" y="3713"/>
                  </a:cubicBezTo>
                  <a:cubicBezTo>
                    <a:pt x="3458" y="3713"/>
                    <a:pt x="3714" y="3536"/>
                    <a:pt x="3714" y="3318"/>
                  </a:cubicBezTo>
                  <a:cubicBezTo>
                    <a:pt x="3714" y="3318"/>
                    <a:pt x="3709" y="2404"/>
                    <a:pt x="3707" y="1738"/>
                  </a:cubicBezTo>
                  <a:cubicBezTo>
                    <a:pt x="3951" y="1738"/>
                    <a:pt x="3951" y="1738"/>
                    <a:pt x="3951" y="1738"/>
                  </a:cubicBezTo>
                  <a:cubicBezTo>
                    <a:pt x="3951" y="3555"/>
                    <a:pt x="3951" y="3555"/>
                    <a:pt x="3951" y="3555"/>
                  </a:cubicBezTo>
                  <a:cubicBezTo>
                    <a:pt x="3951" y="3773"/>
                    <a:pt x="3774" y="3950"/>
                    <a:pt x="3556" y="3950"/>
                  </a:cubicBezTo>
                  <a:close/>
                  <a:moveTo>
                    <a:pt x="1186" y="1733"/>
                  </a:moveTo>
                  <a:cubicBezTo>
                    <a:pt x="1660" y="1733"/>
                    <a:pt x="1660" y="1733"/>
                    <a:pt x="1660" y="1733"/>
                  </a:cubicBezTo>
                  <a:cubicBezTo>
                    <a:pt x="1739" y="1733"/>
                    <a:pt x="1739" y="1733"/>
                    <a:pt x="1739" y="1733"/>
                  </a:cubicBezTo>
                  <a:cubicBezTo>
                    <a:pt x="2213" y="1733"/>
                    <a:pt x="2213" y="1733"/>
                    <a:pt x="2213" y="1733"/>
                  </a:cubicBezTo>
                  <a:cubicBezTo>
                    <a:pt x="2292" y="1733"/>
                    <a:pt x="2292" y="1733"/>
                    <a:pt x="2292" y="1733"/>
                  </a:cubicBezTo>
                  <a:cubicBezTo>
                    <a:pt x="2766" y="1733"/>
                    <a:pt x="2766" y="1733"/>
                    <a:pt x="2766" y="1733"/>
                  </a:cubicBezTo>
                  <a:cubicBezTo>
                    <a:pt x="2845" y="1733"/>
                    <a:pt x="2845" y="1733"/>
                    <a:pt x="2845" y="1733"/>
                  </a:cubicBezTo>
                  <a:cubicBezTo>
                    <a:pt x="3319" y="1733"/>
                    <a:pt x="3319" y="1733"/>
                    <a:pt x="3319" y="1733"/>
                  </a:cubicBezTo>
                  <a:cubicBezTo>
                    <a:pt x="3398" y="1733"/>
                    <a:pt x="3398" y="1733"/>
                    <a:pt x="3398" y="1733"/>
                  </a:cubicBezTo>
                  <a:cubicBezTo>
                    <a:pt x="3398" y="3476"/>
                    <a:pt x="3398" y="3476"/>
                    <a:pt x="3398" y="3476"/>
                  </a:cubicBezTo>
                  <a:cubicBezTo>
                    <a:pt x="3319" y="3476"/>
                    <a:pt x="3319" y="3476"/>
                    <a:pt x="3319" y="3476"/>
                  </a:cubicBezTo>
                  <a:cubicBezTo>
                    <a:pt x="2845" y="3476"/>
                    <a:pt x="2845" y="3476"/>
                    <a:pt x="2845" y="3476"/>
                  </a:cubicBezTo>
                  <a:cubicBezTo>
                    <a:pt x="2766" y="3476"/>
                    <a:pt x="2766" y="3476"/>
                    <a:pt x="2766" y="3476"/>
                  </a:cubicBezTo>
                  <a:cubicBezTo>
                    <a:pt x="2292" y="3476"/>
                    <a:pt x="2292" y="3476"/>
                    <a:pt x="2292" y="3476"/>
                  </a:cubicBezTo>
                  <a:cubicBezTo>
                    <a:pt x="2213" y="3476"/>
                    <a:pt x="2213" y="3476"/>
                    <a:pt x="2213" y="3476"/>
                  </a:cubicBezTo>
                  <a:cubicBezTo>
                    <a:pt x="1739" y="3476"/>
                    <a:pt x="1739" y="3476"/>
                    <a:pt x="1739" y="3476"/>
                  </a:cubicBezTo>
                  <a:cubicBezTo>
                    <a:pt x="1660" y="3476"/>
                    <a:pt x="1660" y="3476"/>
                    <a:pt x="1660" y="3476"/>
                  </a:cubicBezTo>
                  <a:cubicBezTo>
                    <a:pt x="1186" y="3476"/>
                    <a:pt x="1186" y="3476"/>
                    <a:pt x="1186" y="3476"/>
                  </a:cubicBezTo>
                  <a:cubicBezTo>
                    <a:pt x="1107" y="3476"/>
                    <a:pt x="1107" y="3476"/>
                    <a:pt x="1107" y="3476"/>
                  </a:cubicBezTo>
                  <a:cubicBezTo>
                    <a:pt x="633" y="3476"/>
                    <a:pt x="633" y="3476"/>
                    <a:pt x="633" y="3476"/>
                  </a:cubicBezTo>
                  <a:cubicBezTo>
                    <a:pt x="554" y="3476"/>
                    <a:pt x="554" y="3476"/>
                    <a:pt x="554" y="3476"/>
                  </a:cubicBezTo>
                  <a:cubicBezTo>
                    <a:pt x="554" y="1733"/>
                    <a:pt x="554" y="1733"/>
                    <a:pt x="554" y="1733"/>
                  </a:cubicBezTo>
                  <a:cubicBezTo>
                    <a:pt x="633" y="1733"/>
                    <a:pt x="633" y="1733"/>
                    <a:pt x="633" y="1733"/>
                  </a:cubicBezTo>
                  <a:cubicBezTo>
                    <a:pt x="1107" y="1733"/>
                    <a:pt x="1107" y="1733"/>
                    <a:pt x="1107" y="1733"/>
                  </a:cubicBezTo>
                  <a:lnTo>
                    <a:pt x="1186" y="1733"/>
                  </a:lnTo>
                  <a:close/>
                  <a:moveTo>
                    <a:pt x="2845" y="3397"/>
                  </a:moveTo>
                  <a:cubicBezTo>
                    <a:pt x="3319" y="3397"/>
                    <a:pt x="3319" y="3397"/>
                    <a:pt x="3319" y="3397"/>
                  </a:cubicBezTo>
                  <a:cubicBezTo>
                    <a:pt x="3319" y="2923"/>
                    <a:pt x="3319" y="2923"/>
                    <a:pt x="3319" y="2923"/>
                  </a:cubicBezTo>
                  <a:cubicBezTo>
                    <a:pt x="2845" y="2923"/>
                    <a:pt x="2845" y="2923"/>
                    <a:pt x="2845" y="2923"/>
                  </a:cubicBezTo>
                  <a:lnTo>
                    <a:pt x="2845" y="3397"/>
                  </a:lnTo>
                  <a:close/>
                  <a:moveTo>
                    <a:pt x="2845" y="2844"/>
                  </a:moveTo>
                  <a:cubicBezTo>
                    <a:pt x="3319" y="2844"/>
                    <a:pt x="3319" y="2844"/>
                    <a:pt x="3319" y="2844"/>
                  </a:cubicBezTo>
                  <a:cubicBezTo>
                    <a:pt x="3319" y="2370"/>
                    <a:pt x="3319" y="2370"/>
                    <a:pt x="3319" y="2370"/>
                  </a:cubicBezTo>
                  <a:cubicBezTo>
                    <a:pt x="2845" y="2370"/>
                    <a:pt x="2845" y="2370"/>
                    <a:pt x="2845" y="2370"/>
                  </a:cubicBezTo>
                  <a:lnTo>
                    <a:pt x="2845" y="2844"/>
                  </a:lnTo>
                  <a:close/>
                  <a:moveTo>
                    <a:pt x="2845" y="2291"/>
                  </a:moveTo>
                  <a:cubicBezTo>
                    <a:pt x="3319" y="2291"/>
                    <a:pt x="3319" y="2291"/>
                    <a:pt x="3319" y="2291"/>
                  </a:cubicBezTo>
                  <a:cubicBezTo>
                    <a:pt x="3319" y="1812"/>
                    <a:pt x="3319" y="1812"/>
                    <a:pt x="3319" y="1812"/>
                  </a:cubicBezTo>
                  <a:cubicBezTo>
                    <a:pt x="2845" y="1812"/>
                    <a:pt x="2845" y="1812"/>
                    <a:pt x="2845" y="1812"/>
                  </a:cubicBezTo>
                  <a:lnTo>
                    <a:pt x="2845" y="2291"/>
                  </a:lnTo>
                  <a:close/>
                  <a:moveTo>
                    <a:pt x="2292" y="3397"/>
                  </a:moveTo>
                  <a:cubicBezTo>
                    <a:pt x="2766" y="3397"/>
                    <a:pt x="2766" y="3397"/>
                    <a:pt x="2766" y="3397"/>
                  </a:cubicBezTo>
                  <a:cubicBezTo>
                    <a:pt x="2766" y="2923"/>
                    <a:pt x="2766" y="2923"/>
                    <a:pt x="2766" y="2923"/>
                  </a:cubicBezTo>
                  <a:cubicBezTo>
                    <a:pt x="2292" y="2923"/>
                    <a:pt x="2292" y="2923"/>
                    <a:pt x="2292" y="2923"/>
                  </a:cubicBezTo>
                  <a:lnTo>
                    <a:pt x="2292" y="3397"/>
                  </a:lnTo>
                  <a:close/>
                  <a:moveTo>
                    <a:pt x="2292" y="2844"/>
                  </a:moveTo>
                  <a:cubicBezTo>
                    <a:pt x="2766" y="2844"/>
                    <a:pt x="2766" y="2844"/>
                    <a:pt x="2766" y="2844"/>
                  </a:cubicBezTo>
                  <a:cubicBezTo>
                    <a:pt x="2766" y="2370"/>
                    <a:pt x="2766" y="2370"/>
                    <a:pt x="2766" y="2370"/>
                  </a:cubicBezTo>
                  <a:cubicBezTo>
                    <a:pt x="2292" y="2370"/>
                    <a:pt x="2292" y="2370"/>
                    <a:pt x="2292" y="2370"/>
                  </a:cubicBezTo>
                  <a:lnTo>
                    <a:pt x="2292" y="2844"/>
                  </a:lnTo>
                  <a:close/>
                  <a:moveTo>
                    <a:pt x="2292" y="2291"/>
                  </a:moveTo>
                  <a:cubicBezTo>
                    <a:pt x="2766" y="2291"/>
                    <a:pt x="2766" y="2291"/>
                    <a:pt x="2766" y="2291"/>
                  </a:cubicBezTo>
                  <a:cubicBezTo>
                    <a:pt x="2766" y="1812"/>
                    <a:pt x="2766" y="1812"/>
                    <a:pt x="2766" y="1812"/>
                  </a:cubicBezTo>
                  <a:cubicBezTo>
                    <a:pt x="2292" y="1812"/>
                    <a:pt x="2292" y="1812"/>
                    <a:pt x="2292" y="1812"/>
                  </a:cubicBezTo>
                  <a:lnTo>
                    <a:pt x="2292" y="2291"/>
                  </a:lnTo>
                  <a:close/>
                  <a:moveTo>
                    <a:pt x="1739" y="3397"/>
                  </a:moveTo>
                  <a:cubicBezTo>
                    <a:pt x="2213" y="3397"/>
                    <a:pt x="2213" y="3397"/>
                    <a:pt x="2213" y="3397"/>
                  </a:cubicBezTo>
                  <a:cubicBezTo>
                    <a:pt x="2213" y="2923"/>
                    <a:pt x="2213" y="2923"/>
                    <a:pt x="2213" y="2923"/>
                  </a:cubicBezTo>
                  <a:cubicBezTo>
                    <a:pt x="1739" y="2923"/>
                    <a:pt x="1739" y="2923"/>
                    <a:pt x="1739" y="2923"/>
                  </a:cubicBezTo>
                  <a:lnTo>
                    <a:pt x="1739" y="3397"/>
                  </a:lnTo>
                  <a:close/>
                  <a:moveTo>
                    <a:pt x="1739" y="2844"/>
                  </a:moveTo>
                  <a:cubicBezTo>
                    <a:pt x="2213" y="2844"/>
                    <a:pt x="2213" y="2844"/>
                    <a:pt x="2213" y="2844"/>
                  </a:cubicBezTo>
                  <a:cubicBezTo>
                    <a:pt x="2213" y="2370"/>
                    <a:pt x="2213" y="2370"/>
                    <a:pt x="2213" y="2370"/>
                  </a:cubicBezTo>
                  <a:cubicBezTo>
                    <a:pt x="1739" y="2370"/>
                    <a:pt x="1739" y="2370"/>
                    <a:pt x="1739" y="2370"/>
                  </a:cubicBezTo>
                  <a:lnTo>
                    <a:pt x="1739" y="2844"/>
                  </a:lnTo>
                  <a:close/>
                  <a:moveTo>
                    <a:pt x="1739" y="2291"/>
                  </a:moveTo>
                  <a:cubicBezTo>
                    <a:pt x="2213" y="2291"/>
                    <a:pt x="2213" y="2291"/>
                    <a:pt x="2213" y="2291"/>
                  </a:cubicBezTo>
                  <a:cubicBezTo>
                    <a:pt x="2213" y="1812"/>
                    <a:pt x="2213" y="1812"/>
                    <a:pt x="2213" y="1812"/>
                  </a:cubicBezTo>
                  <a:cubicBezTo>
                    <a:pt x="1739" y="1812"/>
                    <a:pt x="1739" y="1812"/>
                    <a:pt x="1739" y="1812"/>
                  </a:cubicBezTo>
                  <a:lnTo>
                    <a:pt x="1739" y="2291"/>
                  </a:lnTo>
                  <a:close/>
                  <a:moveTo>
                    <a:pt x="1186" y="3397"/>
                  </a:moveTo>
                  <a:cubicBezTo>
                    <a:pt x="1660" y="3397"/>
                    <a:pt x="1660" y="3397"/>
                    <a:pt x="1660" y="3397"/>
                  </a:cubicBezTo>
                  <a:cubicBezTo>
                    <a:pt x="1660" y="2923"/>
                    <a:pt x="1660" y="2923"/>
                    <a:pt x="1660" y="2923"/>
                  </a:cubicBezTo>
                  <a:cubicBezTo>
                    <a:pt x="1186" y="2923"/>
                    <a:pt x="1186" y="2923"/>
                    <a:pt x="1186" y="2923"/>
                  </a:cubicBezTo>
                  <a:lnTo>
                    <a:pt x="1186" y="3397"/>
                  </a:lnTo>
                  <a:close/>
                  <a:moveTo>
                    <a:pt x="1186" y="2844"/>
                  </a:moveTo>
                  <a:cubicBezTo>
                    <a:pt x="1660" y="2844"/>
                    <a:pt x="1660" y="2844"/>
                    <a:pt x="1660" y="2844"/>
                  </a:cubicBezTo>
                  <a:cubicBezTo>
                    <a:pt x="1660" y="2370"/>
                    <a:pt x="1660" y="2370"/>
                    <a:pt x="1660" y="2370"/>
                  </a:cubicBezTo>
                  <a:cubicBezTo>
                    <a:pt x="1186" y="2370"/>
                    <a:pt x="1186" y="2370"/>
                    <a:pt x="1186" y="2370"/>
                  </a:cubicBezTo>
                  <a:lnTo>
                    <a:pt x="1186" y="2844"/>
                  </a:lnTo>
                  <a:close/>
                  <a:moveTo>
                    <a:pt x="1186" y="2291"/>
                  </a:moveTo>
                  <a:cubicBezTo>
                    <a:pt x="1660" y="2291"/>
                    <a:pt x="1660" y="2291"/>
                    <a:pt x="1660" y="2291"/>
                  </a:cubicBezTo>
                  <a:cubicBezTo>
                    <a:pt x="1660" y="1812"/>
                    <a:pt x="1660" y="1812"/>
                    <a:pt x="1660" y="1812"/>
                  </a:cubicBezTo>
                  <a:cubicBezTo>
                    <a:pt x="1186" y="1812"/>
                    <a:pt x="1186" y="1812"/>
                    <a:pt x="1186" y="1812"/>
                  </a:cubicBezTo>
                  <a:lnTo>
                    <a:pt x="1186" y="2291"/>
                  </a:lnTo>
                  <a:close/>
                  <a:moveTo>
                    <a:pt x="633" y="3397"/>
                  </a:moveTo>
                  <a:cubicBezTo>
                    <a:pt x="1107" y="3397"/>
                    <a:pt x="1107" y="3397"/>
                    <a:pt x="1107" y="3397"/>
                  </a:cubicBezTo>
                  <a:cubicBezTo>
                    <a:pt x="1107" y="2923"/>
                    <a:pt x="1107" y="2923"/>
                    <a:pt x="1107" y="2923"/>
                  </a:cubicBezTo>
                  <a:cubicBezTo>
                    <a:pt x="633" y="2923"/>
                    <a:pt x="633" y="2923"/>
                    <a:pt x="633" y="2923"/>
                  </a:cubicBezTo>
                  <a:lnTo>
                    <a:pt x="633" y="3397"/>
                  </a:lnTo>
                  <a:close/>
                  <a:moveTo>
                    <a:pt x="633" y="2844"/>
                  </a:moveTo>
                  <a:cubicBezTo>
                    <a:pt x="1107" y="2844"/>
                    <a:pt x="1107" y="2844"/>
                    <a:pt x="1107" y="2844"/>
                  </a:cubicBezTo>
                  <a:cubicBezTo>
                    <a:pt x="1107" y="2370"/>
                    <a:pt x="1107" y="2370"/>
                    <a:pt x="1107" y="2370"/>
                  </a:cubicBezTo>
                  <a:cubicBezTo>
                    <a:pt x="633" y="2370"/>
                    <a:pt x="633" y="2370"/>
                    <a:pt x="633" y="2370"/>
                  </a:cubicBezTo>
                  <a:lnTo>
                    <a:pt x="633" y="2844"/>
                  </a:lnTo>
                  <a:close/>
                  <a:moveTo>
                    <a:pt x="633" y="2291"/>
                  </a:moveTo>
                  <a:cubicBezTo>
                    <a:pt x="1107" y="2291"/>
                    <a:pt x="1107" y="2291"/>
                    <a:pt x="1107" y="2291"/>
                  </a:cubicBezTo>
                  <a:cubicBezTo>
                    <a:pt x="1107" y="1812"/>
                    <a:pt x="1107" y="1812"/>
                    <a:pt x="1107" y="1812"/>
                  </a:cubicBezTo>
                  <a:cubicBezTo>
                    <a:pt x="633" y="1812"/>
                    <a:pt x="633" y="1812"/>
                    <a:pt x="633" y="1812"/>
                  </a:cubicBezTo>
                  <a:lnTo>
                    <a:pt x="633" y="2291"/>
                  </a:lnTo>
                  <a:close/>
                  <a:moveTo>
                    <a:pt x="0" y="711"/>
                  </a:moveTo>
                  <a:cubicBezTo>
                    <a:pt x="0" y="493"/>
                    <a:pt x="177" y="316"/>
                    <a:pt x="396" y="316"/>
                  </a:cubicBezTo>
                  <a:cubicBezTo>
                    <a:pt x="554" y="316"/>
                    <a:pt x="554" y="316"/>
                    <a:pt x="554" y="316"/>
                  </a:cubicBezTo>
                  <a:cubicBezTo>
                    <a:pt x="554" y="1106"/>
                    <a:pt x="554" y="1106"/>
                    <a:pt x="554" y="1106"/>
                  </a:cubicBezTo>
                  <a:cubicBezTo>
                    <a:pt x="870" y="1106"/>
                    <a:pt x="858" y="1106"/>
                    <a:pt x="1186" y="1106"/>
                  </a:cubicBezTo>
                  <a:cubicBezTo>
                    <a:pt x="1186" y="316"/>
                    <a:pt x="1186" y="316"/>
                    <a:pt x="1186" y="316"/>
                  </a:cubicBezTo>
                  <a:cubicBezTo>
                    <a:pt x="2766" y="316"/>
                    <a:pt x="2766" y="316"/>
                    <a:pt x="2766" y="316"/>
                  </a:cubicBezTo>
                  <a:cubicBezTo>
                    <a:pt x="2766" y="1106"/>
                    <a:pt x="2766" y="1106"/>
                    <a:pt x="2766" y="1106"/>
                  </a:cubicBezTo>
                  <a:cubicBezTo>
                    <a:pt x="3070" y="1106"/>
                    <a:pt x="3070" y="1106"/>
                    <a:pt x="3398" y="1106"/>
                  </a:cubicBezTo>
                  <a:cubicBezTo>
                    <a:pt x="3398" y="316"/>
                    <a:pt x="3398" y="316"/>
                    <a:pt x="3398" y="316"/>
                  </a:cubicBezTo>
                  <a:cubicBezTo>
                    <a:pt x="3556" y="316"/>
                    <a:pt x="3556" y="316"/>
                    <a:pt x="3556" y="316"/>
                  </a:cubicBezTo>
                  <a:cubicBezTo>
                    <a:pt x="3774" y="316"/>
                    <a:pt x="3951" y="493"/>
                    <a:pt x="3951" y="711"/>
                  </a:cubicBezTo>
                  <a:cubicBezTo>
                    <a:pt x="3951" y="1580"/>
                    <a:pt x="3951" y="1580"/>
                    <a:pt x="3951" y="1580"/>
                  </a:cubicBezTo>
                  <a:cubicBezTo>
                    <a:pt x="2260" y="1580"/>
                    <a:pt x="1897" y="1580"/>
                    <a:pt x="0" y="1580"/>
                  </a:cubicBezTo>
                  <a:lnTo>
                    <a:pt x="0" y="711"/>
                  </a:lnTo>
                  <a:close/>
                  <a:moveTo>
                    <a:pt x="2845" y="237"/>
                  </a:moveTo>
                  <a:cubicBezTo>
                    <a:pt x="2845" y="106"/>
                    <a:pt x="2951" y="0"/>
                    <a:pt x="3082" y="0"/>
                  </a:cubicBezTo>
                  <a:cubicBezTo>
                    <a:pt x="3213" y="0"/>
                    <a:pt x="3319" y="106"/>
                    <a:pt x="3319" y="237"/>
                  </a:cubicBezTo>
                  <a:cubicBezTo>
                    <a:pt x="3319" y="1027"/>
                    <a:pt x="3319" y="1027"/>
                    <a:pt x="3319" y="1027"/>
                  </a:cubicBezTo>
                  <a:cubicBezTo>
                    <a:pt x="3319" y="1027"/>
                    <a:pt x="3138" y="1027"/>
                    <a:pt x="2845" y="1027"/>
                  </a:cubicBezTo>
                  <a:cubicBezTo>
                    <a:pt x="2845" y="891"/>
                    <a:pt x="2845" y="237"/>
                    <a:pt x="2845" y="237"/>
                  </a:cubicBezTo>
                  <a:close/>
                  <a:moveTo>
                    <a:pt x="633" y="237"/>
                  </a:moveTo>
                  <a:cubicBezTo>
                    <a:pt x="633" y="106"/>
                    <a:pt x="739" y="0"/>
                    <a:pt x="870" y="0"/>
                  </a:cubicBezTo>
                  <a:cubicBezTo>
                    <a:pt x="1001" y="0"/>
                    <a:pt x="1107" y="106"/>
                    <a:pt x="1107" y="237"/>
                  </a:cubicBezTo>
                  <a:cubicBezTo>
                    <a:pt x="1107" y="1027"/>
                    <a:pt x="1107" y="1027"/>
                    <a:pt x="1107" y="1027"/>
                  </a:cubicBezTo>
                  <a:cubicBezTo>
                    <a:pt x="1107" y="1027"/>
                    <a:pt x="847" y="1027"/>
                    <a:pt x="633" y="1027"/>
                  </a:cubicBezTo>
                  <a:cubicBezTo>
                    <a:pt x="633" y="1072"/>
                    <a:pt x="633" y="237"/>
                    <a:pt x="633" y="237"/>
                  </a:cubicBezTo>
                  <a:close/>
                </a:path>
              </a:pathLst>
            </a:custGeom>
            <a:solidFill>
              <a:srgbClr val="22333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en-US" altLang="zh-CN"/>
            </a:p>
          </p:txBody>
        </p:sp>
      </p:grpSp>
      <p:grpSp>
        <p:nvGrpSpPr>
          <p:cNvPr id="45" name="组合 44"/>
          <p:cNvGrpSpPr/>
          <p:nvPr/>
        </p:nvGrpSpPr>
        <p:grpSpPr>
          <a:xfrm>
            <a:off x="497587" y="4733774"/>
            <a:ext cx="4703095" cy="276860"/>
            <a:chOff x="497587" y="4043437"/>
            <a:chExt cx="4703095" cy="276860"/>
          </a:xfrm>
        </p:grpSpPr>
        <p:sp>
          <p:nvSpPr>
            <p:cNvPr id="70" name="文本框 69"/>
            <p:cNvSpPr txBox="1"/>
            <p:nvPr/>
          </p:nvSpPr>
          <p:spPr>
            <a:xfrm>
              <a:off x="1016938" y="4043437"/>
              <a:ext cx="4183744" cy="276860"/>
            </a:xfrm>
            <a:prstGeom prst="rect">
              <a:avLst/>
            </a:prstGeom>
            <a:noFill/>
            <a:ln w="19050">
              <a:noFill/>
              <a:prstDash val="solid"/>
            </a:ln>
          </p:spPr>
          <p:txBody>
            <a:bodyPr wrap="square" lIns="0" tIns="0" rIns="0" bIns="0" rtlCol="0">
              <a:spAutoFit/>
            </a:bodyPr>
            <a:lstStyle/>
            <a:p>
              <a:pPr lvl="0" algn="l"/>
              <a:r>
                <a:rPr lang="zh-CN" altLang="en-US">
                  <a:latin typeface="微软雅黑" panose="020B0503020204020204" pitchFamily="34" charset="-122"/>
                  <a:ea typeface="微软雅黑" panose="020B0503020204020204" pitchFamily="34" charset="-122"/>
                  <a:sym typeface="+mn-ea"/>
                </a:rPr>
                <a:t>政治面貌：</a:t>
              </a:r>
              <a:r>
                <a:rPr lang="zh-CN" altLang="en-US">
                  <a:latin typeface="微软雅黑" panose="020B0503020204020204" pitchFamily="34" charset="-122"/>
                  <a:ea typeface="微软雅黑" panose="020B0503020204020204" pitchFamily="34" charset="-122"/>
                  <a:sym typeface="+mn-ea"/>
                </a:rPr>
                <a:t>群众</a:t>
              </a:r>
              <a:endParaRPr lang="zh-CN" altLang="en-US">
                <a:latin typeface="微软雅黑" panose="020B0503020204020204" pitchFamily="34" charset="-122"/>
                <a:ea typeface="微软雅黑" panose="020B0503020204020204" pitchFamily="34" charset="-122"/>
                <a:sym typeface="+mn-ea"/>
              </a:endParaRPr>
            </a:p>
          </p:txBody>
        </p:sp>
        <p:sp>
          <p:nvSpPr>
            <p:cNvPr id="72" name="回形针"/>
            <p:cNvSpPr/>
            <p:nvPr/>
          </p:nvSpPr>
          <p:spPr bwMode="auto">
            <a:xfrm>
              <a:off x="497587" y="4064420"/>
              <a:ext cx="235032" cy="235032"/>
            </a:xfrm>
            <a:custGeom>
              <a:avLst/>
              <a:gdLst>
                <a:gd name="T0" fmla="*/ 2147483646 w 269"/>
                <a:gd name="T1" fmla="*/ 0 h 247"/>
                <a:gd name="T2" fmla="*/ 2147483646 w 269"/>
                <a:gd name="T3" fmla="*/ 0 h 247"/>
                <a:gd name="T4" fmla="*/ 2147483646 w 269"/>
                <a:gd name="T5" fmla="*/ 2147483646 h 247"/>
                <a:gd name="T6" fmla="*/ 2147483646 w 269"/>
                <a:gd name="T7" fmla="*/ 2147483646 h 247"/>
                <a:gd name="T8" fmla="*/ 2147483646 w 269"/>
                <a:gd name="T9" fmla="*/ 2147483646 h 247"/>
                <a:gd name="T10" fmla="*/ 2147483646 w 269"/>
                <a:gd name="T11" fmla="*/ 2147483646 h 247"/>
                <a:gd name="T12" fmla="*/ 2147483646 w 269"/>
                <a:gd name="T13" fmla="*/ 2147483646 h 247"/>
                <a:gd name="T14" fmla="*/ 2147483646 w 269"/>
                <a:gd name="T15" fmla="*/ 2147483646 h 247"/>
                <a:gd name="T16" fmla="*/ 2147483646 w 269"/>
                <a:gd name="T17" fmla="*/ 2147483646 h 247"/>
                <a:gd name="T18" fmla="*/ 2147483646 w 269"/>
                <a:gd name="T19" fmla="*/ 2147483646 h 247"/>
                <a:gd name="T20" fmla="*/ 2147483646 w 269"/>
                <a:gd name="T21" fmla="*/ 2147483646 h 247"/>
                <a:gd name="T22" fmla="*/ 2147483646 w 269"/>
                <a:gd name="T23" fmla="*/ 2147483646 h 247"/>
                <a:gd name="T24" fmla="*/ 2147483646 w 269"/>
                <a:gd name="T25" fmla="*/ 2147483646 h 247"/>
                <a:gd name="T26" fmla="*/ 2147483646 w 269"/>
                <a:gd name="T27" fmla="*/ 2147483646 h 247"/>
                <a:gd name="T28" fmla="*/ 2147483646 w 269"/>
                <a:gd name="T29" fmla="*/ 2147483646 h 247"/>
                <a:gd name="T30" fmla="*/ 2147483646 w 269"/>
                <a:gd name="T31" fmla="*/ 2147483646 h 247"/>
                <a:gd name="T32" fmla="*/ 2147483646 w 269"/>
                <a:gd name="T33" fmla="*/ 2147483646 h 247"/>
                <a:gd name="T34" fmla="*/ 2147483646 w 269"/>
                <a:gd name="T35" fmla="*/ 2147483646 h 247"/>
                <a:gd name="T36" fmla="*/ 2147483646 w 269"/>
                <a:gd name="T37" fmla="*/ 2147483646 h 247"/>
                <a:gd name="T38" fmla="*/ 2147483646 w 269"/>
                <a:gd name="T39" fmla="*/ 2147483646 h 247"/>
                <a:gd name="T40" fmla="*/ 2147483646 w 269"/>
                <a:gd name="T41" fmla="*/ 2147483646 h 247"/>
                <a:gd name="T42" fmla="*/ 2147483646 w 269"/>
                <a:gd name="T43" fmla="*/ 2147483646 h 247"/>
                <a:gd name="T44" fmla="*/ 2147483646 w 269"/>
                <a:gd name="T45" fmla="*/ 2147483646 h 247"/>
                <a:gd name="T46" fmla="*/ 2147483646 w 269"/>
                <a:gd name="T47" fmla="*/ 2147483646 h 247"/>
                <a:gd name="T48" fmla="*/ 2147483646 w 269"/>
                <a:gd name="T49" fmla="*/ 2147483646 h 247"/>
                <a:gd name="T50" fmla="*/ 2147483646 w 269"/>
                <a:gd name="T51" fmla="*/ 2147483646 h 247"/>
                <a:gd name="T52" fmla="*/ 2147483646 w 269"/>
                <a:gd name="T53" fmla="*/ 2147483646 h 247"/>
                <a:gd name="T54" fmla="*/ 2147483646 w 269"/>
                <a:gd name="T55" fmla="*/ 2147483646 h 247"/>
                <a:gd name="T56" fmla="*/ 2147483646 w 269"/>
                <a:gd name="T57" fmla="*/ 2147483646 h 247"/>
                <a:gd name="T58" fmla="*/ 2147483646 w 269"/>
                <a:gd name="T59" fmla="*/ 2147483646 h 247"/>
                <a:gd name="T60" fmla="*/ 2147483646 w 269"/>
                <a:gd name="T61" fmla="*/ 2147483646 h 247"/>
                <a:gd name="T62" fmla="*/ 2147483646 w 269"/>
                <a:gd name="T63" fmla="*/ 2147483646 h 247"/>
                <a:gd name="T64" fmla="*/ 2147483646 w 269"/>
                <a:gd name="T65" fmla="*/ 2147483646 h 247"/>
                <a:gd name="T66" fmla="*/ 2147483646 w 269"/>
                <a:gd name="T67" fmla="*/ 2147483646 h 247"/>
                <a:gd name="T68" fmla="*/ 2147483646 w 269"/>
                <a:gd name="T69" fmla="*/ 2147483646 h 247"/>
                <a:gd name="T70" fmla="*/ 2147483646 w 269"/>
                <a:gd name="T71" fmla="*/ 2147483646 h 247"/>
                <a:gd name="T72" fmla="*/ 2147483646 w 269"/>
                <a:gd name="T73" fmla="*/ 0 h 2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69" h="247">
                  <a:moveTo>
                    <a:pt x="195" y="0"/>
                  </a:moveTo>
                  <a:cubicBezTo>
                    <a:pt x="194" y="0"/>
                    <a:pt x="193" y="0"/>
                    <a:pt x="192" y="0"/>
                  </a:cubicBezTo>
                  <a:cubicBezTo>
                    <a:pt x="164" y="1"/>
                    <a:pt x="145" y="24"/>
                    <a:pt x="144" y="24"/>
                  </a:cubicBezTo>
                  <a:cubicBezTo>
                    <a:pt x="21" y="150"/>
                    <a:pt x="21" y="150"/>
                    <a:pt x="21" y="150"/>
                  </a:cubicBezTo>
                  <a:cubicBezTo>
                    <a:pt x="0" y="172"/>
                    <a:pt x="0" y="208"/>
                    <a:pt x="21" y="230"/>
                  </a:cubicBezTo>
                  <a:cubicBezTo>
                    <a:pt x="32" y="241"/>
                    <a:pt x="46" y="247"/>
                    <a:pt x="60" y="247"/>
                  </a:cubicBezTo>
                  <a:cubicBezTo>
                    <a:pt x="75" y="247"/>
                    <a:pt x="89" y="241"/>
                    <a:pt x="99" y="230"/>
                  </a:cubicBezTo>
                  <a:cubicBezTo>
                    <a:pt x="217" y="111"/>
                    <a:pt x="217" y="111"/>
                    <a:pt x="217" y="111"/>
                  </a:cubicBezTo>
                  <a:cubicBezTo>
                    <a:pt x="235" y="91"/>
                    <a:pt x="238" y="63"/>
                    <a:pt x="223" y="47"/>
                  </a:cubicBezTo>
                  <a:cubicBezTo>
                    <a:pt x="216" y="40"/>
                    <a:pt x="207" y="37"/>
                    <a:pt x="197" y="37"/>
                  </a:cubicBezTo>
                  <a:cubicBezTo>
                    <a:pt x="185" y="37"/>
                    <a:pt x="171" y="42"/>
                    <a:pt x="161" y="53"/>
                  </a:cubicBezTo>
                  <a:cubicBezTo>
                    <a:pt x="46" y="170"/>
                    <a:pt x="46" y="170"/>
                    <a:pt x="46" y="170"/>
                  </a:cubicBezTo>
                  <a:cubicBezTo>
                    <a:pt x="43" y="174"/>
                    <a:pt x="43" y="179"/>
                    <a:pt x="46" y="182"/>
                  </a:cubicBezTo>
                  <a:cubicBezTo>
                    <a:pt x="48" y="183"/>
                    <a:pt x="50" y="184"/>
                    <a:pt x="52" y="184"/>
                  </a:cubicBezTo>
                  <a:cubicBezTo>
                    <a:pt x="54" y="184"/>
                    <a:pt x="56" y="183"/>
                    <a:pt x="57" y="182"/>
                  </a:cubicBezTo>
                  <a:cubicBezTo>
                    <a:pt x="172" y="65"/>
                    <a:pt x="172" y="65"/>
                    <a:pt x="172" y="65"/>
                  </a:cubicBezTo>
                  <a:cubicBezTo>
                    <a:pt x="179" y="57"/>
                    <a:pt x="189" y="53"/>
                    <a:pt x="197" y="53"/>
                  </a:cubicBezTo>
                  <a:cubicBezTo>
                    <a:pt x="203" y="53"/>
                    <a:pt x="208" y="55"/>
                    <a:pt x="211" y="59"/>
                  </a:cubicBezTo>
                  <a:cubicBezTo>
                    <a:pt x="221" y="68"/>
                    <a:pt x="218" y="86"/>
                    <a:pt x="205" y="99"/>
                  </a:cubicBezTo>
                  <a:cubicBezTo>
                    <a:pt x="88" y="219"/>
                    <a:pt x="88" y="219"/>
                    <a:pt x="88" y="219"/>
                  </a:cubicBezTo>
                  <a:cubicBezTo>
                    <a:pt x="81" y="227"/>
                    <a:pt x="70" y="231"/>
                    <a:pt x="60" y="231"/>
                  </a:cubicBezTo>
                  <a:cubicBezTo>
                    <a:pt x="50" y="231"/>
                    <a:pt x="40" y="227"/>
                    <a:pt x="32" y="219"/>
                  </a:cubicBezTo>
                  <a:cubicBezTo>
                    <a:pt x="17" y="203"/>
                    <a:pt x="17" y="177"/>
                    <a:pt x="32" y="162"/>
                  </a:cubicBezTo>
                  <a:cubicBezTo>
                    <a:pt x="156" y="35"/>
                    <a:pt x="156" y="35"/>
                    <a:pt x="156" y="35"/>
                  </a:cubicBezTo>
                  <a:cubicBezTo>
                    <a:pt x="156" y="35"/>
                    <a:pt x="171" y="17"/>
                    <a:pt x="193" y="16"/>
                  </a:cubicBezTo>
                  <a:cubicBezTo>
                    <a:pt x="194" y="16"/>
                    <a:pt x="194" y="16"/>
                    <a:pt x="195" y="16"/>
                  </a:cubicBezTo>
                  <a:cubicBezTo>
                    <a:pt x="208" y="16"/>
                    <a:pt x="221" y="23"/>
                    <a:pt x="234" y="36"/>
                  </a:cubicBezTo>
                  <a:cubicBezTo>
                    <a:pt x="247" y="49"/>
                    <a:pt x="253" y="63"/>
                    <a:pt x="253" y="77"/>
                  </a:cubicBezTo>
                  <a:cubicBezTo>
                    <a:pt x="252" y="99"/>
                    <a:pt x="234" y="115"/>
                    <a:pt x="234" y="116"/>
                  </a:cubicBezTo>
                  <a:cubicBezTo>
                    <a:pt x="165" y="186"/>
                    <a:pt x="165" y="186"/>
                    <a:pt x="165" y="186"/>
                  </a:cubicBezTo>
                  <a:cubicBezTo>
                    <a:pt x="162" y="189"/>
                    <a:pt x="162" y="194"/>
                    <a:pt x="165" y="198"/>
                  </a:cubicBezTo>
                  <a:cubicBezTo>
                    <a:pt x="167" y="199"/>
                    <a:pt x="169" y="200"/>
                    <a:pt x="171" y="200"/>
                  </a:cubicBezTo>
                  <a:cubicBezTo>
                    <a:pt x="173" y="200"/>
                    <a:pt x="175" y="199"/>
                    <a:pt x="176" y="198"/>
                  </a:cubicBezTo>
                  <a:cubicBezTo>
                    <a:pt x="244" y="128"/>
                    <a:pt x="244" y="128"/>
                    <a:pt x="244" y="128"/>
                  </a:cubicBezTo>
                  <a:cubicBezTo>
                    <a:pt x="245" y="127"/>
                    <a:pt x="267" y="107"/>
                    <a:pt x="269" y="78"/>
                  </a:cubicBezTo>
                  <a:cubicBezTo>
                    <a:pt x="269" y="59"/>
                    <a:pt x="261" y="41"/>
                    <a:pt x="245" y="24"/>
                  </a:cubicBezTo>
                  <a:cubicBezTo>
                    <a:pt x="229" y="8"/>
                    <a:pt x="212" y="0"/>
                    <a:pt x="195" y="0"/>
                  </a:cubicBezTo>
                  <a:close/>
                </a:path>
              </a:pathLst>
            </a:custGeom>
            <a:solidFill>
              <a:srgbClr val="22333F"/>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76" name="书写"/>
          <p:cNvSpPr/>
          <p:nvPr/>
        </p:nvSpPr>
        <p:spPr bwMode="auto">
          <a:xfrm>
            <a:off x="486646" y="5422339"/>
            <a:ext cx="256914" cy="256914"/>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22333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48" name="组合 47"/>
          <p:cNvGrpSpPr/>
          <p:nvPr/>
        </p:nvGrpSpPr>
        <p:grpSpPr>
          <a:xfrm>
            <a:off x="471366" y="2688543"/>
            <a:ext cx="4861786" cy="276860"/>
            <a:chOff x="471366" y="2351071"/>
            <a:chExt cx="4861786" cy="276860"/>
          </a:xfrm>
        </p:grpSpPr>
        <p:sp>
          <p:nvSpPr>
            <p:cNvPr id="78" name="文本框 77"/>
            <p:cNvSpPr txBox="1"/>
            <p:nvPr/>
          </p:nvSpPr>
          <p:spPr>
            <a:xfrm>
              <a:off x="1016937" y="2351071"/>
              <a:ext cx="4316215" cy="276860"/>
            </a:xfrm>
            <a:prstGeom prst="rect">
              <a:avLst/>
            </a:prstGeom>
            <a:noFill/>
            <a:ln w="19050">
              <a:noFill/>
              <a:prstDash val="solid"/>
            </a:ln>
          </p:spPr>
          <p:txBody>
            <a:bodyPr wrap="square" lIns="0" tIns="0" rIns="0" bIns="0" rtlCol="0">
              <a:spAutoFit/>
            </a:bodyPr>
            <a:lstStyle/>
            <a:p>
              <a:pPr lvl="0" algn="l"/>
              <a:r>
                <a:rPr lang="zh-CN" altLang="en-US">
                  <a:latin typeface="微软雅黑" panose="020B0503020204020204" pitchFamily="34" charset="-122"/>
                  <a:ea typeface="微软雅黑" panose="020B0503020204020204" pitchFamily="34" charset="-122"/>
                  <a:sym typeface="+mn-ea"/>
                </a:rPr>
                <a:t>学历：</a:t>
              </a:r>
              <a:r>
                <a:rPr lang="zh-CN" altLang="en-US">
                  <a:latin typeface="微软雅黑" panose="020B0503020204020204" pitchFamily="34" charset="-122"/>
                  <a:ea typeface="微软雅黑" panose="020B0503020204020204" pitchFamily="34" charset="-122"/>
                  <a:sym typeface="+mn-ea"/>
                </a:rPr>
                <a:t>专科</a:t>
              </a:r>
              <a:endParaRPr lang="zh-CN" altLang="en-US">
                <a:latin typeface="微软雅黑" panose="020B0503020204020204" pitchFamily="34" charset="-122"/>
                <a:ea typeface="微软雅黑" panose="020B0503020204020204" pitchFamily="34" charset="-122"/>
                <a:sym typeface="+mn-ea"/>
              </a:endParaRPr>
            </a:p>
          </p:txBody>
        </p:sp>
        <p:sp>
          <p:nvSpPr>
            <p:cNvPr id="80" name="学士帽"/>
            <p:cNvSpPr/>
            <p:nvPr/>
          </p:nvSpPr>
          <p:spPr bwMode="auto">
            <a:xfrm>
              <a:off x="471366" y="2382617"/>
              <a:ext cx="287473" cy="213907"/>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22333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p>
          </p:txBody>
        </p:sp>
      </p:grpSp>
      <p:grpSp>
        <p:nvGrpSpPr>
          <p:cNvPr id="112" name="组合 111"/>
          <p:cNvGrpSpPr/>
          <p:nvPr/>
        </p:nvGrpSpPr>
        <p:grpSpPr>
          <a:xfrm>
            <a:off x="540217" y="2006799"/>
            <a:ext cx="4792937" cy="276860"/>
            <a:chOff x="540217" y="1786949"/>
            <a:chExt cx="4792937" cy="276860"/>
          </a:xfrm>
        </p:grpSpPr>
        <p:sp>
          <p:nvSpPr>
            <p:cNvPr id="82" name="文本框 81"/>
            <p:cNvSpPr txBox="1"/>
            <p:nvPr/>
          </p:nvSpPr>
          <p:spPr>
            <a:xfrm>
              <a:off x="1016938" y="1786949"/>
              <a:ext cx="4316216" cy="276860"/>
            </a:xfrm>
            <a:prstGeom prst="rect">
              <a:avLst/>
            </a:prstGeom>
            <a:noFill/>
            <a:ln w="19050">
              <a:noFill/>
              <a:prstDash val="solid"/>
            </a:ln>
          </p:spPr>
          <p:txBody>
            <a:bodyPr wrap="square" lIns="0" tIns="0" rIns="0" bIns="0" rtlCol="0">
              <a:spAutoFit/>
            </a:bodyPr>
            <a:lstStyle/>
            <a:p>
              <a:pPr lvl="0" algn="l"/>
              <a:r>
                <a:rPr lang="zh-CN" altLang="en-US" dirty="0">
                  <a:latin typeface="微软雅黑" panose="020B0503020204020204" pitchFamily="34" charset="-122"/>
                  <a:ea typeface="微软雅黑" panose="020B0503020204020204" pitchFamily="34" charset="-122"/>
                  <a:sym typeface="+mn-ea"/>
                </a:rPr>
                <a:t>籍贯：湖南</a:t>
              </a:r>
              <a:r>
                <a:rPr lang="zh-CN" altLang="en-US" dirty="0">
                  <a:latin typeface="微软雅黑" panose="020B0503020204020204" pitchFamily="34" charset="-122"/>
                  <a:ea typeface="微软雅黑" panose="020B0503020204020204" pitchFamily="34" charset="-122"/>
                  <a:sym typeface="+mn-ea"/>
                </a:rPr>
                <a:t>长沙</a:t>
              </a:r>
              <a:endParaRPr lang="zh-CN" altLang="en-US" dirty="0">
                <a:latin typeface="微软雅黑" panose="020B0503020204020204" pitchFamily="34" charset="-122"/>
                <a:ea typeface="微软雅黑" panose="020B0503020204020204" pitchFamily="34" charset="-122"/>
                <a:sym typeface="+mn-ea"/>
              </a:endParaRPr>
            </a:p>
          </p:txBody>
        </p:sp>
        <p:sp>
          <p:nvSpPr>
            <p:cNvPr id="84" name="定位"/>
            <p:cNvSpPr/>
            <p:nvPr/>
          </p:nvSpPr>
          <p:spPr>
            <a:xfrm>
              <a:off x="540217" y="1797180"/>
              <a:ext cx="149772" cy="256537"/>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rgbClr val="22333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grpSp>
        <p:nvGrpSpPr>
          <p:cNvPr id="47" name="组合 46"/>
          <p:cNvGrpSpPr/>
          <p:nvPr/>
        </p:nvGrpSpPr>
        <p:grpSpPr>
          <a:xfrm>
            <a:off x="499284" y="3370287"/>
            <a:ext cx="4833868" cy="276860"/>
            <a:chOff x="499284" y="2915193"/>
            <a:chExt cx="4833868" cy="276860"/>
          </a:xfrm>
        </p:grpSpPr>
        <p:sp>
          <p:nvSpPr>
            <p:cNvPr id="86" name="文本框 85"/>
            <p:cNvSpPr txBox="1"/>
            <p:nvPr/>
          </p:nvSpPr>
          <p:spPr>
            <a:xfrm>
              <a:off x="1016938" y="2915193"/>
              <a:ext cx="4316214" cy="276860"/>
            </a:xfrm>
            <a:prstGeom prst="rect">
              <a:avLst/>
            </a:prstGeom>
            <a:noFill/>
            <a:ln w="19050">
              <a:noFill/>
              <a:prstDash val="solid"/>
            </a:ln>
          </p:spPr>
          <p:txBody>
            <a:bodyPr wrap="square" lIns="0" tIns="0" rIns="0" bIns="0" rtlCol="0">
              <a:spAutoFit/>
            </a:bodyPr>
            <a:lstStyle/>
            <a:p>
              <a:pPr lvl="0" algn="l"/>
              <a:r>
                <a:rPr lang="zh-CN" altLang="en-US" dirty="0">
                  <a:latin typeface="微软雅黑" panose="020B0503020204020204" pitchFamily="34" charset="-122"/>
                  <a:ea typeface="微软雅黑" panose="020B0503020204020204" pitchFamily="34" charset="-122"/>
                  <a:sym typeface="+mn-ea"/>
                </a:rPr>
                <a:t>学校：湖南大众传媒职业技术</a:t>
              </a:r>
              <a:r>
                <a:rPr lang="zh-CN" altLang="en-US" dirty="0">
                  <a:latin typeface="微软雅黑" panose="020B0503020204020204" pitchFamily="34" charset="-122"/>
                  <a:ea typeface="微软雅黑" panose="020B0503020204020204" pitchFamily="34" charset="-122"/>
                  <a:sym typeface="+mn-ea"/>
                </a:rPr>
                <a:t>学院    </a:t>
              </a:r>
              <a:endParaRPr lang="zh-CN" altLang="en-US" dirty="0">
                <a:latin typeface="微软雅黑" panose="020B0503020204020204" pitchFamily="34" charset="-122"/>
                <a:ea typeface="微软雅黑" panose="020B0503020204020204" pitchFamily="34" charset="-122"/>
                <a:sym typeface="+mn-ea"/>
              </a:endParaRPr>
            </a:p>
          </p:txBody>
        </p:sp>
        <p:sp>
          <p:nvSpPr>
            <p:cNvPr id="88" name="房子"/>
            <p:cNvSpPr/>
            <p:nvPr/>
          </p:nvSpPr>
          <p:spPr bwMode="auto">
            <a:xfrm>
              <a:off x="499284" y="2937873"/>
              <a:ext cx="231638" cy="23163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22333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p>
          </p:txBody>
        </p:sp>
      </p:grpSp>
      <p:grpSp>
        <p:nvGrpSpPr>
          <p:cNvPr id="113" name="组合 112"/>
          <p:cNvGrpSpPr/>
          <p:nvPr/>
        </p:nvGrpSpPr>
        <p:grpSpPr>
          <a:xfrm>
            <a:off x="505279" y="1325055"/>
            <a:ext cx="4827875" cy="276860"/>
            <a:chOff x="505279" y="1222827"/>
            <a:chExt cx="4827875" cy="276860"/>
          </a:xfrm>
        </p:grpSpPr>
        <p:sp>
          <p:nvSpPr>
            <p:cNvPr id="90" name="文本框 89"/>
            <p:cNvSpPr txBox="1"/>
            <p:nvPr/>
          </p:nvSpPr>
          <p:spPr>
            <a:xfrm>
              <a:off x="1016937" y="1222827"/>
              <a:ext cx="4316217" cy="276860"/>
            </a:xfrm>
            <a:prstGeom prst="rect">
              <a:avLst/>
            </a:prstGeom>
            <a:noFill/>
            <a:ln w="19050">
              <a:noFill/>
              <a:prstDash val="solid"/>
            </a:ln>
          </p:spPr>
          <p:txBody>
            <a:bodyPr wrap="square" lIns="0" tIns="0" rIns="0" bIns="0" rtlCol="0">
              <a:spAutoFit/>
            </a:bodyPr>
            <a:lstStyle/>
            <a:p>
              <a:pPr lvl="0" algn="l"/>
              <a:r>
                <a:rPr lang="zh-CN" altLang="en-US" dirty="0">
                  <a:latin typeface="微软雅黑" panose="020B0503020204020204" pitchFamily="34" charset="-122"/>
                  <a:ea typeface="微软雅黑" panose="020B0503020204020204" pitchFamily="34" charset="-122"/>
                  <a:sym typeface="+mn-ea"/>
                </a:rPr>
                <a:t>姓名：李吉</a:t>
              </a:r>
              <a:r>
                <a:rPr lang="zh-CN" altLang="en-US" dirty="0">
                  <a:latin typeface="微软雅黑" panose="020B0503020204020204" pitchFamily="34" charset="-122"/>
                  <a:ea typeface="微软雅黑" panose="020B0503020204020204" pitchFamily="34" charset="-122"/>
                  <a:sym typeface="+mn-ea"/>
                </a:rPr>
                <a:t>峰</a:t>
              </a:r>
              <a:endParaRPr lang="zh-CN" altLang="en-US" dirty="0">
                <a:latin typeface="微软雅黑" panose="020B0503020204020204" pitchFamily="34" charset="-122"/>
                <a:ea typeface="微软雅黑" panose="020B0503020204020204" pitchFamily="34" charset="-122"/>
                <a:sym typeface="+mn-ea"/>
              </a:endParaRPr>
            </a:p>
          </p:txBody>
        </p:sp>
        <p:sp>
          <p:nvSpPr>
            <p:cNvPr id="92" name="人"/>
            <p:cNvSpPr/>
            <p:nvPr/>
          </p:nvSpPr>
          <p:spPr bwMode="auto">
            <a:xfrm>
              <a:off x="505279" y="1234562"/>
              <a:ext cx="219649" cy="253529"/>
            </a:xfrm>
            <a:custGeom>
              <a:avLst/>
              <a:gdLst>
                <a:gd name="T0" fmla="*/ 534881516 w 3326"/>
                <a:gd name="T1" fmla="*/ 820328952 h 3951"/>
                <a:gd name="T2" fmla="*/ 534881516 w 3326"/>
                <a:gd name="T3" fmla="*/ 820328952 h 3951"/>
                <a:gd name="T4" fmla="*/ 158037697 w 3326"/>
                <a:gd name="T5" fmla="*/ 820328952 h 3951"/>
                <a:gd name="T6" fmla="*/ 158037697 w 3326"/>
                <a:gd name="T7" fmla="*/ 820328952 h 3951"/>
                <a:gd name="T8" fmla="*/ 0 w 3326"/>
                <a:gd name="T9" fmla="*/ 820328952 h 3951"/>
                <a:gd name="T10" fmla="*/ 84204081 w 3326"/>
                <a:gd name="T11" fmla="*/ 623499796 h 3951"/>
                <a:gd name="T12" fmla="*/ 149949417 w 3326"/>
                <a:gd name="T13" fmla="*/ 557890229 h 3951"/>
                <a:gd name="T14" fmla="*/ 553962261 w 3326"/>
                <a:gd name="T15" fmla="*/ 557890229 h 3951"/>
                <a:gd name="T16" fmla="*/ 619499960 w 3326"/>
                <a:gd name="T17" fmla="*/ 623499796 h 3951"/>
                <a:gd name="T18" fmla="*/ 689808301 w 3326"/>
                <a:gd name="T19" fmla="*/ 820328952 h 3951"/>
                <a:gd name="T20" fmla="*/ 534881516 w 3326"/>
                <a:gd name="T21" fmla="*/ 820328952 h 3951"/>
                <a:gd name="T22" fmla="*/ 187073635 w 3326"/>
                <a:gd name="T23" fmla="*/ 590902555 h 3951"/>
                <a:gd name="T24" fmla="*/ 135016402 w 3326"/>
                <a:gd name="T25" fmla="*/ 643016586 h 3951"/>
                <a:gd name="T26" fmla="*/ 68234248 w 3326"/>
                <a:gd name="T27" fmla="*/ 787108855 h 3951"/>
                <a:gd name="T28" fmla="*/ 159074972 w 3326"/>
                <a:gd name="T29" fmla="*/ 787108855 h 3951"/>
                <a:gd name="T30" fmla="*/ 193295459 w 3326"/>
                <a:gd name="T31" fmla="*/ 590902555 h 3951"/>
                <a:gd name="T32" fmla="*/ 187073635 w 3326"/>
                <a:gd name="T33" fmla="*/ 590902555 h 3951"/>
                <a:gd name="T34" fmla="*/ 259663250 w 3326"/>
                <a:gd name="T35" fmla="*/ 590902555 h 3951"/>
                <a:gd name="T36" fmla="*/ 349259518 w 3326"/>
                <a:gd name="T37" fmla="*/ 760117326 h 3951"/>
                <a:gd name="T38" fmla="*/ 438648605 w 3326"/>
                <a:gd name="T39" fmla="*/ 590902555 h 3951"/>
                <a:gd name="T40" fmla="*/ 259663250 w 3326"/>
                <a:gd name="T41" fmla="*/ 590902555 h 3951"/>
                <a:gd name="T42" fmla="*/ 565783909 w 3326"/>
                <a:gd name="T43" fmla="*/ 643016586 h 3951"/>
                <a:gd name="T44" fmla="*/ 513726677 w 3326"/>
                <a:gd name="T45" fmla="*/ 590902555 h 3951"/>
                <a:gd name="T46" fmla="*/ 501490210 w 3326"/>
                <a:gd name="T47" fmla="*/ 590902555 h 3951"/>
                <a:gd name="T48" fmla="*/ 534051878 w 3326"/>
                <a:gd name="T49" fmla="*/ 787108855 h 3951"/>
                <a:gd name="T50" fmla="*/ 621574053 w 3326"/>
                <a:gd name="T51" fmla="*/ 787108855 h 3951"/>
                <a:gd name="T52" fmla="*/ 565783909 w 3326"/>
                <a:gd name="T53" fmla="*/ 643016586 h 3951"/>
                <a:gd name="T54" fmla="*/ 339511964 w 3326"/>
                <a:gd name="T55" fmla="*/ 520309678 h 3951"/>
                <a:gd name="T56" fmla="*/ 79641077 w 3326"/>
                <a:gd name="T57" fmla="*/ 260155067 h 3951"/>
                <a:gd name="T58" fmla="*/ 339511964 w 3326"/>
                <a:gd name="T59" fmla="*/ 0 h 3951"/>
                <a:gd name="T60" fmla="*/ 599175214 w 3326"/>
                <a:gd name="T61" fmla="*/ 260155067 h 3951"/>
                <a:gd name="T62" fmla="*/ 339511964 w 3326"/>
                <a:gd name="T63" fmla="*/ 520309678 h 3951"/>
                <a:gd name="T64" fmla="*/ 399449839 w 3326"/>
                <a:gd name="T65" fmla="*/ 105473775 h 3951"/>
                <a:gd name="T66" fmla="*/ 141238682 w 3326"/>
                <a:gd name="T67" fmla="*/ 260155067 h 3951"/>
                <a:gd name="T68" fmla="*/ 339511964 w 3326"/>
                <a:gd name="T69" fmla="*/ 458645023 h 3951"/>
                <a:gd name="T70" fmla="*/ 537577609 w 3326"/>
                <a:gd name="T71" fmla="*/ 260155067 h 3951"/>
                <a:gd name="T72" fmla="*/ 399449839 w 3326"/>
                <a:gd name="T73" fmla="*/ 105473775 h 39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326" h="3951">
                  <a:moveTo>
                    <a:pt x="2579" y="3951"/>
                  </a:moveTo>
                  <a:cubicBezTo>
                    <a:pt x="2579" y="3951"/>
                    <a:pt x="2579" y="3951"/>
                    <a:pt x="2579" y="3951"/>
                  </a:cubicBezTo>
                  <a:cubicBezTo>
                    <a:pt x="2542" y="3951"/>
                    <a:pt x="853" y="3951"/>
                    <a:pt x="762" y="3951"/>
                  </a:cubicBezTo>
                  <a:cubicBezTo>
                    <a:pt x="762" y="3951"/>
                    <a:pt x="762" y="3951"/>
                    <a:pt x="762" y="3951"/>
                  </a:cubicBezTo>
                  <a:cubicBezTo>
                    <a:pt x="0" y="3951"/>
                    <a:pt x="0" y="3951"/>
                    <a:pt x="0" y="3951"/>
                  </a:cubicBezTo>
                  <a:cubicBezTo>
                    <a:pt x="406" y="3003"/>
                    <a:pt x="406" y="3003"/>
                    <a:pt x="406" y="3003"/>
                  </a:cubicBezTo>
                  <a:cubicBezTo>
                    <a:pt x="406" y="3003"/>
                    <a:pt x="548" y="2687"/>
                    <a:pt x="723" y="2687"/>
                  </a:cubicBezTo>
                  <a:cubicBezTo>
                    <a:pt x="2671" y="2687"/>
                    <a:pt x="2671" y="2687"/>
                    <a:pt x="2671" y="2687"/>
                  </a:cubicBezTo>
                  <a:cubicBezTo>
                    <a:pt x="2846" y="2687"/>
                    <a:pt x="2987" y="3003"/>
                    <a:pt x="2987" y="3003"/>
                  </a:cubicBezTo>
                  <a:cubicBezTo>
                    <a:pt x="3326" y="3951"/>
                    <a:pt x="3326" y="3951"/>
                    <a:pt x="3326" y="3951"/>
                  </a:cubicBezTo>
                  <a:lnTo>
                    <a:pt x="2579" y="3951"/>
                  </a:lnTo>
                  <a:close/>
                  <a:moveTo>
                    <a:pt x="902" y="2846"/>
                  </a:moveTo>
                  <a:cubicBezTo>
                    <a:pt x="764" y="2846"/>
                    <a:pt x="651" y="3097"/>
                    <a:pt x="651" y="3097"/>
                  </a:cubicBezTo>
                  <a:cubicBezTo>
                    <a:pt x="329" y="3791"/>
                    <a:pt x="329" y="3791"/>
                    <a:pt x="329" y="3791"/>
                  </a:cubicBezTo>
                  <a:cubicBezTo>
                    <a:pt x="767" y="3791"/>
                    <a:pt x="767" y="3791"/>
                    <a:pt x="767" y="3791"/>
                  </a:cubicBezTo>
                  <a:cubicBezTo>
                    <a:pt x="788" y="3418"/>
                    <a:pt x="876" y="3049"/>
                    <a:pt x="932" y="2846"/>
                  </a:cubicBezTo>
                  <a:lnTo>
                    <a:pt x="902" y="2846"/>
                  </a:lnTo>
                  <a:close/>
                  <a:moveTo>
                    <a:pt x="1252" y="2846"/>
                  </a:moveTo>
                  <a:cubicBezTo>
                    <a:pt x="1318" y="3322"/>
                    <a:pt x="1486" y="3661"/>
                    <a:pt x="1684" y="3661"/>
                  </a:cubicBezTo>
                  <a:cubicBezTo>
                    <a:pt x="1882" y="3661"/>
                    <a:pt x="2050" y="3322"/>
                    <a:pt x="2115" y="2846"/>
                  </a:cubicBezTo>
                  <a:lnTo>
                    <a:pt x="1252" y="2846"/>
                  </a:lnTo>
                  <a:close/>
                  <a:moveTo>
                    <a:pt x="2728" y="3097"/>
                  </a:moveTo>
                  <a:cubicBezTo>
                    <a:pt x="2728" y="3097"/>
                    <a:pt x="2616" y="2846"/>
                    <a:pt x="2477" y="2846"/>
                  </a:cubicBezTo>
                  <a:cubicBezTo>
                    <a:pt x="2418" y="2846"/>
                    <a:pt x="2418" y="2846"/>
                    <a:pt x="2418" y="2846"/>
                  </a:cubicBezTo>
                  <a:cubicBezTo>
                    <a:pt x="2476" y="3029"/>
                    <a:pt x="2558" y="3360"/>
                    <a:pt x="2575" y="3791"/>
                  </a:cubicBezTo>
                  <a:cubicBezTo>
                    <a:pt x="2997" y="3791"/>
                    <a:pt x="2997" y="3791"/>
                    <a:pt x="2997" y="3791"/>
                  </a:cubicBezTo>
                  <a:lnTo>
                    <a:pt x="2728" y="3097"/>
                  </a:lnTo>
                  <a:close/>
                  <a:moveTo>
                    <a:pt x="1637" y="2506"/>
                  </a:moveTo>
                  <a:cubicBezTo>
                    <a:pt x="945" y="2506"/>
                    <a:pt x="384" y="1945"/>
                    <a:pt x="384" y="1253"/>
                  </a:cubicBezTo>
                  <a:cubicBezTo>
                    <a:pt x="384" y="561"/>
                    <a:pt x="945" y="0"/>
                    <a:pt x="1637" y="0"/>
                  </a:cubicBezTo>
                  <a:cubicBezTo>
                    <a:pt x="2328" y="0"/>
                    <a:pt x="2889" y="561"/>
                    <a:pt x="2889" y="1253"/>
                  </a:cubicBezTo>
                  <a:cubicBezTo>
                    <a:pt x="2889" y="1945"/>
                    <a:pt x="2328" y="2506"/>
                    <a:pt x="1637" y="2506"/>
                  </a:cubicBezTo>
                  <a:close/>
                  <a:moveTo>
                    <a:pt x="1926" y="508"/>
                  </a:moveTo>
                  <a:cubicBezTo>
                    <a:pt x="1583" y="1430"/>
                    <a:pt x="1024" y="1239"/>
                    <a:pt x="681" y="1253"/>
                  </a:cubicBezTo>
                  <a:cubicBezTo>
                    <a:pt x="681" y="1781"/>
                    <a:pt x="1109" y="2209"/>
                    <a:pt x="1637" y="2209"/>
                  </a:cubicBezTo>
                  <a:cubicBezTo>
                    <a:pt x="2165" y="2209"/>
                    <a:pt x="2592" y="1781"/>
                    <a:pt x="2592" y="1253"/>
                  </a:cubicBezTo>
                  <a:cubicBezTo>
                    <a:pt x="1934" y="1107"/>
                    <a:pt x="2283" y="732"/>
                    <a:pt x="1926" y="508"/>
                  </a:cubicBezTo>
                  <a:close/>
                </a:path>
              </a:pathLst>
            </a:custGeom>
            <a:solidFill>
              <a:srgbClr val="22333F"/>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4" name="teenager-man_57114"/>
          <p:cNvSpPr>
            <a:spLocks noChangeAspect="1"/>
          </p:cNvSpPr>
          <p:nvPr>
            <p:custDataLst>
              <p:tags r:id="rId1"/>
            </p:custDataLst>
          </p:nvPr>
        </p:nvSpPr>
        <p:spPr bwMode="auto">
          <a:xfrm>
            <a:off x="8642985" y="1771650"/>
            <a:ext cx="2496820" cy="3403600"/>
          </a:xfrm>
          <a:custGeom>
            <a:avLst/>
            <a:gdLst>
              <a:gd name="connsiteX0" fmla="*/ 106548 w 443856"/>
              <a:gd name="connsiteY0" fmla="*/ 446679 h 605028"/>
              <a:gd name="connsiteX1" fmla="*/ 148183 w 443856"/>
              <a:gd name="connsiteY1" fmla="*/ 446773 h 605028"/>
              <a:gd name="connsiteX2" fmla="*/ 148560 w 443856"/>
              <a:gd name="connsiteY2" fmla="*/ 446773 h 605028"/>
              <a:gd name="connsiteX3" fmla="*/ 148937 w 443856"/>
              <a:gd name="connsiteY3" fmla="*/ 446773 h 605028"/>
              <a:gd name="connsiteX4" fmla="*/ 149408 w 443856"/>
              <a:gd name="connsiteY4" fmla="*/ 446773 h 605028"/>
              <a:gd name="connsiteX5" fmla="*/ 159770 w 443856"/>
              <a:gd name="connsiteY5" fmla="*/ 452889 h 605028"/>
              <a:gd name="connsiteX6" fmla="*/ 160241 w 443856"/>
              <a:gd name="connsiteY6" fmla="*/ 453641 h 605028"/>
              <a:gd name="connsiteX7" fmla="*/ 160241 w 443856"/>
              <a:gd name="connsiteY7" fmla="*/ 453736 h 605028"/>
              <a:gd name="connsiteX8" fmla="*/ 221658 w 443856"/>
              <a:gd name="connsiteY8" fmla="*/ 531075 h 605028"/>
              <a:gd name="connsiteX9" fmla="*/ 282981 w 443856"/>
              <a:gd name="connsiteY9" fmla="*/ 453736 h 605028"/>
              <a:gd name="connsiteX10" fmla="*/ 282981 w 443856"/>
              <a:gd name="connsiteY10" fmla="*/ 453641 h 605028"/>
              <a:gd name="connsiteX11" fmla="*/ 283452 w 443856"/>
              <a:gd name="connsiteY11" fmla="*/ 452889 h 605028"/>
              <a:gd name="connsiteX12" fmla="*/ 293814 w 443856"/>
              <a:gd name="connsiteY12" fmla="*/ 446773 h 605028"/>
              <a:gd name="connsiteX13" fmla="*/ 294285 w 443856"/>
              <a:gd name="connsiteY13" fmla="*/ 446773 h 605028"/>
              <a:gd name="connsiteX14" fmla="*/ 294662 w 443856"/>
              <a:gd name="connsiteY14" fmla="*/ 446773 h 605028"/>
              <a:gd name="connsiteX15" fmla="*/ 295039 w 443856"/>
              <a:gd name="connsiteY15" fmla="*/ 446773 h 605028"/>
              <a:gd name="connsiteX16" fmla="*/ 336674 w 443856"/>
              <a:gd name="connsiteY16" fmla="*/ 446679 h 605028"/>
              <a:gd name="connsiteX17" fmla="*/ 431155 w 443856"/>
              <a:gd name="connsiteY17" fmla="*/ 530229 h 605028"/>
              <a:gd name="connsiteX18" fmla="*/ 431155 w 443856"/>
              <a:gd name="connsiteY18" fmla="*/ 605028 h 605028"/>
              <a:gd name="connsiteX19" fmla="*/ 221752 w 443856"/>
              <a:gd name="connsiteY19" fmla="*/ 605028 h 605028"/>
              <a:gd name="connsiteX20" fmla="*/ 221658 w 443856"/>
              <a:gd name="connsiteY20" fmla="*/ 605028 h 605028"/>
              <a:gd name="connsiteX21" fmla="*/ 221470 w 443856"/>
              <a:gd name="connsiteY21" fmla="*/ 605028 h 605028"/>
              <a:gd name="connsiteX22" fmla="*/ 12067 w 443856"/>
              <a:gd name="connsiteY22" fmla="*/ 605028 h 605028"/>
              <a:gd name="connsiteX23" fmla="*/ 12067 w 443856"/>
              <a:gd name="connsiteY23" fmla="*/ 530229 h 605028"/>
              <a:gd name="connsiteX24" fmla="*/ 106548 w 443856"/>
              <a:gd name="connsiteY24" fmla="*/ 446679 h 605028"/>
              <a:gd name="connsiteX25" fmla="*/ 279853 w 443856"/>
              <a:gd name="connsiteY25" fmla="*/ 256624 h 605028"/>
              <a:gd name="connsiteX26" fmla="*/ 265057 w 443856"/>
              <a:gd name="connsiteY26" fmla="*/ 271395 h 605028"/>
              <a:gd name="connsiteX27" fmla="*/ 279853 w 443856"/>
              <a:gd name="connsiteY27" fmla="*/ 286261 h 605028"/>
              <a:gd name="connsiteX28" fmla="*/ 294743 w 443856"/>
              <a:gd name="connsiteY28" fmla="*/ 271395 h 605028"/>
              <a:gd name="connsiteX29" fmla="*/ 279853 w 443856"/>
              <a:gd name="connsiteY29" fmla="*/ 256624 h 605028"/>
              <a:gd name="connsiteX30" fmla="*/ 164004 w 443856"/>
              <a:gd name="connsiteY30" fmla="*/ 256624 h 605028"/>
              <a:gd name="connsiteX31" fmla="*/ 149114 w 443856"/>
              <a:gd name="connsiteY31" fmla="*/ 271395 h 605028"/>
              <a:gd name="connsiteX32" fmla="*/ 164004 w 443856"/>
              <a:gd name="connsiteY32" fmla="*/ 286261 h 605028"/>
              <a:gd name="connsiteX33" fmla="*/ 178800 w 443856"/>
              <a:gd name="connsiteY33" fmla="*/ 271395 h 605028"/>
              <a:gd name="connsiteX34" fmla="*/ 164004 w 443856"/>
              <a:gd name="connsiteY34" fmla="*/ 256624 h 605028"/>
              <a:gd name="connsiteX35" fmla="*/ 285790 w 443856"/>
              <a:gd name="connsiteY35" fmla="*/ 238935 h 605028"/>
              <a:gd name="connsiteX36" fmla="*/ 314722 w 443856"/>
              <a:gd name="connsiteY36" fmla="*/ 267820 h 605028"/>
              <a:gd name="connsiteX37" fmla="*/ 285790 w 443856"/>
              <a:gd name="connsiteY37" fmla="*/ 296799 h 605028"/>
              <a:gd name="connsiteX38" fmla="*/ 256858 w 443856"/>
              <a:gd name="connsiteY38" fmla="*/ 267820 h 605028"/>
              <a:gd name="connsiteX39" fmla="*/ 285790 w 443856"/>
              <a:gd name="connsiteY39" fmla="*/ 238935 h 605028"/>
              <a:gd name="connsiteX40" fmla="*/ 158067 w 443856"/>
              <a:gd name="connsiteY40" fmla="*/ 238935 h 605028"/>
              <a:gd name="connsiteX41" fmla="*/ 186999 w 443856"/>
              <a:gd name="connsiteY41" fmla="*/ 267820 h 605028"/>
              <a:gd name="connsiteX42" fmla="*/ 158067 w 443856"/>
              <a:gd name="connsiteY42" fmla="*/ 296799 h 605028"/>
              <a:gd name="connsiteX43" fmla="*/ 129135 w 443856"/>
              <a:gd name="connsiteY43" fmla="*/ 267820 h 605028"/>
              <a:gd name="connsiteX44" fmla="*/ 158067 w 443856"/>
              <a:gd name="connsiteY44" fmla="*/ 238935 h 605028"/>
              <a:gd name="connsiteX45" fmla="*/ 166446 w 443856"/>
              <a:gd name="connsiteY45" fmla="*/ 167892 h 605028"/>
              <a:gd name="connsiteX46" fmla="*/ 128673 w 443856"/>
              <a:gd name="connsiteY46" fmla="*/ 169679 h 605028"/>
              <a:gd name="connsiteX47" fmla="*/ 103428 w 443856"/>
              <a:gd name="connsiteY47" fmla="*/ 237118 h 605028"/>
              <a:gd name="connsiteX48" fmla="*/ 103334 w 443856"/>
              <a:gd name="connsiteY48" fmla="*/ 237400 h 605028"/>
              <a:gd name="connsiteX49" fmla="*/ 103146 w 443856"/>
              <a:gd name="connsiteY49" fmla="*/ 237871 h 605028"/>
              <a:gd name="connsiteX50" fmla="*/ 103051 w 443856"/>
              <a:gd name="connsiteY50" fmla="*/ 238153 h 605028"/>
              <a:gd name="connsiteX51" fmla="*/ 95233 w 443856"/>
              <a:gd name="connsiteY51" fmla="*/ 243514 h 605028"/>
              <a:gd name="connsiteX52" fmla="*/ 88357 w 443856"/>
              <a:gd name="connsiteY52" fmla="*/ 240034 h 605028"/>
              <a:gd name="connsiteX53" fmla="*/ 50301 w 443856"/>
              <a:gd name="connsiteY53" fmla="*/ 225455 h 605028"/>
              <a:gd name="connsiteX54" fmla="*/ 25904 w 443856"/>
              <a:gd name="connsiteY54" fmla="*/ 269192 h 605028"/>
              <a:gd name="connsiteX55" fmla="*/ 55765 w 443856"/>
              <a:gd name="connsiteY55" fmla="*/ 308319 h 605028"/>
              <a:gd name="connsiteX56" fmla="*/ 57554 w 443856"/>
              <a:gd name="connsiteY56" fmla="*/ 308225 h 605028"/>
              <a:gd name="connsiteX57" fmla="*/ 66786 w 443856"/>
              <a:gd name="connsiteY57" fmla="*/ 307473 h 605028"/>
              <a:gd name="connsiteX58" fmla="*/ 70648 w 443856"/>
              <a:gd name="connsiteY58" fmla="*/ 315092 h 605028"/>
              <a:gd name="connsiteX59" fmla="*/ 221928 w 443856"/>
              <a:gd name="connsiteY59" fmla="*/ 416673 h 605028"/>
              <a:gd name="connsiteX60" fmla="*/ 373208 w 443856"/>
              <a:gd name="connsiteY60" fmla="*/ 315092 h 605028"/>
              <a:gd name="connsiteX61" fmla="*/ 377165 w 443856"/>
              <a:gd name="connsiteY61" fmla="*/ 307473 h 605028"/>
              <a:gd name="connsiteX62" fmla="*/ 386302 w 443856"/>
              <a:gd name="connsiteY62" fmla="*/ 308225 h 605028"/>
              <a:gd name="connsiteX63" fmla="*/ 388186 w 443856"/>
              <a:gd name="connsiteY63" fmla="*/ 308319 h 605028"/>
              <a:gd name="connsiteX64" fmla="*/ 417952 w 443856"/>
              <a:gd name="connsiteY64" fmla="*/ 269192 h 605028"/>
              <a:gd name="connsiteX65" fmla="*/ 393555 w 443856"/>
              <a:gd name="connsiteY65" fmla="*/ 225455 h 605028"/>
              <a:gd name="connsiteX66" fmla="*/ 355593 w 443856"/>
              <a:gd name="connsiteY66" fmla="*/ 240034 h 605028"/>
              <a:gd name="connsiteX67" fmla="*/ 348717 w 443856"/>
              <a:gd name="connsiteY67" fmla="*/ 243514 h 605028"/>
              <a:gd name="connsiteX68" fmla="*/ 340805 w 443856"/>
              <a:gd name="connsiteY68" fmla="*/ 238153 h 605028"/>
              <a:gd name="connsiteX69" fmla="*/ 340710 w 443856"/>
              <a:gd name="connsiteY69" fmla="*/ 237871 h 605028"/>
              <a:gd name="connsiteX70" fmla="*/ 340522 w 443856"/>
              <a:gd name="connsiteY70" fmla="*/ 237400 h 605028"/>
              <a:gd name="connsiteX71" fmla="*/ 340428 w 443856"/>
              <a:gd name="connsiteY71" fmla="*/ 237118 h 605028"/>
              <a:gd name="connsiteX72" fmla="*/ 315183 w 443856"/>
              <a:gd name="connsiteY72" fmla="*/ 169679 h 605028"/>
              <a:gd name="connsiteX73" fmla="*/ 222399 w 443856"/>
              <a:gd name="connsiteY73" fmla="*/ 170620 h 605028"/>
              <a:gd name="connsiteX74" fmla="*/ 221928 w 443856"/>
              <a:gd name="connsiteY74" fmla="*/ 170620 h 605028"/>
              <a:gd name="connsiteX75" fmla="*/ 221457 w 443856"/>
              <a:gd name="connsiteY75" fmla="*/ 170620 h 605028"/>
              <a:gd name="connsiteX76" fmla="*/ 166446 w 443856"/>
              <a:gd name="connsiteY76" fmla="*/ 167892 h 605028"/>
              <a:gd name="connsiteX77" fmla="*/ 221457 w 443856"/>
              <a:gd name="connsiteY77" fmla="*/ 0 h 605028"/>
              <a:gd name="connsiteX78" fmla="*/ 221928 w 443856"/>
              <a:gd name="connsiteY78" fmla="*/ 0 h 605028"/>
              <a:gd name="connsiteX79" fmla="*/ 222399 w 443856"/>
              <a:gd name="connsiteY79" fmla="*/ 0 h 605028"/>
              <a:gd name="connsiteX80" fmla="*/ 442726 w 443856"/>
              <a:gd name="connsiteY80" fmla="*/ 253766 h 605028"/>
              <a:gd name="connsiteX81" fmla="*/ 443856 w 443856"/>
              <a:gd name="connsiteY81" fmla="*/ 269192 h 605028"/>
              <a:gd name="connsiteX82" fmla="*/ 430292 w 443856"/>
              <a:gd name="connsiteY82" fmla="*/ 315186 h 605028"/>
              <a:gd name="connsiteX83" fmla="*/ 392330 w 443856"/>
              <a:gd name="connsiteY83" fmla="*/ 333997 h 605028"/>
              <a:gd name="connsiteX84" fmla="*/ 324979 w 443856"/>
              <a:gd name="connsiteY84" fmla="*/ 407456 h 605028"/>
              <a:gd name="connsiteX85" fmla="*/ 222399 w 443856"/>
              <a:gd name="connsiteY85" fmla="*/ 442445 h 605028"/>
              <a:gd name="connsiteX86" fmla="*/ 221928 w 443856"/>
              <a:gd name="connsiteY86" fmla="*/ 442445 h 605028"/>
              <a:gd name="connsiteX87" fmla="*/ 221457 w 443856"/>
              <a:gd name="connsiteY87" fmla="*/ 442445 h 605028"/>
              <a:gd name="connsiteX88" fmla="*/ 118971 w 443856"/>
              <a:gd name="connsiteY88" fmla="*/ 407456 h 605028"/>
              <a:gd name="connsiteX89" fmla="*/ 51526 w 443856"/>
              <a:gd name="connsiteY89" fmla="*/ 333997 h 605028"/>
              <a:gd name="connsiteX90" fmla="*/ 13564 w 443856"/>
              <a:gd name="connsiteY90" fmla="*/ 315186 h 605028"/>
              <a:gd name="connsiteX91" fmla="*/ 0 w 443856"/>
              <a:gd name="connsiteY91" fmla="*/ 269192 h 605028"/>
              <a:gd name="connsiteX92" fmla="*/ 1225 w 443856"/>
              <a:gd name="connsiteY92" fmla="*/ 253766 h 605028"/>
              <a:gd name="connsiteX93" fmla="*/ 221457 w 443856"/>
              <a:gd name="connsiteY93"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43856" h="605028">
                <a:moveTo>
                  <a:pt x="106548" y="446679"/>
                </a:moveTo>
                <a:cubicBezTo>
                  <a:pt x="115497" y="446679"/>
                  <a:pt x="142343" y="446773"/>
                  <a:pt x="148183" y="446773"/>
                </a:cubicBezTo>
                <a:cubicBezTo>
                  <a:pt x="148372" y="446773"/>
                  <a:pt x="148466" y="446773"/>
                  <a:pt x="148560" y="446773"/>
                </a:cubicBezTo>
                <a:cubicBezTo>
                  <a:pt x="148654" y="446773"/>
                  <a:pt x="148843" y="446773"/>
                  <a:pt x="148937" y="446773"/>
                </a:cubicBezTo>
                <a:cubicBezTo>
                  <a:pt x="149220" y="446773"/>
                  <a:pt x="149408" y="446773"/>
                  <a:pt x="149408" y="446773"/>
                </a:cubicBezTo>
                <a:cubicBezTo>
                  <a:pt x="153835" y="447055"/>
                  <a:pt x="157509" y="449408"/>
                  <a:pt x="159770" y="452889"/>
                </a:cubicBezTo>
                <a:cubicBezTo>
                  <a:pt x="159770" y="452889"/>
                  <a:pt x="159958" y="453171"/>
                  <a:pt x="160241" y="453641"/>
                </a:cubicBezTo>
                <a:cubicBezTo>
                  <a:pt x="160241" y="453641"/>
                  <a:pt x="160241" y="453736"/>
                  <a:pt x="160241" y="453736"/>
                </a:cubicBezTo>
                <a:cubicBezTo>
                  <a:pt x="165139" y="462018"/>
                  <a:pt x="205927" y="530605"/>
                  <a:pt x="221658" y="531075"/>
                </a:cubicBezTo>
                <a:cubicBezTo>
                  <a:pt x="237295" y="530605"/>
                  <a:pt x="278083" y="462018"/>
                  <a:pt x="282981" y="453736"/>
                </a:cubicBezTo>
                <a:cubicBezTo>
                  <a:pt x="282981" y="453736"/>
                  <a:pt x="282981" y="453641"/>
                  <a:pt x="282981" y="453641"/>
                </a:cubicBezTo>
                <a:cubicBezTo>
                  <a:pt x="283264" y="453171"/>
                  <a:pt x="283452" y="452889"/>
                  <a:pt x="283452" y="452889"/>
                </a:cubicBezTo>
                <a:cubicBezTo>
                  <a:pt x="285713" y="449408"/>
                  <a:pt x="289387" y="447055"/>
                  <a:pt x="293814" y="446773"/>
                </a:cubicBezTo>
                <a:cubicBezTo>
                  <a:pt x="293814" y="446773"/>
                  <a:pt x="294002" y="446773"/>
                  <a:pt x="294285" y="446773"/>
                </a:cubicBezTo>
                <a:cubicBezTo>
                  <a:pt x="294473" y="446773"/>
                  <a:pt x="294568" y="446773"/>
                  <a:pt x="294662" y="446773"/>
                </a:cubicBezTo>
                <a:cubicBezTo>
                  <a:pt x="294756" y="446773"/>
                  <a:pt x="294850" y="446773"/>
                  <a:pt x="295039" y="446773"/>
                </a:cubicBezTo>
                <a:cubicBezTo>
                  <a:pt x="300879" y="446773"/>
                  <a:pt x="327725" y="446679"/>
                  <a:pt x="336674" y="446679"/>
                </a:cubicBezTo>
                <a:cubicBezTo>
                  <a:pt x="377085" y="446679"/>
                  <a:pt x="431155" y="483373"/>
                  <a:pt x="431155" y="530229"/>
                </a:cubicBezTo>
                <a:lnTo>
                  <a:pt x="431155" y="605028"/>
                </a:lnTo>
                <a:lnTo>
                  <a:pt x="221752" y="605028"/>
                </a:lnTo>
                <a:lnTo>
                  <a:pt x="221658" y="605028"/>
                </a:lnTo>
                <a:lnTo>
                  <a:pt x="221470" y="605028"/>
                </a:lnTo>
                <a:lnTo>
                  <a:pt x="12067" y="605028"/>
                </a:lnTo>
                <a:lnTo>
                  <a:pt x="12067" y="530229"/>
                </a:lnTo>
                <a:cubicBezTo>
                  <a:pt x="12067" y="483373"/>
                  <a:pt x="66137" y="446679"/>
                  <a:pt x="106548" y="446679"/>
                </a:cubicBezTo>
                <a:close/>
                <a:moveTo>
                  <a:pt x="279853" y="256624"/>
                </a:moveTo>
                <a:cubicBezTo>
                  <a:pt x="271654" y="256624"/>
                  <a:pt x="265057" y="263304"/>
                  <a:pt x="265057" y="271395"/>
                </a:cubicBezTo>
                <a:cubicBezTo>
                  <a:pt x="265057" y="279581"/>
                  <a:pt x="271654" y="286261"/>
                  <a:pt x="279853" y="286261"/>
                </a:cubicBezTo>
                <a:cubicBezTo>
                  <a:pt x="288052" y="286261"/>
                  <a:pt x="294743" y="279581"/>
                  <a:pt x="294743" y="271395"/>
                </a:cubicBezTo>
                <a:cubicBezTo>
                  <a:pt x="294743" y="263304"/>
                  <a:pt x="288052" y="256624"/>
                  <a:pt x="279853" y="256624"/>
                </a:cubicBezTo>
                <a:close/>
                <a:moveTo>
                  <a:pt x="164004" y="256624"/>
                </a:moveTo>
                <a:cubicBezTo>
                  <a:pt x="155805" y="256624"/>
                  <a:pt x="149114" y="263304"/>
                  <a:pt x="149114" y="271395"/>
                </a:cubicBezTo>
                <a:cubicBezTo>
                  <a:pt x="149114" y="279581"/>
                  <a:pt x="155805" y="286261"/>
                  <a:pt x="164004" y="286261"/>
                </a:cubicBezTo>
                <a:cubicBezTo>
                  <a:pt x="172203" y="286261"/>
                  <a:pt x="178800" y="279581"/>
                  <a:pt x="178800" y="271395"/>
                </a:cubicBezTo>
                <a:cubicBezTo>
                  <a:pt x="178800" y="263304"/>
                  <a:pt x="172203" y="256624"/>
                  <a:pt x="164004" y="256624"/>
                </a:cubicBezTo>
                <a:close/>
                <a:moveTo>
                  <a:pt x="285790" y="238935"/>
                </a:moveTo>
                <a:cubicBezTo>
                  <a:pt x="301811" y="238935"/>
                  <a:pt x="314722" y="251919"/>
                  <a:pt x="314722" y="267820"/>
                </a:cubicBezTo>
                <a:cubicBezTo>
                  <a:pt x="314722" y="283815"/>
                  <a:pt x="301811" y="296799"/>
                  <a:pt x="285790" y="296799"/>
                </a:cubicBezTo>
                <a:cubicBezTo>
                  <a:pt x="269863" y="296799"/>
                  <a:pt x="256858" y="283815"/>
                  <a:pt x="256858" y="267820"/>
                </a:cubicBezTo>
                <a:cubicBezTo>
                  <a:pt x="256858" y="251919"/>
                  <a:pt x="269863" y="238935"/>
                  <a:pt x="285790" y="238935"/>
                </a:cubicBezTo>
                <a:close/>
                <a:moveTo>
                  <a:pt x="158067" y="238935"/>
                </a:moveTo>
                <a:cubicBezTo>
                  <a:pt x="173994" y="238935"/>
                  <a:pt x="186999" y="251919"/>
                  <a:pt x="186999" y="267820"/>
                </a:cubicBezTo>
                <a:cubicBezTo>
                  <a:pt x="186999" y="283815"/>
                  <a:pt x="173994" y="296799"/>
                  <a:pt x="158067" y="296799"/>
                </a:cubicBezTo>
                <a:cubicBezTo>
                  <a:pt x="142046" y="296799"/>
                  <a:pt x="129135" y="283815"/>
                  <a:pt x="129135" y="267820"/>
                </a:cubicBezTo>
                <a:cubicBezTo>
                  <a:pt x="129135" y="251919"/>
                  <a:pt x="142046" y="238935"/>
                  <a:pt x="158067" y="238935"/>
                </a:cubicBezTo>
                <a:close/>
                <a:moveTo>
                  <a:pt x="166446" y="167892"/>
                </a:moveTo>
                <a:cubicBezTo>
                  <a:pt x="150362" y="167022"/>
                  <a:pt x="137151" y="166905"/>
                  <a:pt x="128673" y="169679"/>
                </a:cubicBezTo>
                <a:cubicBezTo>
                  <a:pt x="110776" y="175417"/>
                  <a:pt x="109080" y="211064"/>
                  <a:pt x="103428" y="237118"/>
                </a:cubicBezTo>
                <a:cubicBezTo>
                  <a:pt x="103428" y="237212"/>
                  <a:pt x="103334" y="237306"/>
                  <a:pt x="103334" y="237400"/>
                </a:cubicBezTo>
                <a:cubicBezTo>
                  <a:pt x="103240" y="237588"/>
                  <a:pt x="103240" y="237683"/>
                  <a:pt x="103146" y="237871"/>
                </a:cubicBezTo>
                <a:cubicBezTo>
                  <a:pt x="103146" y="237965"/>
                  <a:pt x="103146" y="238059"/>
                  <a:pt x="103051" y="238153"/>
                </a:cubicBezTo>
                <a:cubicBezTo>
                  <a:pt x="101827" y="241257"/>
                  <a:pt x="98718" y="243514"/>
                  <a:pt x="95233" y="243514"/>
                </a:cubicBezTo>
                <a:cubicBezTo>
                  <a:pt x="92407" y="243514"/>
                  <a:pt x="89864" y="242103"/>
                  <a:pt x="88357" y="240034"/>
                </a:cubicBezTo>
                <a:cubicBezTo>
                  <a:pt x="76771" y="225831"/>
                  <a:pt x="67916" y="223010"/>
                  <a:pt x="50301" y="225455"/>
                </a:cubicBezTo>
                <a:cubicBezTo>
                  <a:pt x="28918" y="228465"/>
                  <a:pt x="25904" y="260444"/>
                  <a:pt x="25904" y="269192"/>
                </a:cubicBezTo>
                <a:cubicBezTo>
                  <a:pt x="25904" y="295151"/>
                  <a:pt x="35889" y="308319"/>
                  <a:pt x="55765" y="308319"/>
                </a:cubicBezTo>
                <a:cubicBezTo>
                  <a:pt x="56141" y="308319"/>
                  <a:pt x="56895" y="308225"/>
                  <a:pt x="57554" y="308225"/>
                </a:cubicBezTo>
                <a:lnTo>
                  <a:pt x="66786" y="307473"/>
                </a:lnTo>
                <a:lnTo>
                  <a:pt x="70648" y="315092"/>
                </a:lnTo>
                <a:cubicBezTo>
                  <a:pt x="95610" y="363437"/>
                  <a:pt x="153353" y="415357"/>
                  <a:pt x="221928" y="416673"/>
                </a:cubicBezTo>
                <a:cubicBezTo>
                  <a:pt x="290503" y="415357"/>
                  <a:pt x="348246" y="363437"/>
                  <a:pt x="373208" y="315092"/>
                </a:cubicBezTo>
                <a:lnTo>
                  <a:pt x="377165" y="307473"/>
                </a:lnTo>
                <a:lnTo>
                  <a:pt x="386302" y="308225"/>
                </a:lnTo>
                <a:cubicBezTo>
                  <a:pt x="387055" y="308225"/>
                  <a:pt x="387715" y="308319"/>
                  <a:pt x="388186" y="308319"/>
                </a:cubicBezTo>
                <a:cubicBezTo>
                  <a:pt x="407967" y="308319"/>
                  <a:pt x="417952" y="295151"/>
                  <a:pt x="417952" y="269192"/>
                </a:cubicBezTo>
                <a:cubicBezTo>
                  <a:pt x="417952" y="260444"/>
                  <a:pt x="414938" y="228465"/>
                  <a:pt x="393555" y="225455"/>
                </a:cubicBezTo>
                <a:cubicBezTo>
                  <a:pt x="375940" y="223010"/>
                  <a:pt x="367180" y="225831"/>
                  <a:pt x="355593" y="240034"/>
                </a:cubicBezTo>
                <a:cubicBezTo>
                  <a:pt x="353992" y="242103"/>
                  <a:pt x="351543" y="243514"/>
                  <a:pt x="348717" y="243514"/>
                </a:cubicBezTo>
                <a:cubicBezTo>
                  <a:pt x="345138" y="243514"/>
                  <a:pt x="342029" y="241257"/>
                  <a:pt x="340805" y="238153"/>
                </a:cubicBezTo>
                <a:cubicBezTo>
                  <a:pt x="340805" y="238059"/>
                  <a:pt x="340710" y="237965"/>
                  <a:pt x="340710" y="237871"/>
                </a:cubicBezTo>
                <a:cubicBezTo>
                  <a:pt x="340616" y="237683"/>
                  <a:pt x="340616" y="237588"/>
                  <a:pt x="340522" y="237400"/>
                </a:cubicBezTo>
                <a:cubicBezTo>
                  <a:pt x="340522" y="237306"/>
                  <a:pt x="340428" y="237212"/>
                  <a:pt x="340428" y="237118"/>
                </a:cubicBezTo>
                <a:cubicBezTo>
                  <a:pt x="334776" y="211064"/>
                  <a:pt x="333080" y="175417"/>
                  <a:pt x="315183" y="169679"/>
                </a:cubicBezTo>
                <a:cubicBezTo>
                  <a:pt x="298228" y="164130"/>
                  <a:pt x="262339" y="170149"/>
                  <a:pt x="222399" y="170620"/>
                </a:cubicBezTo>
                <a:cubicBezTo>
                  <a:pt x="222211" y="170620"/>
                  <a:pt x="222116" y="170620"/>
                  <a:pt x="221928" y="170620"/>
                </a:cubicBezTo>
                <a:cubicBezTo>
                  <a:pt x="221740" y="170620"/>
                  <a:pt x="221645" y="170620"/>
                  <a:pt x="221457" y="170620"/>
                </a:cubicBezTo>
                <a:cubicBezTo>
                  <a:pt x="201488" y="170385"/>
                  <a:pt x="182530" y="168762"/>
                  <a:pt x="166446" y="167892"/>
                </a:cubicBezTo>
                <a:close/>
                <a:moveTo>
                  <a:pt x="221457" y="0"/>
                </a:moveTo>
                <a:cubicBezTo>
                  <a:pt x="221645" y="0"/>
                  <a:pt x="221740" y="0"/>
                  <a:pt x="221928" y="0"/>
                </a:cubicBezTo>
                <a:cubicBezTo>
                  <a:pt x="222116" y="0"/>
                  <a:pt x="222211" y="0"/>
                  <a:pt x="222399" y="0"/>
                </a:cubicBezTo>
                <a:cubicBezTo>
                  <a:pt x="355688" y="941"/>
                  <a:pt x="440465" y="120393"/>
                  <a:pt x="442726" y="253766"/>
                </a:cubicBezTo>
                <a:cubicBezTo>
                  <a:pt x="443479" y="258657"/>
                  <a:pt x="443856" y="263830"/>
                  <a:pt x="443856" y="269192"/>
                </a:cubicBezTo>
                <a:cubicBezTo>
                  <a:pt x="443856" y="288379"/>
                  <a:pt x="439335" y="303899"/>
                  <a:pt x="430292" y="315186"/>
                </a:cubicBezTo>
                <a:cubicBezTo>
                  <a:pt x="421249" y="326567"/>
                  <a:pt x="408250" y="333057"/>
                  <a:pt x="392330" y="333997"/>
                </a:cubicBezTo>
                <a:cubicBezTo>
                  <a:pt x="376223" y="362496"/>
                  <a:pt x="352485" y="388362"/>
                  <a:pt x="324979" y="407456"/>
                </a:cubicBezTo>
                <a:cubicBezTo>
                  <a:pt x="292858" y="429747"/>
                  <a:pt x="257534" y="441787"/>
                  <a:pt x="222399" y="442445"/>
                </a:cubicBezTo>
                <a:cubicBezTo>
                  <a:pt x="222211" y="442445"/>
                  <a:pt x="222116" y="442445"/>
                  <a:pt x="221928" y="442445"/>
                </a:cubicBezTo>
                <a:cubicBezTo>
                  <a:pt x="221740" y="442445"/>
                  <a:pt x="221645" y="442445"/>
                  <a:pt x="221457" y="442445"/>
                </a:cubicBezTo>
                <a:cubicBezTo>
                  <a:pt x="186416" y="441787"/>
                  <a:pt x="150998" y="429747"/>
                  <a:pt x="118971" y="407456"/>
                </a:cubicBezTo>
                <a:cubicBezTo>
                  <a:pt x="91371" y="388362"/>
                  <a:pt x="67633" y="362496"/>
                  <a:pt x="51526" y="333997"/>
                </a:cubicBezTo>
                <a:cubicBezTo>
                  <a:pt x="35606" y="333057"/>
                  <a:pt x="22607" y="326567"/>
                  <a:pt x="13564" y="315186"/>
                </a:cubicBezTo>
                <a:cubicBezTo>
                  <a:pt x="4616" y="303899"/>
                  <a:pt x="0" y="288379"/>
                  <a:pt x="0" y="269192"/>
                </a:cubicBezTo>
                <a:cubicBezTo>
                  <a:pt x="0" y="263830"/>
                  <a:pt x="471" y="258657"/>
                  <a:pt x="1225" y="253766"/>
                </a:cubicBezTo>
                <a:cubicBezTo>
                  <a:pt x="3391" y="120393"/>
                  <a:pt x="88263" y="941"/>
                  <a:pt x="221457" y="0"/>
                </a:cubicBezTo>
                <a:close/>
              </a:path>
            </a:pathLst>
          </a:custGeom>
          <a:solidFill>
            <a:schemeClr val="tx1"/>
          </a:solidFill>
          <a:ln>
            <a:noFill/>
          </a:ln>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54" y="117269"/>
            <a:ext cx="3670300"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CONTENTS</a:t>
            </a:r>
            <a:endParaRPr lang="zh-CN" altLang="en-US" sz="20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r="41017"/>
          <a:stretch>
            <a:fillRect/>
          </a:stretch>
        </p:blipFill>
        <p:spPr>
          <a:xfrm>
            <a:off x="332780" y="829318"/>
            <a:ext cx="4918146" cy="4690226"/>
          </a:xfrm>
          <a:prstGeom prst="rect">
            <a:avLst/>
          </a:prstGeom>
          <a:solidFill>
            <a:schemeClr val="accent4">
              <a:lumMod val="20000"/>
              <a:lumOff val="80000"/>
            </a:schemeClr>
          </a:solidFill>
        </p:spPr>
      </p:pic>
      <p:sp>
        <p:nvSpPr>
          <p:cNvPr id="8" name="文本框 7"/>
          <p:cNvSpPr txBox="1"/>
          <p:nvPr/>
        </p:nvSpPr>
        <p:spPr>
          <a:xfrm>
            <a:off x="437453" y="5484466"/>
            <a:ext cx="4477447" cy="461665"/>
          </a:xfrm>
          <a:prstGeom prst="rect">
            <a:avLst/>
          </a:prstGeom>
          <a:noFill/>
        </p:spPr>
        <p:txBody>
          <a:bodyPr wrap="square" rtlCol="0">
            <a:spAutoFit/>
          </a:bodyPr>
          <a:lstStyle/>
          <a:p>
            <a:pPr algn="dist"/>
            <a:r>
              <a:rPr lang="zh-CN" altLang="en-US" sz="2400">
                <a:solidFill>
                  <a:srgbClr val="FFC000"/>
                </a:solidFill>
                <a:latin typeface="微软雅黑" panose="020B0503020204020204" pitchFamily="34" charset="-122"/>
                <a:ea typeface="微软雅黑" panose="020B0503020204020204" pitchFamily="34" charset="-122"/>
              </a:rPr>
              <a:t>没有规划的人生是拼图</a:t>
            </a:r>
            <a:endParaRPr lang="zh-CN" altLang="en-US" sz="2400" dirty="0">
              <a:solidFill>
                <a:srgbClr val="FFC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7453" y="5944074"/>
            <a:ext cx="4477447" cy="461665"/>
          </a:xfrm>
          <a:prstGeom prst="rect">
            <a:avLst/>
          </a:prstGeom>
          <a:noFill/>
        </p:spPr>
        <p:txBody>
          <a:bodyPr wrap="square" rtlCol="0">
            <a:spAutoFit/>
          </a:bodyPr>
          <a:lstStyle/>
          <a:p>
            <a:pPr algn="dist"/>
            <a:r>
              <a:rPr lang="zh-CN" altLang="en-US" sz="2400">
                <a:solidFill>
                  <a:srgbClr val="22333F"/>
                </a:solidFill>
                <a:latin typeface="微软雅黑" panose="020B0503020204020204" pitchFamily="34" charset="-122"/>
                <a:ea typeface="微软雅黑" panose="020B0503020204020204" pitchFamily="34" charset="-122"/>
              </a:rPr>
              <a:t>有规划的人生才是蓝图</a:t>
            </a:r>
            <a:endParaRPr lang="zh-CN" altLang="en-US" sz="2400" dirty="0">
              <a:solidFill>
                <a:srgbClr val="22333F"/>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a:off x="5858983" y="1077498"/>
            <a:ext cx="6337300" cy="830841"/>
          </a:xfrm>
          <a:custGeom>
            <a:avLst/>
            <a:gdLst>
              <a:gd name="connsiteX0" fmla="*/ 6333017 w 6337300"/>
              <a:gd name="connsiteY0" fmla="*/ 0 h 830841"/>
              <a:gd name="connsiteX1" fmla="*/ 6337300 w 6337300"/>
              <a:gd name="connsiteY1" fmla="*/ 0 h 830841"/>
              <a:gd name="connsiteX2" fmla="*/ 6337300 w 6337300"/>
              <a:gd name="connsiteY2" fmla="*/ 830841 h 830841"/>
              <a:gd name="connsiteX3" fmla="*/ 6333017 w 6337300"/>
              <a:gd name="connsiteY3" fmla="*/ 830841 h 830841"/>
              <a:gd name="connsiteX4" fmla="*/ 0 w 6337300"/>
              <a:gd name="connsiteY4" fmla="*/ 0 h 830841"/>
              <a:gd name="connsiteX5" fmla="*/ 6163238 w 6337300"/>
              <a:gd name="connsiteY5" fmla="*/ 0 h 830841"/>
              <a:gd name="connsiteX6" fmla="*/ 5313709 w 6337300"/>
              <a:gd name="connsiteY6" fmla="*/ 830841 h 830841"/>
              <a:gd name="connsiteX7" fmla="*/ 0 w 6337300"/>
              <a:gd name="connsiteY7" fmla="*/ 830841 h 8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7300" h="830841">
                <a:moveTo>
                  <a:pt x="6333017" y="0"/>
                </a:moveTo>
                <a:lnTo>
                  <a:pt x="6337300" y="0"/>
                </a:lnTo>
                <a:lnTo>
                  <a:pt x="6337300" y="830841"/>
                </a:lnTo>
                <a:lnTo>
                  <a:pt x="6333017" y="830841"/>
                </a:lnTo>
                <a:close/>
                <a:moveTo>
                  <a:pt x="0" y="0"/>
                </a:moveTo>
                <a:lnTo>
                  <a:pt x="6163238" y="0"/>
                </a:lnTo>
                <a:lnTo>
                  <a:pt x="5313709" y="830841"/>
                </a:lnTo>
                <a:lnTo>
                  <a:pt x="0" y="83084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53"/>
          <p:cNvSpPr>
            <a:spLocks noEditPoints="1"/>
          </p:cNvSpPr>
          <p:nvPr/>
        </p:nvSpPr>
        <p:spPr bwMode="auto">
          <a:xfrm>
            <a:off x="6254590" y="1172754"/>
            <a:ext cx="567093" cy="597626"/>
          </a:xfrm>
          <a:custGeom>
            <a:avLst/>
            <a:gdLst>
              <a:gd name="T0" fmla="*/ 35 w 103"/>
              <a:gd name="T1" fmla="*/ 39 h 104"/>
              <a:gd name="T2" fmla="*/ 37 w 103"/>
              <a:gd name="T3" fmla="*/ 19 h 104"/>
              <a:gd name="T4" fmla="*/ 68 w 103"/>
              <a:gd name="T5" fmla="*/ 20 h 104"/>
              <a:gd name="T6" fmla="*/ 69 w 103"/>
              <a:gd name="T7" fmla="*/ 39 h 104"/>
              <a:gd name="T8" fmla="*/ 72 w 103"/>
              <a:gd name="T9" fmla="*/ 10 h 104"/>
              <a:gd name="T10" fmla="*/ 33 w 103"/>
              <a:gd name="T11" fmla="*/ 8 h 104"/>
              <a:gd name="T12" fmla="*/ 35 w 103"/>
              <a:gd name="T13" fmla="*/ 39 h 104"/>
              <a:gd name="T14" fmla="*/ 5 w 103"/>
              <a:gd name="T15" fmla="*/ 67 h 104"/>
              <a:gd name="T16" fmla="*/ 28 w 103"/>
              <a:gd name="T17" fmla="*/ 59 h 104"/>
              <a:gd name="T18" fmla="*/ 27 w 103"/>
              <a:gd name="T19" fmla="*/ 76 h 104"/>
              <a:gd name="T20" fmla="*/ 31 w 103"/>
              <a:gd name="T21" fmla="*/ 75 h 104"/>
              <a:gd name="T22" fmla="*/ 28 w 103"/>
              <a:gd name="T23" fmla="*/ 78 h 104"/>
              <a:gd name="T24" fmla="*/ 28 w 103"/>
              <a:gd name="T25" fmla="*/ 79 h 104"/>
              <a:gd name="T26" fmla="*/ 40 w 103"/>
              <a:gd name="T27" fmla="*/ 100 h 104"/>
              <a:gd name="T28" fmla="*/ 43 w 103"/>
              <a:gd name="T29" fmla="*/ 102 h 104"/>
              <a:gd name="T30" fmla="*/ 30 w 103"/>
              <a:gd name="T31" fmla="*/ 79 h 104"/>
              <a:gd name="T32" fmla="*/ 35 w 103"/>
              <a:gd name="T33" fmla="*/ 74 h 104"/>
              <a:gd name="T34" fmla="*/ 34 w 103"/>
              <a:gd name="T35" fmla="*/ 73 h 104"/>
              <a:gd name="T36" fmla="*/ 29 w 103"/>
              <a:gd name="T37" fmla="*/ 73 h 104"/>
              <a:gd name="T38" fmla="*/ 29 w 103"/>
              <a:gd name="T39" fmla="*/ 59 h 104"/>
              <a:gd name="T40" fmla="*/ 39 w 103"/>
              <a:gd name="T41" fmla="*/ 53 h 104"/>
              <a:gd name="T42" fmla="*/ 40 w 103"/>
              <a:gd name="T43" fmla="*/ 53 h 104"/>
              <a:gd name="T44" fmla="*/ 40 w 103"/>
              <a:gd name="T45" fmla="*/ 67 h 104"/>
              <a:gd name="T46" fmla="*/ 46 w 103"/>
              <a:gd name="T47" fmla="*/ 83 h 104"/>
              <a:gd name="T48" fmla="*/ 50 w 103"/>
              <a:gd name="T49" fmla="*/ 67 h 104"/>
              <a:gd name="T50" fmla="*/ 48 w 103"/>
              <a:gd name="T51" fmla="*/ 64 h 104"/>
              <a:gd name="T52" fmla="*/ 49 w 103"/>
              <a:gd name="T53" fmla="*/ 60 h 104"/>
              <a:gd name="T54" fmla="*/ 56 w 103"/>
              <a:gd name="T55" fmla="*/ 60 h 104"/>
              <a:gd name="T56" fmla="*/ 58 w 103"/>
              <a:gd name="T57" fmla="*/ 64 h 104"/>
              <a:gd name="T58" fmla="*/ 56 w 103"/>
              <a:gd name="T59" fmla="*/ 67 h 104"/>
              <a:gd name="T60" fmla="*/ 59 w 103"/>
              <a:gd name="T61" fmla="*/ 83 h 104"/>
              <a:gd name="T62" fmla="*/ 65 w 103"/>
              <a:gd name="T63" fmla="*/ 68 h 104"/>
              <a:gd name="T64" fmla="*/ 66 w 103"/>
              <a:gd name="T65" fmla="*/ 54 h 104"/>
              <a:gd name="T66" fmla="*/ 74 w 103"/>
              <a:gd name="T67" fmla="*/ 59 h 104"/>
              <a:gd name="T68" fmla="*/ 75 w 103"/>
              <a:gd name="T69" fmla="*/ 73 h 104"/>
              <a:gd name="T70" fmla="*/ 70 w 103"/>
              <a:gd name="T71" fmla="*/ 73 h 104"/>
              <a:gd name="T72" fmla="*/ 69 w 103"/>
              <a:gd name="T73" fmla="*/ 74 h 104"/>
              <a:gd name="T74" fmla="*/ 74 w 103"/>
              <a:gd name="T75" fmla="*/ 79 h 104"/>
              <a:gd name="T76" fmla="*/ 63 w 103"/>
              <a:gd name="T77" fmla="*/ 98 h 104"/>
              <a:gd name="T78" fmla="*/ 63 w 103"/>
              <a:gd name="T79" fmla="*/ 98 h 104"/>
              <a:gd name="T80" fmla="*/ 63 w 103"/>
              <a:gd name="T81" fmla="*/ 98 h 104"/>
              <a:gd name="T82" fmla="*/ 61 w 103"/>
              <a:gd name="T83" fmla="*/ 102 h 104"/>
              <a:gd name="T84" fmla="*/ 63 w 103"/>
              <a:gd name="T85" fmla="*/ 100 h 104"/>
              <a:gd name="T86" fmla="*/ 76 w 103"/>
              <a:gd name="T87" fmla="*/ 79 h 104"/>
              <a:gd name="T88" fmla="*/ 76 w 103"/>
              <a:gd name="T89" fmla="*/ 78 h 104"/>
              <a:gd name="T90" fmla="*/ 72 w 103"/>
              <a:gd name="T91" fmla="*/ 75 h 104"/>
              <a:gd name="T92" fmla="*/ 77 w 103"/>
              <a:gd name="T93" fmla="*/ 76 h 104"/>
              <a:gd name="T94" fmla="*/ 75 w 103"/>
              <a:gd name="T95" fmla="*/ 59 h 104"/>
              <a:gd name="T96" fmla="*/ 98 w 103"/>
              <a:gd name="T97" fmla="*/ 67 h 104"/>
              <a:gd name="T98" fmla="*/ 103 w 103"/>
              <a:gd name="T99" fmla="*/ 104 h 104"/>
              <a:gd name="T100" fmla="*/ 85 w 103"/>
              <a:gd name="T101" fmla="*/ 104 h 104"/>
              <a:gd name="T102" fmla="*/ 85 w 103"/>
              <a:gd name="T103" fmla="*/ 91 h 104"/>
              <a:gd name="T104" fmla="*/ 84 w 103"/>
              <a:gd name="T105" fmla="*/ 92 h 104"/>
              <a:gd name="T106" fmla="*/ 80 w 103"/>
              <a:gd name="T107" fmla="*/ 104 h 104"/>
              <a:gd name="T108" fmla="*/ 56 w 103"/>
              <a:gd name="T109" fmla="*/ 104 h 104"/>
              <a:gd name="T110" fmla="*/ 50 w 103"/>
              <a:gd name="T111" fmla="*/ 104 h 104"/>
              <a:gd name="T112" fmla="*/ 25 w 103"/>
              <a:gd name="T113" fmla="*/ 104 h 104"/>
              <a:gd name="T114" fmla="*/ 21 w 103"/>
              <a:gd name="T115" fmla="*/ 92 h 104"/>
              <a:gd name="T116" fmla="*/ 20 w 103"/>
              <a:gd name="T117" fmla="*/ 91 h 104"/>
              <a:gd name="T118" fmla="*/ 20 w 103"/>
              <a:gd name="T119" fmla="*/ 104 h 104"/>
              <a:gd name="T120" fmla="*/ 0 w 103"/>
              <a:gd name="T121" fmla="*/ 104 h 104"/>
              <a:gd name="T122" fmla="*/ 5 w 103"/>
              <a:gd name="T123" fmla="*/ 67 h 104"/>
              <a:gd name="T124" fmla="*/ 0 w 103"/>
              <a:gd name="T125" fmla="*/ 0 h 104"/>
              <a:gd name="T126" fmla="*/ 103 w 103"/>
              <a:gd name="T1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T124" t="T125" r="T126" b="T127"/>
            <a:pathLst>
              <a:path w="103" h="104">
                <a:moveTo>
                  <a:pt x="35" y="39"/>
                </a:moveTo>
                <a:cubicBezTo>
                  <a:pt x="35" y="32"/>
                  <a:pt x="34" y="27"/>
                  <a:pt x="37" y="19"/>
                </a:cubicBezTo>
                <a:cubicBezTo>
                  <a:pt x="45" y="31"/>
                  <a:pt x="58" y="23"/>
                  <a:pt x="68" y="20"/>
                </a:cubicBezTo>
                <a:cubicBezTo>
                  <a:pt x="69" y="26"/>
                  <a:pt x="69" y="31"/>
                  <a:pt x="69" y="39"/>
                </a:cubicBezTo>
                <a:cubicBezTo>
                  <a:pt x="76" y="33"/>
                  <a:pt x="76" y="16"/>
                  <a:pt x="72" y="10"/>
                </a:cubicBezTo>
                <a:cubicBezTo>
                  <a:pt x="65" y="0"/>
                  <a:pt x="40" y="0"/>
                  <a:pt x="33" y="8"/>
                </a:cubicBezTo>
                <a:cubicBezTo>
                  <a:pt x="30" y="12"/>
                  <a:pt x="26" y="34"/>
                  <a:pt x="35" y="39"/>
                </a:cubicBezTo>
                <a:close/>
                <a:moveTo>
                  <a:pt x="5" y="67"/>
                </a:moveTo>
                <a:cubicBezTo>
                  <a:pt x="13" y="64"/>
                  <a:pt x="20" y="62"/>
                  <a:pt x="28" y="59"/>
                </a:cubicBezTo>
                <a:cubicBezTo>
                  <a:pt x="27" y="76"/>
                  <a:pt x="27" y="76"/>
                  <a:pt x="27" y="76"/>
                </a:cubicBezTo>
                <a:cubicBezTo>
                  <a:pt x="31" y="75"/>
                  <a:pt x="31" y="75"/>
                  <a:pt x="31" y="75"/>
                </a:cubicBezTo>
                <a:cubicBezTo>
                  <a:pt x="28" y="78"/>
                  <a:pt x="28" y="78"/>
                  <a:pt x="28" y="78"/>
                </a:cubicBezTo>
                <a:cubicBezTo>
                  <a:pt x="28" y="79"/>
                  <a:pt x="28" y="79"/>
                  <a:pt x="28" y="79"/>
                </a:cubicBezTo>
                <a:cubicBezTo>
                  <a:pt x="28" y="79"/>
                  <a:pt x="35" y="92"/>
                  <a:pt x="40" y="100"/>
                </a:cubicBezTo>
                <a:cubicBezTo>
                  <a:pt x="41" y="101"/>
                  <a:pt x="42" y="101"/>
                  <a:pt x="43" y="102"/>
                </a:cubicBezTo>
                <a:cubicBezTo>
                  <a:pt x="39" y="95"/>
                  <a:pt x="32" y="82"/>
                  <a:pt x="30" y="79"/>
                </a:cubicBezTo>
                <a:cubicBezTo>
                  <a:pt x="35" y="74"/>
                  <a:pt x="35" y="74"/>
                  <a:pt x="35" y="74"/>
                </a:cubicBezTo>
                <a:cubicBezTo>
                  <a:pt x="34" y="73"/>
                  <a:pt x="34" y="73"/>
                  <a:pt x="34" y="73"/>
                </a:cubicBezTo>
                <a:cubicBezTo>
                  <a:pt x="29" y="73"/>
                  <a:pt x="29" y="73"/>
                  <a:pt x="29" y="73"/>
                </a:cubicBezTo>
                <a:cubicBezTo>
                  <a:pt x="29" y="59"/>
                  <a:pt x="29" y="59"/>
                  <a:pt x="29" y="59"/>
                </a:cubicBezTo>
                <a:cubicBezTo>
                  <a:pt x="32" y="57"/>
                  <a:pt x="37" y="55"/>
                  <a:pt x="39" y="53"/>
                </a:cubicBezTo>
                <a:cubicBezTo>
                  <a:pt x="40" y="53"/>
                  <a:pt x="40" y="53"/>
                  <a:pt x="40" y="53"/>
                </a:cubicBezTo>
                <a:cubicBezTo>
                  <a:pt x="40" y="67"/>
                  <a:pt x="40" y="67"/>
                  <a:pt x="40" y="67"/>
                </a:cubicBezTo>
                <a:cubicBezTo>
                  <a:pt x="46" y="83"/>
                  <a:pt x="46" y="83"/>
                  <a:pt x="46" y="83"/>
                </a:cubicBezTo>
                <a:cubicBezTo>
                  <a:pt x="50" y="67"/>
                  <a:pt x="50" y="67"/>
                  <a:pt x="50" y="67"/>
                </a:cubicBezTo>
                <a:cubicBezTo>
                  <a:pt x="48" y="64"/>
                  <a:pt x="48" y="64"/>
                  <a:pt x="48" y="64"/>
                </a:cubicBezTo>
                <a:cubicBezTo>
                  <a:pt x="49" y="60"/>
                  <a:pt x="49" y="60"/>
                  <a:pt x="49" y="60"/>
                </a:cubicBezTo>
                <a:cubicBezTo>
                  <a:pt x="56" y="60"/>
                  <a:pt x="56" y="60"/>
                  <a:pt x="56" y="60"/>
                </a:cubicBezTo>
                <a:cubicBezTo>
                  <a:pt x="58" y="64"/>
                  <a:pt x="58" y="64"/>
                  <a:pt x="58" y="64"/>
                </a:cubicBezTo>
                <a:cubicBezTo>
                  <a:pt x="56" y="67"/>
                  <a:pt x="56" y="67"/>
                  <a:pt x="56" y="67"/>
                </a:cubicBezTo>
                <a:cubicBezTo>
                  <a:pt x="59" y="83"/>
                  <a:pt x="59" y="83"/>
                  <a:pt x="59" y="83"/>
                </a:cubicBezTo>
                <a:cubicBezTo>
                  <a:pt x="65" y="68"/>
                  <a:pt x="65" y="68"/>
                  <a:pt x="65" y="68"/>
                </a:cubicBezTo>
                <a:cubicBezTo>
                  <a:pt x="66" y="54"/>
                  <a:pt x="66" y="54"/>
                  <a:pt x="66" y="54"/>
                </a:cubicBezTo>
                <a:cubicBezTo>
                  <a:pt x="69" y="56"/>
                  <a:pt x="72" y="58"/>
                  <a:pt x="74" y="59"/>
                </a:cubicBezTo>
                <a:cubicBezTo>
                  <a:pt x="75" y="73"/>
                  <a:pt x="75" y="73"/>
                  <a:pt x="75" y="73"/>
                </a:cubicBezTo>
                <a:cubicBezTo>
                  <a:pt x="70" y="73"/>
                  <a:pt x="70" y="73"/>
                  <a:pt x="70" y="73"/>
                </a:cubicBezTo>
                <a:cubicBezTo>
                  <a:pt x="69" y="74"/>
                  <a:pt x="69" y="74"/>
                  <a:pt x="69" y="74"/>
                </a:cubicBezTo>
                <a:cubicBezTo>
                  <a:pt x="74" y="79"/>
                  <a:pt x="74" y="79"/>
                  <a:pt x="74" y="79"/>
                </a:cubicBezTo>
                <a:cubicBezTo>
                  <a:pt x="72" y="81"/>
                  <a:pt x="67" y="91"/>
                  <a:pt x="63" y="98"/>
                </a:cubicBezTo>
                <a:cubicBezTo>
                  <a:pt x="63" y="98"/>
                  <a:pt x="63" y="98"/>
                  <a:pt x="63" y="98"/>
                </a:cubicBezTo>
                <a:cubicBezTo>
                  <a:pt x="63" y="98"/>
                  <a:pt x="63" y="98"/>
                  <a:pt x="63" y="98"/>
                </a:cubicBezTo>
                <a:cubicBezTo>
                  <a:pt x="62" y="100"/>
                  <a:pt x="62" y="101"/>
                  <a:pt x="61" y="102"/>
                </a:cubicBezTo>
                <a:cubicBezTo>
                  <a:pt x="62" y="101"/>
                  <a:pt x="63" y="101"/>
                  <a:pt x="63" y="100"/>
                </a:cubicBezTo>
                <a:cubicBezTo>
                  <a:pt x="69" y="92"/>
                  <a:pt x="75" y="79"/>
                  <a:pt x="76" y="79"/>
                </a:cubicBezTo>
                <a:cubicBezTo>
                  <a:pt x="76" y="78"/>
                  <a:pt x="76" y="78"/>
                  <a:pt x="76" y="78"/>
                </a:cubicBezTo>
                <a:cubicBezTo>
                  <a:pt x="72" y="75"/>
                  <a:pt x="72" y="75"/>
                  <a:pt x="72" y="75"/>
                </a:cubicBezTo>
                <a:cubicBezTo>
                  <a:pt x="77" y="76"/>
                  <a:pt x="77" y="76"/>
                  <a:pt x="77" y="76"/>
                </a:cubicBezTo>
                <a:cubicBezTo>
                  <a:pt x="75" y="59"/>
                  <a:pt x="75" y="59"/>
                  <a:pt x="75" y="59"/>
                </a:cubicBezTo>
                <a:cubicBezTo>
                  <a:pt x="98" y="67"/>
                  <a:pt x="98" y="67"/>
                  <a:pt x="98" y="67"/>
                </a:cubicBezTo>
                <a:cubicBezTo>
                  <a:pt x="103" y="77"/>
                  <a:pt x="103" y="90"/>
                  <a:pt x="103" y="104"/>
                </a:cubicBezTo>
                <a:cubicBezTo>
                  <a:pt x="85" y="104"/>
                  <a:pt x="85" y="104"/>
                  <a:pt x="85" y="104"/>
                </a:cubicBezTo>
                <a:cubicBezTo>
                  <a:pt x="85" y="91"/>
                  <a:pt x="85" y="91"/>
                  <a:pt x="85" y="91"/>
                </a:cubicBezTo>
                <a:cubicBezTo>
                  <a:pt x="84" y="92"/>
                  <a:pt x="84" y="92"/>
                  <a:pt x="84" y="92"/>
                </a:cubicBezTo>
                <a:cubicBezTo>
                  <a:pt x="80" y="104"/>
                  <a:pt x="80" y="104"/>
                  <a:pt x="80" y="104"/>
                </a:cubicBezTo>
                <a:cubicBezTo>
                  <a:pt x="56" y="104"/>
                  <a:pt x="56" y="104"/>
                  <a:pt x="56" y="104"/>
                </a:cubicBezTo>
                <a:cubicBezTo>
                  <a:pt x="50" y="104"/>
                  <a:pt x="50" y="104"/>
                  <a:pt x="50" y="104"/>
                </a:cubicBezTo>
                <a:cubicBezTo>
                  <a:pt x="25" y="104"/>
                  <a:pt x="25" y="104"/>
                  <a:pt x="25" y="104"/>
                </a:cubicBezTo>
                <a:cubicBezTo>
                  <a:pt x="21" y="92"/>
                  <a:pt x="21" y="92"/>
                  <a:pt x="21" y="92"/>
                </a:cubicBezTo>
                <a:cubicBezTo>
                  <a:pt x="20" y="91"/>
                  <a:pt x="20" y="91"/>
                  <a:pt x="20" y="91"/>
                </a:cubicBezTo>
                <a:cubicBezTo>
                  <a:pt x="20" y="104"/>
                  <a:pt x="20" y="104"/>
                  <a:pt x="20" y="104"/>
                </a:cubicBezTo>
                <a:cubicBezTo>
                  <a:pt x="0" y="104"/>
                  <a:pt x="0" y="104"/>
                  <a:pt x="0" y="104"/>
                </a:cubicBezTo>
                <a:cubicBezTo>
                  <a:pt x="0" y="86"/>
                  <a:pt x="1" y="74"/>
                  <a:pt x="5" y="67"/>
                </a:cubicBezTo>
                <a:close/>
              </a:path>
            </a:pathLst>
          </a:custGeom>
          <a:solidFill>
            <a:schemeClr val="tx1"/>
          </a:solidFill>
          <a:ln>
            <a:noFill/>
          </a:ln>
          <a:effectLst/>
        </p:spPr>
        <p:txBody>
          <a:bodyPr/>
          <a:lstStyle/>
          <a:p>
            <a:endParaRPr lang="zh-CN" altLang="en-US"/>
          </a:p>
        </p:txBody>
      </p:sp>
      <p:sp>
        <p:nvSpPr>
          <p:cNvPr id="13" name="文本框 12"/>
          <p:cNvSpPr txBox="1"/>
          <p:nvPr/>
        </p:nvSpPr>
        <p:spPr>
          <a:xfrm>
            <a:off x="8086181" y="1138915"/>
            <a:ext cx="2447778" cy="400110"/>
          </a:xfrm>
          <a:prstGeom prst="rect">
            <a:avLst/>
          </a:prstGeom>
          <a:noFill/>
        </p:spPr>
        <p:txBody>
          <a:bodyPr wrap="square" rtlCol="0">
            <a:spAutoFit/>
          </a:bodyPr>
          <a:lstStyle/>
          <a:p>
            <a:r>
              <a:rPr lang="zh-CN" altLang="en-US" sz="2000">
                <a:solidFill>
                  <a:srgbClr val="131519"/>
                </a:solidFill>
                <a:latin typeface="微软雅黑" panose="020B0503020204020204" pitchFamily="34" charset="-122"/>
                <a:ea typeface="微软雅黑" panose="020B0503020204020204" pitchFamily="34" charset="-122"/>
              </a:rPr>
              <a:t>自我</a:t>
            </a:r>
            <a:r>
              <a:rPr lang="zh-CN" altLang="en-US" sz="2000" dirty="0">
                <a:solidFill>
                  <a:srgbClr val="131519"/>
                </a:solidFill>
                <a:latin typeface="微软雅黑" panose="020B0503020204020204" pitchFamily="34" charset="-122"/>
                <a:ea typeface="微软雅黑" panose="020B0503020204020204" pitchFamily="34" charset="-122"/>
              </a:rPr>
              <a:t>分析</a:t>
            </a:r>
            <a:endParaRPr lang="zh-CN" altLang="en-US" sz="2000" dirty="0">
              <a:solidFill>
                <a:srgbClr val="131519"/>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086181" y="1479345"/>
            <a:ext cx="2405574" cy="400110"/>
          </a:xfrm>
          <a:prstGeom prst="rect">
            <a:avLst/>
          </a:prstGeom>
          <a:noFill/>
        </p:spPr>
        <p:txBody>
          <a:bodyPr wrap="square" rtlCol="0">
            <a:spAutoFit/>
          </a:bodyPr>
          <a:lstStyle/>
          <a:p>
            <a:r>
              <a:rPr lang="en-US" altLang="zh-CN" sz="2000" dirty="0">
                <a:solidFill>
                  <a:srgbClr val="131519"/>
                </a:solidFill>
                <a:latin typeface="微软雅黑" panose="020B0503020204020204" pitchFamily="34" charset="-122"/>
                <a:ea typeface="微软雅黑" panose="020B0503020204020204" pitchFamily="34" charset="-122"/>
              </a:rPr>
              <a:t>Self analysis</a:t>
            </a:r>
            <a:endParaRPr lang="zh-CN" altLang="en-US" sz="2000" dirty="0">
              <a:solidFill>
                <a:srgbClr val="13151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128785" y="1023761"/>
            <a:ext cx="1032018" cy="923330"/>
          </a:xfrm>
          <a:prstGeom prst="rect">
            <a:avLst/>
          </a:prstGeom>
          <a:noFill/>
        </p:spPr>
        <p:txBody>
          <a:bodyPr wrap="square" rtlCol="0">
            <a:spAutoFit/>
          </a:bodyPr>
          <a:lstStyle/>
          <a:p>
            <a:r>
              <a:rPr lang="en-US" altLang="zh-CN" sz="5400">
                <a:solidFill>
                  <a:srgbClr val="131519"/>
                </a:solidFill>
                <a:latin typeface="微软雅黑" panose="020B0503020204020204" pitchFamily="34" charset="-122"/>
                <a:ea typeface="微软雅黑" panose="020B0503020204020204" pitchFamily="34" charset="-122"/>
              </a:rPr>
              <a:t>1.</a:t>
            </a:r>
            <a:endParaRPr lang="zh-CN" altLang="en-US" sz="5400" dirty="0">
              <a:solidFill>
                <a:srgbClr val="131519"/>
              </a:solidFill>
              <a:latin typeface="微软雅黑" panose="020B0503020204020204" pitchFamily="34" charset="-122"/>
              <a:ea typeface="微软雅黑" panose="020B0503020204020204" pitchFamily="34" charset="-122"/>
            </a:endParaRPr>
          </a:p>
        </p:txBody>
      </p:sp>
      <p:sp>
        <p:nvSpPr>
          <p:cNvPr id="38" name="任意多边形: 形状 37"/>
          <p:cNvSpPr/>
          <p:nvPr/>
        </p:nvSpPr>
        <p:spPr>
          <a:xfrm>
            <a:off x="5858983" y="2546672"/>
            <a:ext cx="6337300" cy="830841"/>
          </a:xfrm>
          <a:custGeom>
            <a:avLst/>
            <a:gdLst>
              <a:gd name="connsiteX0" fmla="*/ 6333017 w 6337300"/>
              <a:gd name="connsiteY0" fmla="*/ 0 h 830841"/>
              <a:gd name="connsiteX1" fmla="*/ 6337300 w 6337300"/>
              <a:gd name="connsiteY1" fmla="*/ 0 h 830841"/>
              <a:gd name="connsiteX2" fmla="*/ 6337300 w 6337300"/>
              <a:gd name="connsiteY2" fmla="*/ 830841 h 830841"/>
              <a:gd name="connsiteX3" fmla="*/ 6333017 w 6337300"/>
              <a:gd name="connsiteY3" fmla="*/ 830841 h 830841"/>
              <a:gd name="connsiteX4" fmla="*/ 0 w 6337300"/>
              <a:gd name="connsiteY4" fmla="*/ 0 h 830841"/>
              <a:gd name="connsiteX5" fmla="*/ 6131698 w 6337300"/>
              <a:gd name="connsiteY5" fmla="*/ 0 h 830841"/>
              <a:gd name="connsiteX6" fmla="*/ 5282169 w 6337300"/>
              <a:gd name="connsiteY6" fmla="*/ 830841 h 830841"/>
              <a:gd name="connsiteX7" fmla="*/ 0 w 6337300"/>
              <a:gd name="connsiteY7" fmla="*/ 830841 h 8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7300" h="830841">
                <a:moveTo>
                  <a:pt x="6333017" y="0"/>
                </a:moveTo>
                <a:lnTo>
                  <a:pt x="6337300" y="0"/>
                </a:lnTo>
                <a:lnTo>
                  <a:pt x="6337300" y="830841"/>
                </a:lnTo>
                <a:lnTo>
                  <a:pt x="6333017" y="830841"/>
                </a:lnTo>
                <a:close/>
                <a:moveTo>
                  <a:pt x="0" y="0"/>
                </a:moveTo>
                <a:lnTo>
                  <a:pt x="6131698" y="0"/>
                </a:lnTo>
                <a:lnTo>
                  <a:pt x="5282169" y="830841"/>
                </a:lnTo>
                <a:lnTo>
                  <a:pt x="0" y="83084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文本框 17"/>
          <p:cNvSpPr txBox="1"/>
          <p:nvPr/>
        </p:nvSpPr>
        <p:spPr>
          <a:xfrm>
            <a:off x="8086181" y="2608089"/>
            <a:ext cx="2447778" cy="400110"/>
          </a:xfrm>
          <a:prstGeom prst="rect">
            <a:avLst/>
          </a:prstGeom>
          <a:noFill/>
        </p:spPr>
        <p:txBody>
          <a:bodyPr wrap="square" rtlCol="0">
            <a:spAutoFit/>
          </a:bodyPr>
          <a:lstStyle/>
          <a:p>
            <a:r>
              <a:rPr lang="zh-CN" altLang="en-US" sz="2000">
                <a:solidFill>
                  <a:srgbClr val="131519"/>
                </a:solidFill>
                <a:latin typeface="微软雅黑" panose="020B0503020204020204" pitchFamily="34" charset="-122"/>
                <a:ea typeface="微软雅黑" panose="020B0503020204020204" pitchFamily="34" charset="-122"/>
              </a:rPr>
              <a:t>外界环境</a:t>
            </a:r>
            <a:endParaRPr lang="zh-CN" altLang="en-US" sz="2000" dirty="0">
              <a:solidFill>
                <a:srgbClr val="131519"/>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086181" y="2948519"/>
            <a:ext cx="3068702" cy="400110"/>
          </a:xfrm>
          <a:prstGeom prst="rect">
            <a:avLst/>
          </a:prstGeom>
          <a:noFill/>
        </p:spPr>
        <p:txBody>
          <a:bodyPr wrap="square" rtlCol="0">
            <a:spAutoFit/>
          </a:bodyPr>
          <a:lstStyle/>
          <a:p>
            <a:r>
              <a:rPr lang="en-US" altLang="zh-CN" sz="2000">
                <a:solidFill>
                  <a:srgbClr val="131519"/>
                </a:solidFill>
                <a:ea typeface="微软雅黑" panose="020B0503020204020204" pitchFamily="34" charset="-122"/>
              </a:rPr>
              <a:t>external environment</a:t>
            </a:r>
            <a:endParaRPr lang="zh-CN" altLang="en-US" sz="2000" dirty="0">
              <a:solidFill>
                <a:srgbClr val="131519"/>
              </a:solidFill>
              <a:ea typeface="微软雅黑" panose="020B0503020204020204" pitchFamily="34" charset="-122"/>
            </a:endParaRPr>
          </a:p>
        </p:txBody>
      </p:sp>
      <p:sp>
        <p:nvSpPr>
          <p:cNvPr id="20" name="文本框 19"/>
          <p:cNvSpPr txBox="1"/>
          <p:nvPr/>
        </p:nvSpPr>
        <p:spPr>
          <a:xfrm>
            <a:off x="7128785" y="2492935"/>
            <a:ext cx="1032018" cy="923330"/>
          </a:xfrm>
          <a:prstGeom prst="rect">
            <a:avLst/>
          </a:prstGeom>
          <a:noFill/>
        </p:spPr>
        <p:txBody>
          <a:bodyPr wrap="square" rtlCol="0">
            <a:spAutoFit/>
          </a:bodyPr>
          <a:lstStyle/>
          <a:p>
            <a:r>
              <a:rPr lang="en-US" altLang="zh-CN" sz="5400">
                <a:solidFill>
                  <a:srgbClr val="131519"/>
                </a:solidFill>
                <a:latin typeface="微软雅黑" panose="020B0503020204020204" pitchFamily="34" charset="-122"/>
                <a:ea typeface="微软雅黑" panose="020B0503020204020204" pitchFamily="34" charset="-122"/>
              </a:rPr>
              <a:t>2.</a:t>
            </a:r>
            <a:endParaRPr lang="zh-CN" altLang="en-US" sz="5400" dirty="0">
              <a:solidFill>
                <a:srgbClr val="131519"/>
              </a:solidFill>
              <a:latin typeface="微软雅黑" panose="020B0503020204020204" pitchFamily="34" charset="-122"/>
              <a:ea typeface="微软雅黑" panose="020B0503020204020204" pitchFamily="34" charset="-122"/>
            </a:endParaRPr>
          </a:p>
        </p:txBody>
      </p:sp>
      <p:sp>
        <p:nvSpPr>
          <p:cNvPr id="39" name="任意多边形: 形状 38"/>
          <p:cNvSpPr/>
          <p:nvPr/>
        </p:nvSpPr>
        <p:spPr>
          <a:xfrm>
            <a:off x="5858983" y="4015846"/>
            <a:ext cx="6337300" cy="830841"/>
          </a:xfrm>
          <a:custGeom>
            <a:avLst/>
            <a:gdLst>
              <a:gd name="connsiteX0" fmla="*/ 6333017 w 6337300"/>
              <a:gd name="connsiteY0" fmla="*/ 0 h 830841"/>
              <a:gd name="connsiteX1" fmla="*/ 6337300 w 6337300"/>
              <a:gd name="connsiteY1" fmla="*/ 0 h 830841"/>
              <a:gd name="connsiteX2" fmla="*/ 6337300 w 6337300"/>
              <a:gd name="connsiteY2" fmla="*/ 830841 h 830841"/>
              <a:gd name="connsiteX3" fmla="*/ 6333017 w 6337300"/>
              <a:gd name="connsiteY3" fmla="*/ 830841 h 830841"/>
              <a:gd name="connsiteX4" fmla="*/ 0 w 6337300"/>
              <a:gd name="connsiteY4" fmla="*/ 0 h 830841"/>
              <a:gd name="connsiteX5" fmla="*/ 6111288 w 6337300"/>
              <a:gd name="connsiteY5" fmla="*/ 0 h 830841"/>
              <a:gd name="connsiteX6" fmla="*/ 5261759 w 6337300"/>
              <a:gd name="connsiteY6" fmla="*/ 830841 h 830841"/>
              <a:gd name="connsiteX7" fmla="*/ 0 w 6337300"/>
              <a:gd name="connsiteY7" fmla="*/ 830841 h 8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7300" h="830841">
                <a:moveTo>
                  <a:pt x="6333017" y="0"/>
                </a:moveTo>
                <a:lnTo>
                  <a:pt x="6337300" y="0"/>
                </a:lnTo>
                <a:lnTo>
                  <a:pt x="6337300" y="830841"/>
                </a:lnTo>
                <a:lnTo>
                  <a:pt x="6333017" y="830841"/>
                </a:lnTo>
                <a:close/>
                <a:moveTo>
                  <a:pt x="0" y="0"/>
                </a:moveTo>
                <a:lnTo>
                  <a:pt x="6111288" y="0"/>
                </a:lnTo>
                <a:lnTo>
                  <a:pt x="5261759" y="830841"/>
                </a:lnTo>
                <a:lnTo>
                  <a:pt x="0" y="83084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8086181" y="4077263"/>
            <a:ext cx="2447778" cy="400110"/>
          </a:xfrm>
          <a:prstGeom prst="rect">
            <a:avLst/>
          </a:prstGeom>
          <a:noFill/>
        </p:spPr>
        <p:txBody>
          <a:bodyPr wrap="square" rtlCol="0">
            <a:spAutoFit/>
          </a:bodyPr>
          <a:lstStyle/>
          <a:p>
            <a:r>
              <a:rPr lang="zh-CN" altLang="en-US" sz="2000">
                <a:solidFill>
                  <a:srgbClr val="131519"/>
                </a:solidFill>
                <a:latin typeface="微软雅黑" panose="020B0503020204020204" pitchFamily="34" charset="-122"/>
                <a:ea typeface="微软雅黑" panose="020B0503020204020204" pitchFamily="34" charset="-122"/>
              </a:rPr>
              <a:t>职业决策</a:t>
            </a:r>
            <a:endParaRPr lang="zh-CN" altLang="en-US" sz="2000" dirty="0">
              <a:solidFill>
                <a:srgbClr val="131519"/>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086181" y="4417693"/>
            <a:ext cx="3373502" cy="400110"/>
          </a:xfrm>
          <a:prstGeom prst="rect">
            <a:avLst/>
          </a:prstGeom>
          <a:noFill/>
        </p:spPr>
        <p:txBody>
          <a:bodyPr wrap="square" rtlCol="0">
            <a:spAutoFit/>
          </a:bodyPr>
          <a:lstStyle/>
          <a:p>
            <a:r>
              <a:rPr lang="en-US" altLang="zh-CN" sz="2000">
                <a:solidFill>
                  <a:srgbClr val="131519"/>
                </a:solidFill>
                <a:ea typeface="微软雅黑" panose="020B0503020204020204" pitchFamily="34" charset="-122"/>
              </a:rPr>
              <a:t>Career decision-making</a:t>
            </a:r>
            <a:endParaRPr lang="zh-CN" altLang="en-US" sz="2000" dirty="0">
              <a:solidFill>
                <a:srgbClr val="131519"/>
              </a:solidFill>
              <a:ea typeface="微软雅黑" panose="020B0503020204020204" pitchFamily="34" charset="-122"/>
            </a:endParaRPr>
          </a:p>
        </p:txBody>
      </p:sp>
      <p:sp>
        <p:nvSpPr>
          <p:cNvPr id="25" name="文本框 24"/>
          <p:cNvSpPr txBox="1"/>
          <p:nvPr/>
        </p:nvSpPr>
        <p:spPr>
          <a:xfrm>
            <a:off x="7128785" y="3962109"/>
            <a:ext cx="1032018" cy="923330"/>
          </a:xfrm>
          <a:prstGeom prst="rect">
            <a:avLst/>
          </a:prstGeom>
          <a:noFill/>
        </p:spPr>
        <p:txBody>
          <a:bodyPr wrap="square" rtlCol="0">
            <a:spAutoFit/>
          </a:bodyPr>
          <a:lstStyle/>
          <a:p>
            <a:r>
              <a:rPr lang="en-US" altLang="zh-CN" sz="5400">
                <a:solidFill>
                  <a:srgbClr val="131519"/>
                </a:solidFill>
                <a:latin typeface="微软雅黑" panose="020B0503020204020204" pitchFamily="34" charset="-122"/>
                <a:ea typeface="微软雅黑" panose="020B0503020204020204" pitchFamily="34" charset="-122"/>
              </a:rPr>
              <a:t>3.</a:t>
            </a:r>
            <a:endParaRPr lang="zh-CN" altLang="en-US" sz="5400" dirty="0">
              <a:solidFill>
                <a:srgbClr val="131519"/>
              </a:solidFill>
              <a:latin typeface="微软雅黑" panose="020B0503020204020204" pitchFamily="34" charset="-122"/>
              <a:ea typeface="微软雅黑" panose="020B0503020204020204" pitchFamily="34" charset="-122"/>
            </a:endParaRPr>
          </a:p>
        </p:txBody>
      </p:sp>
      <p:sp>
        <p:nvSpPr>
          <p:cNvPr id="40" name="任意多边形: 形状 39"/>
          <p:cNvSpPr/>
          <p:nvPr/>
        </p:nvSpPr>
        <p:spPr>
          <a:xfrm>
            <a:off x="5858983" y="5485019"/>
            <a:ext cx="6337300" cy="830841"/>
          </a:xfrm>
          <a:custGeom>
            <a:avLst/>
            <a:gdLst>
              <a:gd name="connsiteX0" fmla="*/ 6333017 w 6337300"/>
              <a:gd name="connsiteY0" fmla="*/ 0 h 830841"/>
              <a:gd name="connsiteX1" fmla="*/ 6337300 w 6337300"/>
              <a:gd name="connsiteY1" fmla="*/ 0 h 830841"/>
              <a:gd name="connsiteX2" fmla="*/ 6337300 w 6337300"/>
              <a:gd name="connsiteY2" fmla="*/ 830841 h 830841"/>
              <a:gd name="connsiteX3" fmla="*/ 6333017 w 6337300"/>
              <a:gd name="connsiteY3" fmla="*/ 830841 h 830841"/>
              <a:gd name="connsiteX4" fmla="*/ 0 w 6337300"/>
              <a:gd name="connsiteY4" fmla="*/ 0 h 830841"/>
              <a:gd name="connsiteX5" fmla="*/ 6163238 w 6337300"/>
              <a:gd name="connsiteY5" fmla="*/ 0 h 830841"/>
              <a:gd name="connsiteX6" fmla="*/ 5313709 w 6337300"/>
              <a:gd name="connsiteY6" fmla="*/ 830841 h 830841"/>
              <a:gd name="connsiteX7" fmla="*/ 0 w 6337300"/>
              <a:gd name="connsiteY7" fmla="*/ 830841 h 8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7300" h="830841">
                <a:moveTo>
                  <a:pt x="6333017" y="0"/>
                </a:moveTo>
                <a:lnTo>
                  <a:pt x="6337300" y="0"/>
                </a:lnTo>
                <a:lnTo>
                  <a:pt x="6337300" y="830841"/>
                </a:lnTo>
                <a:lnTo>
                  <a:pt x="6333017" y="830841"/>
                </a:lnTo>
                <a:close/>
                <a:moveTo>
                  <a:pt x="0" y="0"/>
                </a:moveTo>
                <a:lnTo>
                  <a:pt x="6163238" y="0"/>
                </a:lnTo>
                <a:lnTo>
                  <a:pt x="5313709" y="830841"/>
                </a:lnTo>
                <a:lnTo>
                  <a:pt x="0" y="83084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文本框 27"/>
          <p:cNvSpPr txBox="1"/>
          <p:nvPr/>
        </p:nvSpPr>
        <p:spPr>
          <a:xfrm>
            <a:off x="8086181" y="5546436"/>
            <a:ext cx="2447778" cy="400110"/>
          </a:xfrm>
          <a:prstGeom prst="rect">
            <a:avLst/>
          </a:prstGeom>
          <a:noFill/>
        </p:spPr>
        <p:txBody>
          <a:bodyPr wrap="square" rtlCol="0">
            <a:spAutoFit/>
          </a:bodyPr>
          <a:lstStyle/>
          <a:p>
            <a:r>
              <a:rPr lang="zh-CN" altLang="en-US" sz="2000">
                <a:solidFill>
                  <a:srgbClr val="131519"/>
                </a:solidFill>
                <a:latin typeface="微软雅黑" panose="020B0503020204020204" pitchFamily="34" charset="-122"/>
                <a:ea typeface="微软雅黑" panose="020B0503020204020204" pitchFamily="34" charset="-122"/>
              </a:rPr>
              <a:t>实施计划</a:t>
            </a:r>
            <a:endParaRPr lang="zh-CN" altLang="en-US" sz="2000" dirty="0">
              <a:solidFill>
                <a:srgbClr val="131519"/>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086181" y="5886866"/>
            <a:ext cx="2405574" cy="400110"/>
          </a:xfrm>
          <a:prstGeom prst="rect">
            <a:avLst/>
          </a:prstGeom>
          <a:noFill/>
        </p:spPr>
        <p:txBody>
          <a:bodyPr wrap="square" rtlCol="0">
            <a:spAutoFit/>
          </a:bodyPr>
          <a:lstStyle/>
          <a:p>
            <a:r>
              <a:rPr lang="en-US" altLang="zh-CN" sz="2000">
                <a:solidFill>
                  <a:srgbClr val="131519"/>
                </a:solidFill>
                <a:ea typeface="微软雅黑" panose="020B0503020204020204" pitchFamily="34" charset="-122"/>
              </a:rPr>
              <a:t>Carry out the plan</a:t>
            </a:r>
            <a:endParaRPr lang="zh-CN" altLang="en-US" sz="2000" dirty="0">
              <a:solidFill>
                <a:srgbClr val="131519"/>
              </a:solidFill>
              <a:ea typeface="微软雅黑" panose="020B0503020204020204" pitchFamily="34" charset="-122"/>
            </a:endParaRPr>
          </a:p>
        </p:txBody>
      </p:sp>
      <p:sp>
        <p:nvSpPr>
          <p:cNvPr id="30" name="文本框 29"/>
          <p:cNvSpPr txBox="1"/>
          <p:nvPr/>
        </p:nvSpPr>
        <p:spPr>
          <a:xfrm>
            <a:off x="7128785" y="5431282"/>
            <a:ext cx="1032018" cy="923330"/>
          </a:xfrm>
          <a:prstGeom prst="rect">
            <a:avLst/>
          </a:prstGeom>
          <a:noFill/>
        </p:spPr>
        <p:txBody>
          <a:bodyPr wrap="square" rtlCol="0">
            <a:spAutoFit/>
          </a:bodyPr>
          <a:lstStyle/>
          <a:p>
            <a:r>
              <a:rPr lang="en-US" altLang="zh-CN" sz="5400">
                <a:solidFill>
                  <a:srgbClr val="131519"/>
                </a:solidFill>
                <a:latin typeface="微软雅黑" panose="020B0503020204020204" pitchFamily="34" charset="-122"/>
                <a:ea typeface="微软雅黑" panose="020B0503020204020204" pitchFamily="34" charset="-122"/>
              </a:rPr>
              <a:t>4.</a:t>
            </a:r>
            <a:endParaRPr lang="zh-CN" altLang="en-US" sz="5400" dirty="0">
              <a:solidFill>
                <a:srgbClr val="131519"/>
              </a:solidFill>
              <a:latin typeface="微软雅黑" panose="020B0503020204020204" pitchFamily="34" charset="-122"/>
              <a:ea typeface="微软雅黑" panose="020B0503020204020204" pitchFamily="34" charset="-122"/>
            </a:endParaRPr>
          </a:p>
        </p:txBody>
      </p:sp>
      <p:sp>
        <p:nvSpPr>
          <p:cNvPr id="31" name="recycling_247352"/>
          <p:cNvSpPr>
            <a:spLocks noChangeAspect="1"/>
          </p:cNvSpPr>
          <p:nvPr/>
        </p:nvSpPr>
        <p:spPr bwMode="auto">
          <a:xfrm>
            <a:off x="6255080" y="2678778"/>
            <a:ext cx="575295" cy="573781"/>
          </a:xfrm>
          <a:custGeom>
            <a:avLst/>
            <a:gdLst>
              <a:gd name="connsiteX0" fmla="*/ 262242 w 607755"/>
              <a:gd name="connsiteY0" fmla="*/ 364165 h 606157"/>
              <a:gd name="connsiteX1" fmla="*/ 291471 w 607755"/>
              <a:gd name="connsiteY1" fmla="*/ 430104 h 606157"/>
              <a:gd name="connsiteX2" fmla="*/ 303524 w 607755"/>
              <a:gd name="connsiteY2" fmla="*/ 430578 h 606157"/>
              <a:gd name="connsiteX3" fmla="*/ 312444 w 607755"/>
              <a:gd name="connsiteY3" fmla="*/ 430199 h 606157"/>
              <a:gd name="connsiteX4" fmla="*/ 343097 w 607755"/>
              <a:gd name="connsiteY4" fmla="*/ 364165 h 606157"/>
              <a:gd name="connsiteX5" fmla="*/ 191257 w 607755"/>
              <a:gd name="connsiteY5" fmla="*/ 363975 h 606157"/>
              <a:gd name="connsiteX6" fmla="*/ 256833 w 607755"/>
              <a:gd name="connsiteY6" fmla="*/ 421577 h 606157"/>
              <a:gd name="connsiteX7" fmla="*/ 235576 w 607755"/>
              <a:gd name="connsiteY7" fmla="*/ 363975 h 606157"/>
              <a:gd name="connsiteX8" fmla="*/ 370048 w 607755"/>
              <a:gd name="connsiteY8" fmla="*/ 363881 h 606157"/>
              <a:gd name="connsiteX9" fmla="*/ 347273 w 607755"/>
              <a:gd name="connsiteY9" fmla="*/ 422714 h 606157"/>
              <a:gd name="connsiteX10" fmla="*/ 415695 w 607755"/>
              <a:gd name="connsiteY10" fmla="*/ 363881 h 606157"/>
              <a:gd name="connsiteX11" fmla="*/ 375648 w 607755"/>
              <a:gd name="connsiteY11" fmla="*/ 267530 h 606157"/>
              <a:gd name="connsiteX12" fmla="*/ 377735 w 607755"/>
              <a:gd name="connsiteY12" fmla="*/ 301258 h 606157"/>
              <a:gd name="connsiteX13" fmla="*/ 375078 w 607755"/>
              <a:gd name="connsiteY13" fmla="*/ 338017 h 606157"/>
              <a:gd name="connsiteX14" fmla="*/ 426514 w 607755"/>
              <a:gd name="connsiteY14" fmla="*/ 338017 h 606157"/>
              <a:gd name="connsiteX15" fmla="*/ 431449 w 607755"/>
              <a:gd name="connsiteY15" fmla="*/ 302773 h 606157"/>
              <a:gd name="connsiteX16" fmla="*/ 426514 w 607755"/>
              <a:gd name="connsiteY16" fmla="*/ 267530 h 606157"/>
              <a:gd name="connsiteX17" fmla="*/ 257592 w 607755"/>
              <a:gd name="connsiteY17" fmla="*/ 267341 h 606157"/>
              <a:gd name="connsiteX18" fmla="*/ 254650 w 607755"/>
              <a:gd name="connsiteY18" fmla="*/ 304384 h 606157"/>
              <a:gd name="connsiteX19" fmla="*/ 257023 w 607755"/>
              <a:gd name="connsiteY19" fmla="*/ 337827 h 606157"/>
              <a:gd name="connsiteX20" fmla="*/ 348791 w 607755"/>
              <a:gd name="connsiteY20" fmla="*/ 337827 h 606157"/>
              <a:gd name="connsiteX21" fmla="*/ 351733 w 607755"/>
              <a:gd name="connsiteY21" fmla="*/ 301068 h 606157"/>
              <a:gd name="connsiteX22" fmla="*/ 349265 w 607755"/>
              <a:gd name="connsiteY22" fmla="*/ 267341 h 606157"/>
              <a:gd name="connsiteX23" fmla="*/ 180723 w 607755"/>
              <a:gd name="connsiteY23" fmla="*/ 267341 h 606157"/>
              <a:gd name="connsiteX24" fmla="*/ 175694 w 607755"/>
              <a:gd name="connsiteY24" fmla="*/ 302773 h 606157"/>
              <a:gd name="connsiteX25" fmla="*/ 180723 w 607755"/>
              <a:gd name="connsiteY25" fmla="*/ 338017 h 606157"/>
              <a:gd name="connsiteX26" fmla="*/ 230831 w 607755"/>
              <a:gd name="connsiteY26" fmla="*/ 338017 h 606157"/>
              <a:gd name="connsiteX27" fmla="*/ 228743 w 607755"/>
              <a:gd name="connsiteY27" fmla="*/ 304384 h 606157"/>
              <a:gd name="connsiteX28" fmla="*/ 231400 w 607755"/>
              <a:gd name="connsiteY28" fmla="*/ 267341 h 606157"/>
              <a:gd name="connsiteX29" fmla="*/ 349455 w 607755"/>
              <a:gd name="connsiteY29" fmla="*/ 183590 h 606157"/>
              <a:gd name="connsiteX30" fmla="*/ 370808 w 607755"/>
              <a:gd name="connsiteY30" fmla="*/ 241477 h 606157"/>
              <a:gd name="connsiteX31" fmla="*/ 415695 w 607755"/>
              <a:gd name="connsiteY31" fmla="*/ 241477 h 606157"/>
              <a:gd name="connsiteX32" fmla="*/ 349455 w 607755"/>
              <a:gd name="connsiteY32" fmla="*/ 183590 h 606157"/>
              <a:gd name="connsiteX33" fmla="*/ 258826 w 607755"/>
              <a:gd name="connsiteY33" fmla="*/ 183117 h 606157"/>
              <a:gd name="connsiteX34" fmla="*/ 191352 w 607755"/>
              <a:gd name="connsiteY34" fmla="*/ 241382 h 606157"/>
              <a:gd name="connsiteX35" fmla="*/ 236335 w 607755"/>
              <a:gd name="connsiteY35" fmla="*/ 241382 h 606157"/>
              <a:gd name="connsiteX36" fmla="*/ 258826 w 607755"/>
              <a:gd name="connsiteY36" fmla="*/ 183117 h 606157"/>
              <a:gd name="connsiteX37" fmla="*/ 303619 w 607755"/>
              <a:gd name="connsiteY37" fmla="*/ 175159 h 606157"/>
              <a:gd name="connsiteX38" fmla="*/ 293844 w 607755"/>
              <a:gd name="connsiteY38" fmla="*/ 175537 h 606157"/>
              <a:gd name="connsiteX39" fmla="*/ 263381 w 607755"/>
              <a:gd name="connsiteY39" fmla="*/ 241477 h 606157"/>
              <a:gd name="connsiteX40" fmla="*/ 344141 w 607755"/>
              <a:gd name="connsiteY40" fmla="*/ 241477 h 606157"/>
              <a:gd name="connsiteX41" fmla="*/ 314912 w 607755"/>
              <a:gd name="connsiteY41" fmla="*/ 175632 h 606157"/>
              <a:gd name="connsiteX42" fmla="*/ 303619 w 607755"/>
              <a:gd name="connsiteY42" fmla="*/ 175159 h 606157"/>
              <a:gd name="connsiteX43" fmla="*/ 303619 w 607755"/>
              <a:gd name="connsiteY43" fmla="*/ 149105 h 606157"/>
              <a:gd name="connsiteX44" fmla="*/ 412469 w 607755"/>
              <a:gd name="connsiteY44" fmla="*/ 194107 h 606157"/>
              <a:gd name="connsiteX45" fmla="*/ 457451 w 607755"/>
              <a:gd name="connsiteY45" fmla="*/ 302773 h 606157"/>
              <a:gd name="connsiteX46" fmla="*/ 412469 w 607755"/>
              <a:gd name="connsiteY46" fmla="*/ 411345 h 606157"/>
              <a:gd name="connsiteX47" fmla="*/ 303619 w 607755"/>
              <a:gd name="connsiteY47" fmla="*/ 456347 h 606157"/>
              <a:gd name="connsiteX48" fmla="*/ 194769 w 607755"/>
              <a:gd name="connsiteY48" fmla="*/ 411345 h 606157"/>
              <a:gd name="connsiteX49" fmla="*/ 149786 w 607755"/>
              <a:gd name="connsiteY49" fmla="*/ 302773 h 606157"/>
              <a:gd name="connsiteX50" fmla="*/ 194769 w 607755"/>
              <a:gd name="connsiteY50" fmla="*/ 194107 h 606157"/>
              <a:gd name="connsiteX51" fmla="*/ 303619 w 607755"/>
              <a:gd name="connsiteY51" fmla="*/ 149105 h 606157"/>
              <a:gd name="connsiteX52" fmla="*/ 310958 w 607755"/>
              <a:gd name="connsiteY52" fmla="*/ 121087 h 606157"/>
              <a:gd name="connsiteX53" fmla="*/ 239591 w 607755"/>
              <a:gd name="connsiteY53" fmla="*/ 132564 h 606157"/>
              <a:gd name="connsiteX54" fmla="*/ 133222 w 607755"/>
              <a:gd name="connsiteY54" fmla="*/ 366613 h 606157"/>
              <a:gd name="connsiteX55" fmla="*/ 367500 w 607755"/>
              <a:gd name="connsiteY55" fmla="*/ 473024 h 606157"/>
              <a:gd name="connsiteX56" fmla="*/ 473964 w 607755"/>
              <a:gd name="connsiteY56" fmla="*/ 238881 h 606157"/>
              <a:gd name="connsiteX57" fmla="*/ 310958 w 607755"/>
              <a:gd name="connsiteY57" fmla="*/ 121087 h 606157"/>
              <a:gd name="connsiteX58" fmla="*/ 275174 w 607755"/>
              <a:gd name="connsiteY58" fmla="*/ 0 h 606157"/>
              <a:gd name="connsiteX59" fmla="*/ 303356 w 607755"/>
              <a:gd name="connsiteY59" fmla="*/ 0 h 606157"/>
              <a:gd name="connsiteX60" fmla="*/ 331632 w 607755"/>
              <a:gd name="connsiteY60" fmla="*/ 0 h 606157"/>
              <a:gd name="connsiteX61" fmla="*/ 352982 w 607755"/>
              <a:gd name="connsiteY61" fmla="*/ 18098 h 606157"/>
              <a:gd name="connsiteX62" fmla="*/ 360193 w 607755"/>
              <a:gd name="connsiteY62" fmla="*/ 59981 h 606157"/>
              <a:gd name="connsiteX63" fmla="*/ 376419 w 607755"/>
              <a:gd name="connsiteY63" fmla="*/ 78364 h 606157"/>
              <a:gd name="connsiteX64" fmla="*/ 412476 w 607755"/>
              <a:gd name="connsiteY64" fmla="*/ 93335 h 606157"/>
              <a:gd name="connsiteX65" fmla="*/ 437147 w 607755"/>
              <a:gd name="connsiteY65" fmla="*/ 91819 h 606157"/>
              <a:gd name="connsiteX66" fmla="*/ 471117 w 607755"/>
              <a:gd name="connsiteY66" fmla="*/ 67561 h 606157"/>
              <a:gd name="connsiteX67" fmla="*/ 499109 w 607755"/>
              <a:gd name="connsiteY67" fmla="*/ 69835 h 606157"/>
              <a:gd name="connsiteX68" fmla="*/ 519225 w 607755"/>
              <a:gd name="connsiteY68" fmla="*/ 89829 h 606157"/>
              <a:gd name="connsiteX69" fmla="*/ 539341 w 607755"/>
              <a:gd name="connsiteY69" fmla="*/ 109823 h 606157"/>
              <a:gd name="connsiteX70" fmla="*/ 541713 w 607755"/>
              <a:gd name="connsiteY70" fmla="*/ 137681 h 606157"/>
              <a:gd name="connsiteX71" fmla="*/ 516853 w 607755"/>
              <a:gd name="connsiteY71" fmla="*/ 172931 h 606157"/>
              <a:gd name="connsiteX72" fmla="*/ 515145 w 607755"/>
              <a:gd name="connsiteY72" fmla="*/ 197188 h 606157"/>
              <a:gd name="connsiteX73" fmla="*/ 529378 w 607755"/>
              <a:gd name="connsiteY73" fmla="*/ 231869 h 606157"/>
              <a:gd name="connsiteX74" fmla="*/ 548071 w 607755"/>
              <a:gd name="connsiteY74" fmla="*/ 247978 h 606157"/>
              <a:gd name="connsiteX75" fmla="*/ 589727 w 607755"/>
              <a:gd name="connsiteY75" fmla="*/ 254421 h 606157"/>
              <a:gd name="connsiteX76" fmla="*/ 607755 w 607755"/>
              <a:gd name="connsiteY76" fmla="*/ 275647 h 606157"/>
              <a:gd name="connsiteX77" fmla="*/ 607755 w 607755"/>
              <a:gd name="connsiteY77" fmla="*/ 303884 h 606157"/>
              <a:gd name="connsiteX78" fmla="*/ 607660 w 607755"/>
              <a:gd name="connsiteY78" fmla="*/ 332027 h 606157"/>
              <a:gd name="connsiteX79" fmla="*/ 589537 w 607755"/>
              <a:gd name="connsiteY79" fmla="*/ 353347 h 606157"/>
              <a:gd name="connsiteX80" fmla="*/ 546932 w 607755"/>
              <a:gd name="connsiteY80" fmla="*/ 360548 h 606157"/>
              <a:gd name="connsiteX81" fmla="*/ 528714 w 607755"/>
              <a:gd name="connsiteY81" fmla="*/ 376467 h 606157"/>
              <a:gd name="connsiteX82" fmla="*/ 514006 w 607755"/>
              <a:gd name="connsiteY82" fmla="*/ 411338 h 606157"/>
              <a:gd name="connsiteX83" fmla="*/ 515714 w 607755"/>
              <a:gd name="connsiteY83" fmla="*/ 435785 h 606157"/>
              <a:gd name="connsiteX84" fmla="*/ 540100 w 607755"/>
              <a:gd name="connsiteY84" fmla="*/ 469897 h 606157"/>
              <a:gd name="connsiteX85" fmla="*/ 537823 w 607755"/>
              <a:gd name="connsiteY85" fmla="*/ 497756 h 606157"/>
              <a:gd name="connsiteX86" fmla="*/ 517802 w 607755"/>
              <a:gd name="connsiteY86" fmla="*/ 517844 h 606157"/>
              <a:gd name="connsiteX87" fmla="*/ 497875 w 607755"/>
              <a:gd name="connsiteY87" fmla="*/ 537932 h 606157"/>
              <a:gd name="connsiteX88" fmla="*/ 469883 w 607755"/>
              <a:gd name="connsiteY88" fmla="*/ 540396 h 606157"/>
              <a:gd name="connsiteX89" fmla="*/ 434585 w 607755"/>
              <a:gd name="connsiteY89" fmla="*/ 515475 h 606157"/>
              <a:gd name="connsiteX90" fmla="*/ 410294 w 607755"/>
              <a:gd name="connsiteY90" fmla="*/ 513864 h 606157"/>
              <a:gd name="connsiteX91" fmla="*/ 375375 w 607755"/>
              <a:gd name="connsiteY91" fmla="*/ 528078 h 606157"/>
              <a:gd name="connsiteX92" fmla="*/ 359150 w 607755"/>
              <a:gd name="connsiteY92" fmla="*/ 546555 h 606157"/>
              <a:gd name="connsiteX93" fmla="*/ 352318 w 607755"/>
              <a:gd name="connsiteY93" fmla="*/ 588153 h 606157"/>
              <a:gd name="connsiteX94" fmla="*/ 331063 w 607755"/>
              <a:gd name="connsiteY94" fmla="*/ 606157 h 606157"/>
              <a:gd name="connsiteX95" fmla="*/ 302881 w 607755"/>
              <a:gd name="connsiteY95" fmla="*/ 606157 h 606157"/>
              <a:gd name="connsiteX96" fmla="*/ 274700 w 607755"/>
              <a:gd name="connsiteY96" fmla="*/ 606157 h 606157"/>
              <a:gd name="connsiteX97" fmla="*/ 253255 w 607755"/>
              <a:gd name="connsiteY97" fmla="*/ 588153 h 606157"/>
              <a:gd name="connsiteX98" fmla="*/ 246044 w 607755"/>
              <a:gd name="connsiteY98" fmla="*/ 545702 h 606157"/>
              <a:gd name="connsiteX99" fmla="*/ 230008 w 607755"/>
              <a:gd name="connsiteY99" fmla="*/ 527320 h 606157"/>
              <a:gd name="connsiteX100" fmla="*/ 196607 w 607755"/>
              <a:gd name="connsiteY100" fmla="*/ 513580 h 606157"/>
              <a:gd name="connsiteX101" fmla="*/ 172221 w 607755"/>
              <a:gd name="connsiteY101" fmla="*/ 515191 h 606157"/>
              <a:gd name="connsiteX102" fmla="*/ 137492 w 607755"/>
              <a:gd name="connsiteY102" fmla="*/ 540017 h 606157"/>
              <a:gd name="connsiteX103" fmla="*/ 109595 w 607755"/>
              <a:gd name="connsiteY103" fmla="*/ 537743 h 606157"/>
              <a:gd name="connsiteX104" fmla="*/ 89479 w 607755"/>
              <a:gd name="connsiteY104" fmla="*/ 517749 h 606157"/>
              <a:gd name="connsiteX105" fmla="*/ 69363 w 607755"/>
              <a:gd name="connsiteY105" fmla="*/ 497756 h 606157"/>
              <a:gd name="connsiteX106" fmla="*/ 66896 w 607755"/>
              <a:gd name="connsiteY106" fmla="*/ 469897 h 606157"/>
              <a:gd name="connsiteX107" fmla="*/ 91566 w 607755"/>
              <a:gd name="connsiteY107" fmla="*/ 435122 h 606157"/>
              <a:gd name="connsiteX108" fmla="*/ 93274 w 607755"/>
              <a:gd name="connsiteY108" fmla="*/ 410864 h 606157"/>
              <a:gd name="connsiteX109" fmla="*/ 78567 w 607755"/>
              <a:gd name="connsiteY109" fmla="*/ 375899 h 606157"/>
              <a:gd name="connsiteX110" fmla="*/ 60253 w 607755"/>
              <a:gd name="connsiteY110" fmla="*/ 359980 h 606157"/>
              <a:gd name="connsiteX111" fmla="*/ 18123 w 607755"/>
              <a:gd name="connsiteY111" fmla="*/ 352873 h 606157"/>
              <a:gd name="connsiteX112" fmla="*/ 0 w 607755"/>
              <a:gd name="connsiteY112" fmla="*/ 331648 h 606157"/>
              <a:gd name="connsiteX113" fmla="*/ 0 w 607755"/>
              <a:gd name="connsiteY113" fmla="*/ 303505 h 606157"/>
              <a:gd name="connsiteX114" fmla="*/ 0 w 607755"/>
              <a:gd name="connsiteY114" fmla="*/ 275267 h 606157"/>
              <a:gd name="connsiteX115" fmla="*/ 17934 w 607755"/>
              <a:gd name="connsiteY115" fmla="*/ 253947 h 606157"/>
              <a:gd name="connsiteX116" fmla="*/ 59969 w 607755"/>
              <a:gd name="connsiteY116" fmla="*/ 246651 h 606157"/>
              <a:gd name="connsiteX117" fmla="*/ 78282 w 607755"/>
              <a:gd name="connsiteY117" fmla="*/ 230542 h 606157"/>
              <a:gd name="connsiteX118" fmla="*/ 92895 w 607755"/>
              <a:gd name="connsiteY118" fmla="*/ 195483 h 606157"/>
              <a:gd name="connsiteX119" fmla="*/ 91092 w 607755"/>
              <a:gd name="connsiteY119" fmla="*/ 171225 h 606157"/>
              <a:gd name="connsiteX120" fmla="*/ 66326 w 607755"/>
              <a:gd name="connsiteY120" fmla="*/ 136544 h 606157"/>
              <a:gd name="connsiteX121" fmla="*/ 68603 w 607755"/>
              <a:gd name="connsiteY121" fmla="*/ 108686 h 606157"/>
              <a:gd name="connsiteX122" fmla="*/ 88720 w 607755"/>
              <a:gd name="connsiteY122" fmla="*/ 88692 h 606157"/>
              <a:gd name="connsiteX123" fmla="*/ 108646 w 607755"/>
              <a:gd name="connsiteY123" fmla="*/ 68604 h 606157"/>
              <a:gd name="connsiteX124" fmla="*/ 136543 w 607755"/>
              <a:gd name="connsiteY124" fmla="*/ 66709 h 606157"/>
              <a:gd name="connsiteX125" fmla="*/ 171557 w 607755"/>
              <a:gd name="connsiteY125" fmla="*/ 91440 h 606157"/>
              <a:gd name="connsiteX126" fmla="*/ 195848 w 607755"/>
              <a:gd name="connsiteY126" fmla="*/ 93146 h 606157"/>
              <a:gd name="connsiteX127" fmla="*/ 230862 w 607755"/>
              <a:gd name="connsiteY127" fmla="*/ 78458 h 606157"/>
              <a:gd name="connsiteX128" fmla="*/ 246803 w 607755"/>
              <a:gd name="connsiteY128" fmla="*/ 60170 h 606157"/>
              <a:gd name="connsiteX129" fmla="*/ 253919 w 607755"/>
              <a:gd name="connsiteY129" fmla="*/ 18098 h 606157"/>
              <a:gd name="connsiteX130" fmla="*/ 275174 w 607755"/>
              <a:gd name="connsiteY130" fmla="*/ 0 h 60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07755" h="606157">
                <a:moveTo>
                  <a:pt x="262242" y="364165"/>
                </a:moveTo>
                <a:cubicBezTo>
                  <a:pt x="268411" y="387376"/>
                  <a:pt x="278185" y="409640"/>
                  <a:pt x="291471" y="430104"/>
                </a:cubicBezTo>
                <a:cubicBezTo>
                  <a:pt x="295362" y="430293"/>
                  <a:pt x="299443" y="430578"/>
                  <a:pt x="303524" y="430578"/>
                </a:cubicBezTo>
                <a:cubicBezTo>
                  <a:pt x="306561" y="430578"/>
                  <a:pt x="309597" y="430483"/>
                  <a:pt x="312444" y="430199"/>
                </a:cubicBezTo>
                <a:cubicBezTo>
                  <a:pt x="326300" y="409735"/>
                  <a:pt x="336549" y="387376"/>
                  <a:pt x="343097" y="364165"/>
                </a:cubicBezTo>
                <a:close/>
                <a:moveTo>
                  <a:pt x="191257" y="363975"/>
                </a:moveTo>
                <a:cubicBezTo>
                  <a:pt x="205682" y="390029"/>
                  <a:pt x="228838" y="410588"/>
                  <a:pt x="256833" y="421577"/>
                </a:cubicBezTo>
                <a:cubicBezTo>
                  <a:pt x="247438" y="403293"/>
                  <a:pt x="240226" y="383966"/>
                  <a:pt x="235576" y="363975"/>
                </a:cubicBezTo>
                <a:close/>
                <a:moveTo>
                  <a:pt x="370048" y="363881"/>
                </a:moveTo>
                <a:cubicBezTo>
                  <a:pt x="365019" y="384345"/>
                  <a:pt x="357237" y="404050"/>
                  <a:pt x="347273" y="422714"/>
                </a:cubicBezTo>
                <a:cubicBezTo>
                  <a:pt x="376597" y="412103"/>
                  <a:pt x="400891" y="391071"/>
                  <a:pt x="415695" y="363881"/>
                </a:cubicBezTo>
                <a:close/>
                <a:moveTo>
                  <a:pt x="375648" y="267530"/>
                </a:moveTo>
                <a:cubicBezTo>
                  <a:pt x="376976" y="278615"/>
                  <a:pt x="377735" y="289889"/>
                  <a:pt x="377735" y="301258"/>
                </a:cubicBezTo>
                <a:cubicBezTo>
                  <a:pt x="377735" y="313574"/>
                  <a:pt x="376881" y="325890"/>
                  <a:pt x="375078" y="338017"/>
                </a:cubicBezTo>
                <a:lnTo>
                  <a:pt x="426514" y="338017"/>
                </a:lnTo>
                <a:cubicBezTo>
                  <a:pt x="429646" y="326743"/>
                  <a:pt x="431449" y="314995"/>
                  <a:pt x="431449" y="302773"/>
                </a:cubicBezTo>
                <a:cubicBezTo>
                  <a:pt x="431449" y="290457"/>
                  <a:pt x="429740" y="278615"/>
                  <a:pt x="426514" y="267530"/>
                </a:cubicBezTo>
                <a:close/>
                <a:moveTo>
                  <a:pt x="257592" y="267341"/>
                </a:moveTo>
                <a:cubicBezTo>
                  <a:pt x="255694" y="279467"/>
                  <a:pt x="254650" y="291878"/>
                  <a:pt x="254650" y="304384"/>
                </a:cubicBezTo>
                <a:cubicBezTo>
                  <a:pt x="254650" y="315753"/>
                  <a:pt x="255410" y="327027"/>
                  <a:pt x="257023" y="337827"/>
                </a:cubicBezTo>
                <a:lnTo>
                  <a:pt x="348791" y="337827"/>
                </a:lnTo>
                <a:cubicBezTo>
                  <a:pt x="350689" y="325890"/>
                  <a:pt x="351733" y="313479"/>
                  <a:pt x="351733" y="301068"/>
                </a:cubicBezTo>
                <a:cubicBezTo>
                  <a:pt x="351733" y="289699"/>
                  <a:pt x="350974" y="278520"/>
                  <a:pt x="349265" y="267341"/>
                </a:cubicBezTo>
                <a:close/>
                <a:moveTo>
                  <a:pt x="180723" y="267341"/>
                </a:moveTo>
                <a:cubicBezTo>
                  <a:pt x="177497" y="278615"/>
                  <a:pt x="175694" y="290457"/>
                  <a:pt x="175694" y="302773"/>
                </a:cubicBezTo>
                <a:cubicBezTo>
                  <a:pt x="175694" y="314995"/>
                  <a:pt x="177307" y="326743"/>
                  <a:pt x="180723" y="338017"/>
                </a:cubicBezTo>
                <a:lnTo>
                  <a:pt x="230831" y="338017"/>
                </a:lnTo>
                <a:cubicBezTo>
                  <a:pt x="229502" y="326837"/>
                  <a:pt x="228743" y="315658"/>
                  <a:pt x="228743" y="304384"/>
                </a:cubicBezTo>
                <a:cubicBezTo>
                  <a:pt x="228743" y="291878"/>
                  <a:pt x="229597" y="279467"/>
                  <a:pt x="231400" y="267341"/>
                </a:cubicBezTo>
                <a:close/>
                <a:moveTo>
                  <a:pt x="349455" y="183590"/>
                </a:moveTo>
                <a:cubicBezTo>
                  <a:pt x="358945" y="202065"/>
                  <a:pt x="365968" y="221392"/>
                  <a:pt x="370808" y="241477"/>
                </a:cubicBezTo>
                <a:lnTo>
                  <a:pt x="415695" y="241477"/>
                </a:lnTo>
                <a:cubicBezTo>
                  <a:pt x="401176" y="215234"/>
                  <a:pt x="377735" y="194485"/>
                  <a:pt x="349455" y="183590"/>
                </a:cubicBezTo>
                <a:close/>
                <a:moveTo>
                  <a:pt x="258826" y="183117"/>
                </a:moveTo>
                <a:cubicBezTo>
                  <a:pt x="230071" y="194012"/>
                  <a:pt x="206157" y="214855"/>
                  <a:pt x="191352" y="241382"/>
                </a:cubicBezTo>
                <a:lnTo>
                  <a:pt x="236335" y="241382"/>
                </a:lnTo>
                <a:cubicBezTo>
                  <a:pt x="241364" y="221107"/>
                  <a:pt x="248956" y="201891"/>
                  <a:pt x="258826" y="183117"/>
                </a:cubicBezTo>
                <a:close/>
                <a:moveTo>
                  <a:pt x="303619" y="175159"/>
                </a:moveTo>
                <a:cubicBezTo>
                  <a:pt x="300297" y="175159"/>
                  <a:pt x="297071" y="175253"/>
                  <a:pt x="293844" y="175537"/>
                </a:cubicBezTo>
                <a:cubicBezTo>
                  <a:pt x="280083" y="195907"/>
                  <a:pt x="269834" y="218076"/>
                  <a:pt x="263381" y="241477"/>
                </a:cubicBezTo>
                <a:lnTo>
                  <a:pt x="344141" y="241477"/>
                </a:lnTo>
                <a:cubicBezTo>
                  <a:pt x="337877" y="218265"/>
                  <a:pt x="328008" y="196096"/>
                  <a:pt x="314912" y="175632"/>
                </a:cubicBezTo>
                <a:cubicBezTo>
                  <a:pt x="311116" y="175253"/>
                  <a:pt x="307415" y="175159"/>
                  <a:pt x="303619" y="175159"/>
                </a:cubicBezTo>
                <a:close/>
                <a:moveTo>
                  <a:pt x="303619" y="149105"/>
                </a:moveTo>
                <a:cubicBezTo>
                  <a:pt x="344710" y="149105"/>
                  <a:pt x="383334" y="165211"/>
                  <a:pt x="412469" y="194107"/>
                </a:cubicBezTo>
                <a:cubicBezTo>
                  <a:pt x="441413" y="223192"/>
                  <a:pt x="457451" y="261656"/>
                  <a:pt x="457451" y="302773"/>
                </a:cubicBezTo>
                <a:cubicBezTo>
                  <a:pt x="457451" y="343796"/>
                  <a:pt x="441508" y="382355"/>
                  <a:pt x="412469" y="411345"/>
                </a:cubicBezTo>
                <a:cubicBezTo>
                  <a:pt x="383334" y="440336"/>
                  <a:pt x="344710" y="456347"/>
                  <a:pt x="303619" y="456347"/>
                </a:cubicBezTo>
                <a:cubicBezTo>
                  <a:pt x="262527" y="456347"/>
                  <a:pt x="223903" y="440431"/>
                  <a:pt x="194769" y="411345"/>
                </a:cubicBezTo>
                <a:cubicBezTo>
                  <a:pt x="165824" y="382355"/>
                  <a:pt x="149786" y="343796"/>
                  <a:pt x="149786" y="302773"/>
                </a:cubicBezTo>
                <a:cubicBezTo>
                  <a:pt x="149786" y="261656"/>
                  <a:pt x="165729" y="223192"/>
                  <a:pt x="194769" y="194107"/>
                </a:cubicBezTo>
                <a:cubicBezTo>
                  <a:pt x="223903" y="165211"/>
                  <a:pt x="262527" y="149105"/>
                  <a:pt x="303619" y="149105"/>
                </a:cubicBezTo>
                <a:close/>
                <a:moveTo>
                  <a:pt x="310958" y="121087"/>
                </a:moveTo>
                <a:cubicBezTo>
                  <a:pt x="287331" y="120116"/>
                  <a:pt x="263123" y="123752"/>
                  <a:pt x="239591" y="132564"/>
                </a:cubicBezTo>
                <a:cubicBezTo>
                  <a:pt x="145652" y="167814"/>
                  <a:pt x="97924" y="272614"/>
                  <a:pt x="133222" y="366613"/>
                </a:cubicBezTo>
                <a:cubicBezTo>
                  <a:pt x="168520" y="460611"/>
                  <a:pt x="273371" y="508274"/>
                  <a:pt x="367500" y="473024"/>
                </a:cubicBezTo>
                <a:cubicBezTo>
                  <a:pt x="461628" y="437775"/>
                  <a:pt x="509357" y="332879"/>
                  <a:pt x="473964" y="238881"/>
                </a:cubicBezTo>
                <a:cubicBezTo>
                  <a:pt x="447490" y="168383"/>
                  <a:pt x="381840" y="124001"/>
                  <a:pt x="310958" y="121087"/>
                </a:cubicBezTo>
                <a:close/>
                <a:moveTo>
                  <a:pt x="275174" y="0"/>
                </a:moveTo>
                <a:lnTo>
                  <a:pt x="303356" y="0"/>
                </a:lnTo>
                <a:lnTo>
                  <a:pt x="331632" y="0"/>
                </a:lnTo>
                <a:cubicBezTo>
                  <a:pt x="342070" y="0"/>
                  <a:pt x="351179" y="7581"/>
                  <a:pt x="352982" y="18098"/>
                </a:cubicBezTo>
                <a:lnTo>
                  <a:pt x="360193" y="59981"/>
                </a:lnTo>
                <a:cubicBezTo>
                  <a:pt x="361617" y="68698"/>
                  <a:pt x="367879" y="75710"/>
                  <a:pt x="376419" y="78364"/>
                </a:cubicBezTo>
                <a:cubicBezTo>
                  <a:pt x="388660" y="82249"/>
                  <a:pt x="400805" y="87176"/>
                  <a:pt x="412476" y="93335"/>
                </a:cubicBezTo>
                <a:cubicBezTo>
                  <a:pt x="420257" y="97504"/>
                  <a:pt x="429936" y="97031"/>
                  <a:pt x="437147" y="91819"/>
                </a:cubicBezTo>
                <a:lnTo>
                  <a:pt x="471117" y="67561"/>
                </a:lnTo>
                <a:cubicBezTo>
                  <a:pt x="479752" y="61402"/>
                  <a:pt x="491518" y="62255"/>
                  <a:pt x="499109" y="69835"/>
                </a:cubicBezTo>
                <a:lnTo>
                  <a:pt x="519225" y="89829"/>
                </a:lnTo>
                <a:lnTo>
                  <a:pt x="539341" y="109823"/>
                </a:lnTo>
                <a:cubicBezTo>
                  <a:pt x="546837" y="117119"/>
                  <a:pt x="547786" y="128964"/>
                  <a:pt x="541713" y="137681"/>
                </a:cubicBezTo>
                <a:lnTo>
                  <a:pt x="516853" y="172931"/>
                </a:lnTo>
                <a:cubicBezTo>
                  <a:pt x="511729" y="180132"/>
                  <a:pt x="511254" y="189418"/>
                  <a:pt x="515145" y="197188"/>
                </a:cubicBezTo>
                <a:cubicBezTo>
                  <a:pt x="520838" y="208464"/>
                  <a:pt x="525582" y="220119"/>
                  <a:pt x="529378" y="231869"/>
                </a:cubicBezTo>
                <a:cubicBezTo>
                  <a:pt x="532130" y="240302"/>
                  <a:pt x="539246" y="246651"/>
                  <a:pt x="548071" y="247978"/>
                </a:cubicBezTo>
                <a:lnTo>
                  <a:pt x="589727" y="254421"/>
                </a:lnTo>
                <a:cubicBezTo>
                  <a:pt x="600164" y="256221"/>
                  <a:pt x="607755" y="265223"/>
                  <a:pt x="607755" y="275647"/>
                </a:cubicBezTo>
                <a:lnTo>
                  <a:pt x="607755" y="303884"/>
                </a:lnTo>
                <a:lnTo>
                  <a:pt x="607660" y="332027"/>
                </a:lnTo>
                <a:cubicBezTo>
                  <a:pt x="607660" y="342545"/>
                  <a:pt x="600069" y="351641"/>
                  <a:pt x="589537" y="353347"/>
                </a:cubicBezTo>
                <a:lnTo>
                  <a:pt x="546932" y="360548"/>
                </a:lnTo>
                <a:cubicBezTo>
                  <a:pt x="538487" y="362064"/>
                  <a:pt x="531371" y="368318"/>
                  <a:pt x="528714" y="376467"/>
                </a:cubicBezTo>
                <a:cubicBezTo>
                  <a:pt x="524823" y="388501"/>
                  <a:pt x="519889" y="400156"/>
                  <a:pt x="514006" y="411338"/>
                </a:cubicBezTo>
                <a:cubicBezTo>
                  <a:pt x="510021" y="419203"/>
                  <a:pt x="510495" y="428583"/>
                  <a:pt x="515714" y="435785"/>
                </a:cubicBezTo>
                <a:lnTo>
                  <a:pt x="540100" y="469897"/>
                </a:lnTo>
                <a:cubicBezTo>
                  <a:pt x="546268" y="478425"/>
                  <a:pt x="545414" y="490175"/>
                  <a:pt x="537823" y="497756"/>
                </a:cubicBezTo>
                <a:lnTo>
                  <a:pt x="517802" y="517844"/>
                </a:lnTo>
                <a:lnTo>
                  <a:pt x="497875" y="537932"/>
                </a:lnTo>
                <a:cubicBezTo>
                  <a:pt x="490474" y="545418"/>
                  <a:pt x="478613" y="546460"/>
                  <a:pt x="469883" y="540396"/>
                </a:cubicBezTo>
                <a:lnTo>
                  <a:pt x="434585" y="515475"/>
                </a:lnTo>
                <a:cubicBezTo>
                  <a:pt x="427374" y="510453"/>
                  <a:pt x="418170" y="509884"/>
                  <a:pt x="410294" y="513864"/>
                </a:cubicBezTo>
                <a:cubicBezTo>
                  <a:pt x="398908" y="519644"/>
                  <a:pt x="387236" y="524287"/>
                  <a:pt x="375375" y="528078"/>
                </a:cubicBezTo>
                <a:cubicBezTo>
                  <a:pt x="366930" y="530731"/>
                  <a:pt x="360573" y="537838"/>
                  <a:pt x="359150" y="546555"/>
                </a:cubicBezTo>
                <a:lnTo>
                  <a:pt x="352318" y="588153"/>
                </a:lnTo>
                <a:cubicBezTo>
                  <a:pt x="350610" y="598577"/>
                  <a:pt x="341595" y="606157"/>
                  <a:pt x="331063" y="606157"/>
                </a:cubicBezTo>
                <a:lnTo>
                  <a:pt x="302881" y="606157"/>
                </a:lnTo>
                <a:lnTo>
                  <a:pt x="274700" y="606157"/>
                </a:lnTo>
                <a:cubicBezTo>
                  <a:pt x="264167" y="606157"/>
                  <a:pt x="255058" y="598577"/>
                  <a:pt x="253255" y="588153"/>
                </a:cubicBezTo>
                <a:lnTo>
                  <a:pt x="246044" y="545702"/>
                </a:lnTo>
                <a:cubicBezTo>
                  <a:pt x="244525" y="537080"/>
                  <a:pt x="238358" y="530162"/>
                  <a:pt x="230008" y="527320"/>
                </a:cubicBezTo>
                <a:cubicBezTo>
                  <a:pt x="218621" y="523719"/>
                  <a:pt x="207329" y="518981"/>
                  <a:pt x="196607" y="513580"/>
                </a:cubicBezTo>
                <a:cubicBezTo>
                  <a:pt x="188731" y="509505"/>
                  <a:pt x="179432" y="510074"/>
                  <a:pt x="172221" y="515191"/>
                </a:cubicBezTo>
                <a:lnTo>
                  <a:pt x="137492" y="540017"/>
                </a:lnTo>
                <a:cubicBezTo>
                  <a:pt x="128952" y="546176"/>
                  <a:pt x="117186" y="545323"/>
                  <a:pt x="109595" y="537743"/>
                </a:cubicBezTo>
                <a:lnTo>
                  <a:pt x="89479" y="517749"/>
                </a:lnTo>
                <a:lnTo>
                  <a:pt x="69363" y="497756"/>
                </a:lnTo>
                <a:cubicBezTo>
                  <a:pt x="61866" y="490459"/>
                  <a:pt x="60823" y="478615"/>
                  <a:pt x="66896" y="469897"/>
                </a:cubicBezTo>
                <a:lnTo>
                  <a:pt x="91566" y="435122"/>
                </a:lnTo>
                <a:cubicBezTo>
                  <a:pt x="96690" y="428015"/>
                  <a:pt x="97260" y="418729"/>
                  <a:pt x="93274" y="410864"/>
                </a:cubicBezTo>
                <a:cubicBezTo>
                  <a:pt x="87296" y="399493"/>
                  <a:pt x="82457" y="387838"/>
                  <a:pt x="78567" y="375899"/>
                </a:cubicBezTo>
                <a:cubicBezTo>
                  <a:pt x="75910" y="367560"/>
                  <a:pt x="68793" y="361306"/>
                  <a:pt x="60253" y="359980"/>
                </a:cubicBezTo>
                <a:lnTo>
                  <a:pt x="18123" y="352873"/>
                </a:lnTo>
                <a:cubicBezTo>
                  <a:pt x="7591" y="351073"/>
                  <a:pt x="0" y="342166"/>
                  <a:pt x="0" y="331648"/>
                </a:cubicBezTo>
                <a:lnTo>
                  <a:pt x="0" y="303505"/>
                </a:lnTo>
                <a:lnTo>
                  <a:pt x="0" y="275267"/>
                </a:lnTo>
                <a:cubicBezTo>
                  <a:pt x="-95" y="264844"/>
                  <a:pt x="7496" y="255748"/>
                  <a:pt x="17934" y="253947"/>
                </a:cubicBezTo>
                <a:lnTo>
                  <a:pt x="59969" y="246651"/>
                </a:lnTo>
                <a:cubicBezTo>
                  <a:pt x="68698" y="245135"/>
                  <a:pt x="75625" y="238881"/>
                  <a:pt x="78282" y="230542"/>
                </a:cubicBezTo>
                <a:cubicBezTo>
                  <a:pt x="82267" y="218414"/>
                  <a:pt x="87012" y="206853"/>
                  <a:pt x="92895" y="195483"/>
                </a:cubicBezTo>
                <a:cubicBezTo>
                  <a:pt x="96785" y="187618"/>
                  <a:pt x="96121" y="178237"/>
                  <a:pt x="91092" y="171225"/>
                </a:cubicBezTo>
                <a:lnTo>
                  <a:pt x="66326" y="136544"/>
                </a:lnTo>
                <a:cubicBezTo>
                  <a:pt x="60064" y="128016"/>
                  <a:pt x="61012" y="116266"/>
                  <a:pt x="68603" y="108686"/>
                </a:cubicBezTo>
                <a:lnTo>
                  <a:pt x="88720" y="88692"/>
                </a:lnTo>
                <a:lnTo>
                  <a:pt x="108646" y="68604"/>
                </a:lnTo>
                <a:cubicBezTo>
                  <a:pt x="116237" y="61686"/>
                  <a:pt x="128003" y="60739"/>
                  <a:pt x="136543" y="66709"/>
                </a:cubicBezTo>
                <a:lnTo>
                  <a:pt x="171557" y="91440"/>
                </a:lnTo>
                <a:cubicBezTo>
                  <a:pt x="178673" y="96557"/>
                  <a:pt x="187972" y="97125"/>
                  <a:pt x="195848" y="93146"/>
                </a:cubicBezTo>
                <a:cubicBezTo>
                  <a:pt x="207235" y="87176"/>
                  <a:pt x="218906" y="82343"/>
                  <a:pt x="230862" y="78458"/>
                </a:cubicBezTo>
                <a:cubicBezTo>
                  <a:pt x="239212" y="75805"/>
                  <a:pt x="245474" y="68698"/>
                  <a:pt x="246803" y="60170"/>
                </a:cubicBezTo>
                <a:lnTo>
                  <a:pt x="253919" y="18098"/>
                </a:lnTo>
                <a:cubicBezTo>
                  <a:pt x="255722" y="7581"/>
                  <a:pt x="264642" y="0"/>
                  <a:pt x="275174" y="0"/>
                </a:cubicBezTo>
                <a:close/>
              </a:path>
            </a:pathLst>
          </a:custGeom>
          <a:solidFill>
            <a:schemeClr val="tx1"/>
          </a:solidFill>
          <a:ln>
            <a:noFill/>
          </a:ln>
        </p:spPr>
        <p:txBody>
          <a:bodyPr/>
          <a:lstStyle/>
          <a:p>
            <a:endParaRPr lang="zh-CN" altLang="en-US"/>
          </a:p>
        </p:txBody>
      </p:sp>
      <p:sp>
        <p:nvSpPr>
          <p:cNvPr id="32" name="suit_228763"/>
          <p:cNvSpPr>
            <a:spLocks noChangeAspect="1"/>
          </p:cNvSpPr>
          <p:nvPr/>
        </p:nvSpPr>
        <p:spPr bwMode="auto">
          <a:xfrm>
            <a:off x="6246388" y="4171656"/>
            <a:ext cx="575295" cy="574426"/>
          </a:xfrm>
          <a:custGeom>
            <a:avLst/>
            <a:gdLst>
              <a:gd name="connsiteX0" fmla="*/ 413501 w 607639"/>
              <a:gd name="connsiteY0" fmla="*/ 463462 h 606722"/>
              <a:gd name="connsiteX1" fmla="*/ 389646 w 607639"/>
              <a:gd name="connsiteY1" fmla="*/ 473327 h 606722"/>
              <a:gd name="connsiteX2" fmla="*/ 389646 w 607639"/>
              <a:gd name="connsiteY2" fmla="*/ 520961 h 606722"/>
              <a:gd name="connsiteX3" fmla="*/ 413501 w 607639"/>
              <a:gd name="connsiteY3" fmla="*/ 530826 h 606722"/>
              <a:gd name="connsiteX4" fmla="*/ 437357 w 607639"/>
              <a:gd name="connsiteY4" fmla="*/ 520961 h 606722"/>
              <a:gd name="connsiteX5" fmla="*/ 437357 w 607639"/>
              <a:gd name="connsiteY5" fmla="*/ 473327 h 606722"/>
              <a:gd name="connsiteX6" fmla="*/ 413501 w 607639"/>
              <a:gd name="connsiteY6" fmla="*/ 463462 h 606722"/>
              <a:gd name="connsiteX7" fmla="*/ 290075 w 607639"/>
              <a:gd name="connsiteY7" fmla="*/ 108671 h 606722"/>
              <a:gd name="connsiteX8" fmla="*/ 317564 w 607639"/>
              <a:gd name="connsiteY8" fmla="*/ 108671 h 606722"/>
              <a:gd name="connsiteX9" fmla="*/ 361154 w 607639"/>
              <a:gd name="connsiteY9" fmla="*/ 282692 h 606722"/>
              <a:gd name="connsiteX10" fmla="*/ 303775 w 607639"/>
              <a:gd name="connsiteY10" fmla="*/ 361437 h 606722"/>
              <a:gd name="connsiteX11" fmla="*/ 246485 w 607639"/>
              <a:gd name="connsiteY11" fmla="*/ 282692 h 606722"/>
              <a:gd name="connsiteX12" fmla="*/ 593486 w 607639"/>
              <a:gd name="connsiteY12" fmla="*/ 49678 h 606722"/>
              <a:gd name="connsiteX13" fmla="*/ 607639 w 607639"/>
              <a:gd name="connsiteY13" fmla="*/ 101134 h 606722"/>
              <a:gd name="connsiteX14" fmla="*/ 607639 w 607639"/>
              <a:gd name="connsiteY14" fmla="*/ 505587 h 606722"/>
              <a:gd name="connsiteX15" fmla="*/ 506342 w 607639"/>
              <a:gd name="connsiteY15" fmla="*/ 606722 h 606722"/>
              <a:gd name="connsiteX16" fmla="*/ 329117 w 607639"/>
              <a:gd name="connsiteY16" fmla="*/ 606722 h 606722"/>
              <a:gd name="connsiteX17" fmla="*/ 329117 w 607639"/>
              <a:gd name="connsiteY17" fmla="*/ 412716 h 606722"/>
              <a:gd name="connsiteX18" fmla="*/ 14064 w 607639"/>
              <a:gd name="connsiteY18" fmla="*/ 49678 h 606722"/>
              <a:gd name="connsiteX19" fmla="*/ 278522 w 607639"/>
              <a:gd name="connsiteY19" fmla="*/ 412716 h 606722"/>
              <a:gd name="connsiteX20" fmla="*/ 278522 w 607639"/>
              <a:gd name="connsiteY20" fmla="*/ 606722 h 606722"/>
              <a:gd name="connsiteX21" fmla="*/ 101297 w 607639"/>
              <a:gd name="connsiteY21" fmla="*/ 606722 h 606722"/>
              <a:gd name="connsiteX22" fmla="*/ 0 w 607639"/>
              <a:gd name="connsiteY22" fmla="*/ 505587 h 606722"/>
              <a:gd name="connsiteX23" fmla="*/ 0 w 607639"/>
              <a:gd name="connsiteY23" fmla="*/ 101134 h 606722"/>
              <a:gd name="connsiteX24" fmla="*/ 14064 w 607639"/>
              <a:gd name="connsiteY24" fmla="*/ 49678 h 606722"/>
              <a:gd name="connsiteX25" fmla="*/ 244792 w 607639"/>
              <a:gd name="connsiteY25" fmla="*/ 0 h 606722"/>
              <a:gd name="connsiteX26" fmla="*/ 362848 w 607639"/>
              <a:gd name="connsiteY26" fmla="*/ 0 h 606722"/>
              <a:gd name="connsiteX27" fmla="*/ 303776 w 607639"/>
              <a:gd name="connsiteY27" fmla="*/ 58993 h 606722"/>
              <a:gd name="connsiteX28" fmla="*/ 244792 w 607639"/>
              <a:gd name="connsiteY28" fmla="*/ 0 h 606722"/>
              <a:gd name="connsiteX29" fmla="*/ 413499 w 607639"/>
              <a:gd name="connsiteY29" fmla="*/ 0 h 606722"/>
              <a:gd name="connsiteX30" fmla="*/ 506352 w 607639"/>
              <a:gd name="connsiteY30" fmla="*/ 0 h 606722"/>
              <a:gd name="connsiteX31" fmla="*/ 557185 w 607639"/>
              <a:gd name="connsiteY31" fmla="*/ 13688 h 606722"/>
              <a:gd name="connsiteX32" fmla="*/ 399967 w 607639"/>
              <a:gd name="connsiteY32" fmla="*/ 229408 h 606722"/>
              <a:gd name="connsiteX33" fmla="*/ 365247 w 607639"/>
              <a:gd name="connsiteY33" fmla="*/ 90661 h 606722"/>
              <a:gd name="connsiteX34" fmla="*/ 413499 w 607639"/>
              <a:gd name="connsiteY34" fmla="*/ 0 h 606722"/>
              <a:gd name="connsiteX35" fmla="*/ 101287 w 607639"/>
              <a:gd name="connsiteY35" fmla="*/ 0 h 606722"/>
              <a:gd name="connsiteX36" fmla="*/ 194140 w 607639"/>
              <a:gd name="connsiteY36" fmla="*/ 0 h 606722"/>
              <a:gd name="connsiteX37" fmla="*/ 242392 w 607639"/>
              <a:gd name="connsiteY37" fmla="*/ 90661 h 606722"/>
              <a:gd name="connsiteX38" fmla="*/ 207672 w 607639"/>
              <a:gd name="connsiteY38" fmla="*/ 229408 h 606722"/>
              <a:gd name="connsiteX39" fmla="*/ 50454 w 607639"/>
              <a:gd name="connsiteY39" fmla="*/ 13688 h 606722"/>
              <a:gd name="connsiteX40" fmla="*/ 101287 w 607639"/>
              <a:gd name="connsiteY40"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7639" h="606722">
                <a:moveTo>
                  <a:pt x="413501" y="463462"/>
                </a:moveTo>
                <a:cubicBezTo>
                  <a:pt x="404511" y="463462"/>
                  <a:pt x="395966" y="466928"/>
                  <a:pt x="389646" y="473327"/>
                </a:cubicBezTo>
                <a:cubicBezTo>
                  <a:pt x="376472" y="486479"/>
                  <a:pt x="376472" y="507808"/>
                  <a:pt x="389646" y="520961"/>
                </a:cubicBezTo>
                <a:cubicBezTo>
                  <a:pt x="395966" y="527360"/>
                  <a:pt x="404511" y="530826"/>
                  <a:pt x="413501" y="530826"/>
                </a:cubicBezTo>
                <a:cubicBezTo>
                  <a:pt x="422492" y="530826"/>
                  <a:pt x="431037" y="527360"/>
                  <a:pt x="437357" y="520961"/>
                </a:cubicBezTo>
                <a:cubicBezTo>
                  <a:pt x="450531" y="507808"/>
                  <a:pt x="450531" y="486479"/>
                  <a:pt x="437357" y="473327"/>
                </a:cubicBezTo>
                <a:cubicBezTo>
                  <a:pt x="430948" y="466928"/>
                  <a:pt x="422492" y="463462"/>
                  <a:pt x="413501" y="463462"/>
                </a:cubicBezTo>
                <a:close/>
                <a:moveTo>
                  <a:pt x="290075" y="108671"/>
                </a:moveTo>
                <a:cubicBezTo>
                  <a:pt x="294523" y="109204"/>
                  <a:pt x="313027" y="109204"/>
                  <a:pt x="317564" y="108671"/>
                </a:cubicBezTo>
                <a:lnTo>
                  <a:pt x="361154" y="282692"/>
                </a:lnTo>
                <a:lnTo>
                  <a:pt x="303775" y="361437"/>
                </a:lnTo>
                <a:lnTo>
                  <a:pt x="246485" y="282692"/>
                </a:lnTo>
                <a:close/>
                <a:moveTo>
                  <a:pt x="593486" y="49678"/>
                </a:moveTo>
                <a:cubicBezTo>
                  <a:pt x="602476" y="64786"/>
                  <a:pt x="607639" y="82294"/>
                  <a:pt x="607639" y="101134"/>
                </a:cubicBezTo>
                <a:lnTo>
                  <a:pt x="607639" y="505587"/>
                </a:lnTo>
                <a:cubicBezTo>
                  <a:pt x="607639" y="561398"/>
                  <a:pt x="562242" y="606722"/>
                  <a:pt x="506342" y="606722"/>
                </a:cubicBezTo>
                <a:lnTo>
                  <a:pt x="329117" y="606722"/>
                </a:lnTo>
                <a:lnTo>
                  <a:pt x="329117" y="412716"/>
                </a:lnTo>
                <a:close/>
                <a:moveTo>
                  <a:pt x="14064" y="49678"/>
                </a:moveTo>
                <a:lnTo>
                  <a:pt x="278522" y="412716"/>
                </a:lnTo>
                <a:lnTo>
                  <a:pt x="278522" y="606722"/>
                </a:lnTo>
                <a:lnTo>
                  <a:pt x="101297" y="606722"/>
                </a:lnTo>
                <a:cubicBezTo>
                  <a:pt x="45308" y="606722"/>
                  <a:pt x="0" y="561398"/>
                  <a:pt x="0" y="505587"/>
                </a:cubicBezTo>
                <a:lnTo>
                  <a:pt x="0" y="101134"/>
                </a:lnTo>
                <a:cubicBezTo>
                  <a:pt x="0" y="82294"/>
                  <a:pt x="5163" y="64786"/>
                  <a:pt x="14064" y="49678"/>
                </a:cubicBezTo>
                <a:close/>
                <a:moveTo>
                  <a:pt x="244792" y="0"/>
                </a:moveTo>
                <a:lnTo>
                  <a:pt x="362848" y="0"/>
                </a:lnTo>
                <a:cubicBezTo>
                  <a:pt x="362848" y="32517"/>
                  <a:pt x="336337" y="58993"/>
                  <a:pt x="303776" y="58993"/>
                </a:cubicBezTo>
                <a:cubicBezTo>
                  <a:pt x="271214" y="58993"/>
                  <a:pt x="244792" y="32517"/>
                  <a:pt x="244792" y="0"/>
                </a:cubicBezTo>
                <a:close/>
                <a:moveTo>
                  <a:pt x="413499" y="0"/>
                </a:moveTo>
                <a:lnTo>
                  <a:pt x="506352" y="0"/>
                </a:lnTo>
                <a:cubicBezTo>
                  <a:pt x="524869" y="0"/>
                  <a:pt x="542229" y="4977"/>
                  <a:pt x="557185" y="13688"/>
                </a:cubicBezTo>
                <a:lnTo>
                  <a:pt x="399967" y="229408"/>
                </a:lnTo>
                <a:lnTo>
                  <a:pt x="365247" y="90661"/>
                </a:lnTo>
                <a:cubicBezTo>
                  <a:pt x="394358" y="71018"/>
                  <a:pt x="413499" y="37687"/>
                  <a:pt x="413499" y="0"/>
                </a:cubicBezTo>
                <a:close/>
                <a:moveTo>
                  <a:pt x="101287" y="0"/>
                </a:moveTo>
                <a:lnTo>
                  <a:pt x="194140" y="0"/>
                </a:lnTo>
                <a:cubicBezTo>
                  <a:pt x="194140" y="37687"/>
                  <a:pt x="213281" y="71018"/>
                  <a:pt x="242392" y="90661"/>
                </a:cubicBezTo>
                <a:lnTo>
                  <a:pt x="207672" y="229408"/>
                </a:lnTo>
                <a:lnTo>
                  <a:pt x="50454" y="13688"/>
                </a:lnTo>
                <a:cubicBezTo>
                  <a:pt x="65410" y="4977"/>
                  <a:pt x="82770" y="0"/>
                  <a:pt x="101287" y="0"/>
                </a:cubicBezTo>
                <a:close/>
              </a:path>
            </a:pathLst>
          </a:custGeom>
          <a:solidFill>
            <a:schemeClr val="tx1"/>
          </a:solidFill>
          <a:ln>
            <a:noFill/>
          </a:ln>
        </p:spPr>
      </p:sp>
      <p:sp>
        <p:nvSpPr>
          <p:cNvPr id="33" name="clock_121644"/>
          <p:cNvSpPr>
            <a:spLocks noChangeAspect="1"/>
          </p:cNvSpPr>
          <p:nvPr/>
        </p:nvSpPr>
        <p:spPr bwMode="auto">
          <a:xfrm>
            <a:off x="6246388" y="5616790"/>
            <a:ext cx="575295" cy="574493"/>
          </a:xfrm>
          <a:custGeom>
            <a:avLst/>
            <a:gdLst>
              <a:gd name="T0" fmla="*/ 3033 w 6067"/>
              <a:gd name="T1" fmla="*/ 0 h 6067"/>
              <a:gd name="T2" fmla="*/ 0 w 6067"/>
              <a:gd name="T3" fmla="*/ 3033 h 6067"/>
              <a:gd name="T4" fmla="*/ 3033 w 6067"/>
              <a:gd name="T5" fmla="*/ 6067 h 6067"/>
              <a:gd name="T6" fmla="*/ 6067 w 6067"/>
              <a:gd name="T7" fmla="*/ 3033 h 6067"/>
              <a:gd name="T8" fmla="*/ 3033 w 6067"/>
              <a:gd name="T9" fmla="*/ 0 h 6067"/>
              <a:gd name="T10" fmla="*/ 3233 w 6067"/>
              <a:gd name="T11" fmla="*/ 3234 h 6067"/>
              <a:gd name="T12" fmla="*/ 1006 w 6067"/>
              <a:gd name="T13" fmla="*/ 3230 h 6067"/>
              <a:gd name="T14" fmla="*/ 1007 w 6067"/>
              <a:gd name="T15" fmla="*/ 2830 h 6067"/>
              <a:gd name="T16" fmla="*/ 2833 w 6067"/>
              <a:gd name="T17" fmla="*/ 2833 h 6067"/>
              <a:gd name="T18" fmla="*/ 2833 w 6067"/>
              <a:gd name="T19" fmla="*/ 1007 h 6067"/>
              <a:gd name="T20" fmla="*/ 3233 w 6067"/>
              <a:gd name="T21" fmla="*/ 1007 h 6067"/>
              <a:gd name="T22" fmla="*/ 3233 w 6067"/>
              <a:gd name="T23" fmla="*/ 3234 h 6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67" h="6067">
                <a:moveTo>
                  <a:pt x="3033" y="0"/>
                </a:moveTo>
                <a:cubicBezTo>
                  <a:pt x="1358" y="0"/>
                  <a:pt x="0" y="1358"/>
                  <a:pt x="0" y="3033"/>
                </a:cubicBezTo>
                <a:cubicBezTo>
                  <a:pt x="0" y="4709"/>
                  <a:pt x="1358" y="6067"/>
                  <a:pt x="3033" y="6067"/>
                </a:cubicBezTo>
                <a:cubicBezTo>
                  <a:pt x="4709" y="6067"/>
                  <a:pt x="6067" y="4709"/>
                  <a:pt x="6067" y="3033"/>
                </a:cubicBezTo>
                <a:cubicBezTo>
                  <a:pt x="6067" y="1358"/>
                  <a:pt x="4709" y="0"/>
                  <a:pt x="3033" y="0"/>
                </a:cubicBezTo>
                <a:close/>
                <a:moveTo>
                  <a:pt x="3233" y="3234"/>
                </a:moveTo>
                <a:lnTo>
                  <a:pt x="1006" y="3230"/>
                </a:lnTo>
                <a:lnTo>
                  <a:pt x="1007" y="2830"/>
                </a:lnTo>
                <a:lnTo>
                  <a:pt x="2833" y="2833"/>
                </a:lnTo>
                <a:lnTo>
                  <a:pt x="2833" y="1007"/>
                </a:lnTo>
                <a:lnTo>
                  <a:pt x="3233" y="1007"/>
                </a:lnTo>
                <a:lnTo>
                  <a:pt x="3233" y="3234"/>
                </a:lnTo>
                <a:close/>
              </a:path>
            </a:pathLst>
          </a:custGeom>
          <a:solidFill>
            <a:schemeClr val="tx1"/>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2488713" y="0"/>
            <a:ext cx="9703287" cy="6858000"/>
          </a:xfrm>
          <a:prstGeom prst="rect">
            <a:avLst/>
          </a:prstGeom>
        </p:spPr>
      </p:pic>
      <p:sp>
        <p:nvSpPr>
          <p:cNvPr id="2" name="矩形 1"/>
          <p:cNvSpPr/>
          <p:nvPr/>
        </p:nvSpPr>
        <p:spPr>
          <a:xfrm flipV="1">
            <a:off x="-1" y="0"/>
            <a:ext cx="52196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2335" y="3248818"/>
            <a:ext cx="3649765" cy="923330"/>
          </a:xfrm>
          <a:prstGeom prst="rect">
            <a:avLst/>
          </a:prstGeom>
          <a:noFill/>
        </p:spPr>
        <p:txBody>
          <a:bodyPr wrap="square" lIns="0" tIns="0" rIns="0" bIns="0" rtlCol="0">
            <a:spAutoFit/>
          </a:bodyPr>
          <a:lstStyle/>
          <a:p>
            <a:r>
              <a:rPr lang="zh-CN" altLang="en-US" sz="6000" b="1">
                <a:latin typeface="微软雅黑" panose="020B0503020204020204" pitchFamily="34" charset="-122"/>
                <a:ea typeface="微软雅黑" panose="020B0503020204020204" pitchFamily="34" charset="-122"/>
              </a:rPr>
              <a:t>自我分析</a:t>
            </a:r>
            <a:endParaRPr lang="zh-CN" altLang="en-US" sz="6000" b="1" dirty="0">
              <a:latin typeface="微软雅黑" panose="020B0503020204020204" pitchFamily="34" charset="-122"/>
              <a:ea typeface="微软雅黑" panose="020B0503020204020204" pitchFamily="34" charset="-122"/>
            </a:endParaRPr>
          </a:p>
        </p:txBody>
      </p:sp>
      <p:sp>
        <p:nvSpPr>
          <p:cNvPr id="6" name="矩形 5"/>
          <p:cNvSpPr/>
          <p:nvPr/>
        </p:nvSpPr>
        <p:spPr>
          <a:xfrm>
            <a:off x="452335" y="4665544"/>
            <a:ext cx="4279899" cy="1477328"/>
          </a:xfrm>
          <a:prstGeom prst="rect">
            <a:avLst/>
          </a:prstGeom>
        </p:spPr>
        <p:txBody>
          <a:bodyPr wrap="square" lIns="0" tIns="0" rIns="0" bIns="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进行自我分析对每个人来说都是非常有必要的，人在不断的变化、进步，自我的分析也应该不断的更新。古人有曰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知彼知己，百战不殆</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，熊猫</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知己</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应是首要任务。</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52335" y="2353450"/>
            <a:ext cx="3649765" cy="923330"/>
          </a:xfrm>
          <a:prstGeom prst="rect">
            <a:avLst/>
          </a:prstGeom>
          <a:noFill/>
        </p:spPr>
        <p:txBody>
          <a:bodyPr wrap="square" lIns="0" tIns="0" rIns="0" bIns="0" rtlCol="0">
            <a:spAutoFit/>
          </a:bodyPr>
          <a:lstStyle/>
          <a:p>
            <a:r>
              <a:rPr lang="en-US" altLang="zh-CN" sz="6000" b="1">
                <a:solidFill>
                  <a:schemeClr val="bg1"/>
                </a:solidFill>
                <a:latin typeface="微软雅黑" panose="020B0503020204020204" pitchFamily="34" charset="-122"/>
                <a:ea typeface="微软雅黑" panose="020B0503020204020204" pitchFamily="34" charset="-122"/>
              </a:rPr>
              <a:t>PART 1</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099" y="4506536"/>
            <a:ext cx="4313137" cy="1854200"/>
            <a:chOff x="419099" y="4506536"/>
            <a:chExt cx="4313137" cy="1854200"/>
          </a:xfrm>
        </p:grpSpPr>
        <p:cxnSp>
          <p:nvCxnSpPr>
            <p:cNvPr id="22" name="直接连接符 21"/>
            <p:cNvCxnSpPr/>
            <p:nvPr/>
          </p:nvCxnSpPr>
          <p:spPr>
            <a:xfrm flipH="1">
              <a:off x="452335" y="45065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19099" y="63607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431801" y="882967"/>
            <a:ext cx="5546375" cy="1022032"/>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flipH="1">
            <a:off x="6204614" y="882967"/>
            <a:ext cx="5546375" cy="10220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职业性格</a:t>
            </a:r>
            <a:endParaRPr lang="zh-CN" altLang="en-US" sz="2000" b="1" dirty="0">
              <a:latin typeface="微软雅黑" panose="020B0503020204020204" pitchFamily="34" charset="-122"/>
              <a:ea typeface="微软雅黑" panose="020B0503020204020204" pitchFamily="34" charset="-122"/>
            </a:endParaRPr>
          </a:p>
        </p:txBody>
      </p:sp>
      <p:sp>
        <p:nvSpPr>
          <p:cNvPr id="24" name="矩形 23"/>
          <p:cNvSpPr/>
          <p:nvPr/>
        </p:nvSpPr>
        <p:spPr>
          <a:xfrm>
            <a:off x="441009" y="2095499"/>
            <a:ext cx="5546375" cy="4559301"/>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H="1">
            <a:off x="6213823" y="2095499"/>
            <a:ext cx="5546375" cy="45593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flipH="1">
            <a:off x="838199" y="1132998"/>
            <a:ext cx="1767840" cy="52197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800" b="1" dirty="0">
                <a:solidFill>
                  <a:srgbClr val="131519"/>
                </a:solidFill>
                <a:latin typeface="Impact" panose="020B0806030902050204" pitchFamily="34" charset="0"/>
                <a:ea typeface="微软雅黑" panose="020B0503020204020204" pitchFamily="34" charset="-122"/>
                <a:sym typeface="Arial" panose="020B0604020202020204" pitchFamily="34" charset="0"/>
              </a:rPr>
              <a:t>严谨型</a:t>
            </a:r>
            <a:endParaRPr lang="en-US" altLang="zh-CN" sz="2800" b="1" dirty="0">
              <a:solidFill>
                <a:srgbClr val="131519"/>
              </a:solidFill>
              <a:latin typeface="Impact" panose="020B0806030902050204" pitchFamily="34" charset="0"/>
              <a:ea typeface="微软雅黑" panose="020B0503020204020204" pitchFamily="34" charset="-122"/>
              <a:sym typeface="Arial" panose="020B0604020202020204" pitchFamily="34" charset="0"/>
            </a:endParaRPr>
          </a:p>
        </p:txBody>
      </p:sp>
      <p:sp>
        <p:nvSpPr>
          <p:cNvPr id="33" name="文本框 22"/>
          <p:cNvSpPr txBox="1"/>
          <p:nvPr/>
        </p:nvSpPr>
        <p:spPr>
          <a:xfrm flipH="1">
            <a:off x="838199" y="2742438"/>
            <a:ext cx="4737099" cy="88455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fontAlgn="auto">
              <a:lnSpc>
                <a:spcPct val="120000"/>
              </a:lnSpc>
              <a:buFont typeface="Arial" panose="020B0604020202020204" pitchFamily="34" charset="0"/>
              <a:buChar cha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对于工作任务的开始执行过程直到任务圆满完成之前都始终保持着对于任务的严谨性要求，不会在任务过程中出现任何的轻率</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行为。</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文本框 22"/>
          <p:cNvSpPr txBox="1"/>
          <p:nvPr/>
        </p:nvSpPr>
        <p:spPr>
          <a:xfrm flipH="1">
            <a:off x="838199" y="4571239"/>
            <a:ext cx="4737099" cy="117983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fontAlgn="auto">
              <a:lnSpc>
                <a:spcPct val="120000"/>
              </a:lnSpc>
              <a:buFont typeface="Arial" panose="020B0604020202020204" pitchFamily="34" charset="0"/>
              <a:buChar cha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注重工作过程中各个环节、细节的精确性。</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 愿意按一套规划和步骤工作并尽可能做到完美，倾向于严格、努力地工作以看到自己出色的工作效果</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4" name="文本框 43"/>
          <p:cNvSpPr txBox="1"/>
          <p:nvPr/>
        </p:nvSpPr>
        <p:spPr>
          <a:xfrm flipH="1">
            <a:off x="9624350" y="1132998"/>
            <a:ext cx="1767840" cy="521970"/>
          </a:xfrm>
          <a:prstGeom prst="rect">
            <a:avLst/>
          </a:prstGeom>
          <a:noFill/>
          <a:ln w="9525">
            <a:noFill/>
            <a:miter/>
          </a:ln>
          <a:effectLst>
            <a:outerShdw sx="999" sy="999" algn="ctr" rotWithShape="0">
              <a:srgbClr val="000000"/>
            </a:outerShdw>
          </a:effectLst>
        </p:spPr>
        <p:txBody>
          <a:bodyPr wrap="square" anchor="t">
            <a:spAutoFit/>
          </a:bodyPr>
          <a:lstStyle/>
          <a:p>
            <a:pPr lvl="0" algn="r"/>
            <a:r>
              <a:rPr lang="zh-CN" altLang="en-US" sz="2800" b="1">
                <a:solidFill>
                  <a:srgbClr val="131519"/>
                </a:solidFill>
                <a:latin typeface="Impact" panose="020B0806030902050204" pitchFamily="34" charset="0"/>
                <a:ea typeface="微软雅黑" panose="020B0503020204020204" pitchFamily="34" charset="-122"/>
                <a:sym typeface="Arial" panose="020B0604020202020204" pitchFamily="34" charset="0"/>
              </a:rPr>
              <a:t>协作型</a:t>
            </a:r>
            <a:endParaRPr lang="en-US" altLang="zh-CN" sz="2800" b="1" dirty="0">
              <a:solidFill>
                <a:srgbClr val="131519"/>
              </a:solidFill>
              <a:latin typeface="Impact" panose="020B0806030902050204" pitchFamily="34" charset="0"/>
              <a:ea typeface="微软雅黑" panose="020B0503020204020204" pitchFamily="34" charset="-122"/>
              <a:sym typeface="Arial" panose="020B0604020202020204" pitchFamily="34" charset="0"/>
            </a:endParaRPr>
          </a:p>
        </p:txBody>
      </p:sp>
      <p:sp>
        <p:nvSpPr>
          <p:cNvPr id="45" name="文本框 22"/>
          <p:cNvSpPr txBox="1"/>
          <p:nvPr/>
        </p:nvSpPr>
        <p:spPr>
          <a:xfrm flipH="1">
            <a:off x="6616702" y="2742438"/>
            <a:ext cx="4737099" cy="58991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indent="0" algn="just" fontAlgn="auto">
              <a:lnSpc>
                <a:spcPct val="120000"/>
              </a:lnSpc>
              <a:buFont typeface="Arial" panose="020B0604020202020204" pitchFamily="34" charset="0"/>
              <a:buNone/>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和任务协作的同伴维持友好的关系，和谐相处，互利互补，一起为任务的前进保持努力的</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行为。</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6" name="文本框 22"/>
          <p:cNvSpPr txBox="1"/>
          <p:nvPr/>
        </p:nvSpPr>
        <p:spPr>
          <a:xfrm flipH="1">
            <a:off x="6616702" y="4571239"/>
            <a:ext cx="4737099" cy="884555"/>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just" fontAlgn="auto">
              <a:lnSpc>
                <a:spcPct val="120000"/>
              </a:lnSpc>
              <a:buFont typeface="Arial" panose="020B0604020202020204" pitchFamily="34" charset="0"/>
              <a:buChar cha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rPr>
              <a:t>1.乐于助人，和谐有爱。 2.内心充满善良和包容。 3.喜欢从事为他人服务和教育他人的工作。 4.渴望发挥自己的社会作用并得到人社会的认可。</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4" name="任意多边形: 形状 53"/>
          <p:cNvSpPr/>
          <p:nvPr/>
        </p:nvSpPr>
        <p:spPr>
          <a:xfrm>
            <a:off x="4077976" y="887888"/>
            <a:ext cx="1900199" cy="1022032"/>
          </a:xfrm>
          <a:custGeom>
            <a:avLst/>
            <a:gdLst>
              <a:gd name="connsiteX0" fmla="*/ 1050598 w 1900199"/>
              <a:gd name="connsiteY0" fmla="*/ 0 h 1022032"/>
              <a:gd name="connsiteX1" fmla="*/ 1900199 w 1900199"/>
              <a:gd name="connsiteY1" fmla="*/ 0 h 1022032"/>
              <a:gd name="connsiteX2" fmla="*/ 1900199 w 1900199"/>
              <a:gd name="connsiteY2" fmla="*/ 1022032 h 1022032"/>
              <a:gd name="connsiteX3" fmla="*/ 0 w 1900199"/>
              <a:gd name="connsiteY3" fmla="*/ 1022032 h 1022032"/>
            </a:gdLst>
            <a:ahLst/>
            <a:cxnLst>
              <a:cxn ang="0">
                <a:pos x="connsiteX0" y="connsiteY0"/>
              </a:cxn>
              <a:cxn ang="0">
                <a:pos x="connsiteX1" y="connsiteY1"/>
              </a:cxn>
              <a:cxn ang="0">
                <a:pos x="connsiteX2" y="connsiteY2"/>
              </a:cxn>
              <a:cxn ang="0">
                <a:pos x="connsiteX3" y="connsiteY3"/>
              </a:cxn>
            </a:cxnLst>
            <a:rect l="l" t="t" r="r" b="b"/>
            <a:pathLst>
              <a:path w="1900199" h="1022032">
                <a:moveTo>
                  <a:pt x="1050598" y="0"/>
                </a:moveTo>
                <a:lnTo>
                  <a:pt x="1900199" y="0"/>
                </a:lnTo>
                <a:lnTo>
                  <a:pt x="1900199" y="1022032"/>
                </a:lnTo>
                <a:lnTo>
                  <a:pt x="0" y="1022032"/>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开关"/>
          <p:cNvSpPr>
            <a:spLocks noEditPoints="1"/>
          </p:cNvSpPr>
          <p:nvPr/>
        </p:nvSpPr>
        <p:spPr>
          <a:xfrm>
            <a:off x="5041812" y="1105594"/>
            <a:ext cx="533486" cy="576779"/>
          </a:xfrm>
          <a:custGeom>
            <a:avLst/>
            <a:gdLst/>
            <a:ahLst/>
            <a:cxnLst>
              <a:cxn ang="0">
                <a:pos x="134239" y="303562"/>
              </a:cxn>
              <a:cxn ang="0">
                <a:pos x="0" y="161900"/>
              </a:cxn>
              <a:cxn ang="0">
                <a:pos x="53695" y="53967"/>
              </a:cxn>
              <a:cxn ang="0">
                <a:pos x="87255" y="60712"/>
              </a:cxn>
              <a:cxn ang="0">
                <a:pos x="80543" y="87696"/>
              </a:cxn>
              <a:cxn ang="0">
                <a:pos x="40272" y="161900"/>
              </a:cxn>
              <a:cxn ang="0">
                <a:pos x="134239" y="256341"/>
              </a:cxn>
              <a:cxn ang="0">
                <a:pos x="228206" y="161900"/>
              </a:cxn>
              <a:cxn ang="0">
                <a:pos x="187934" y="87696"/>
              </a:cxn>
              <a:cxn ang="0">
                <a:pos x="187934" y="60712"/>
              </a:cxn>
              <a:cxn ang="0">
                <a:pos x="221494" y="53967"/>
              </a:cxn>
              <a:cxn ang="0">
                <a:pos x="275189" y="161900"/>
              </a:cxn>
              <a:cxn ang="0">
                <a:pos x="134239" y="303562"/>
              </a:cxn>
              <a:cxn ang="0">
                <a:pos x="161086" y="141662"/>
              </a:cxn>
              <a:cxn ang="0">
                <a:pos x="134239" y="161900"/>
              </a:cxn>
              <a:cxn ang="0">
                <a:pos x="114103" y="141662"/>
              </a:cxn>
              <a:cxn ang="0">
                <a:pos x="114103" y="26983"/>
              </a:cxn>
              <a:cxn ang="0">
                <a:pos x="134239" y="0"/>
              </a:cxn>
              <a:cxn ang="0">
                <a:pos x="161086" y="26983"/>
              </a:cxn>
              <a:cxn ang="0">
                <a:pos x="161086" y="141662"/>
              </a:cxn>
            </a:cxnLst>
            <a:rect l="0" t="0" r="0" b="0"/>
            <a:pathLst>
              <a:path w="41" h="45">
                <a:moveTo>
                  <a:pt x="20" y="45"/>
                </a:moveTo>
                <a:cubicBezTo>
                  <a:pt x="9" y="45"/>
                  <a:pt x="0" y="36"/>
                  <a:pt x="0" y="24"/>
                </a:cubicBezTo>
                <a:cubicBezTo>
                  <a:pt x="0" y="18"/>
                  <a:pt x="3" y="12"/>
                  <a:pt x="8" y="8"/>
                </a:cubicBezTo>
                <a:cubicBezTo>
                  <a:pt x="9" y="7"/>
                  <a:pt x="12" y="7"/>
                  <a:pt x="13" y="9"/>
                </a:cubicBezTo>
                <a:cubicBezTo>
                  <a:pt x="14" y="10"/>
                  <a:pt x="13" y="12"/>
                  <a:pt x="12" y="13"/>
                </a:cubicBezTo>
                <a:cubicBezTo>
                  <a:pt x="8" y="16"/>
                  <a:pt x="6" y="20"/>
                  <a:pt x="6" y="24"/>
                </a:cubicBezTo>
                <a:cubicBezTo>
                  <a:pt x="6" y="32"/>
                  <a:pt x="13" y="38"/>
                  <a:pt x="20" y="38"/>
                </a:cubicBezTo>
                <a:cubicBezTo>
                  <a:pt x="28" y="38"/>
                  <a:pt x="34" y="32"/>
                  <a:pt x="34" y="24"/>
                </a:cubicBezTo>
                <a:cubicBezTo>
                  <a:pt x="34" y="20"/>
                  <a:pt x="32" y="16"/>
                  <a:pt x="28" y="13"/>
                </a:cubicBezTo>
                <a:cubicBezTo>
                  <a:pt x="27" y="12"/>
                  <a:pt x="27" y="10"/>
                  <a:pt x="28" y="9"/>
                </a:cubicBezTo>
                <a:cubicBezTo>
                  <a:pt x="29" y="7"/>
                  <a:pt x="31" y="7"/>
                  <a:pt x="33" y="8"/>
                </a:cubicBezTo>
                <a:cubicBezTo>
                  <a:pt x="38" y="12"/>
                  <a:pt x="41" y="18"/>
                  <a:pt x="41" y="24"/>
                </a:cubicBezTo>
                <a:cubicBezTo>
                  <a:pt x="41" y="36"/>
                  <a:pt x="32" y="45"/>
                  <a:pt x="20" y="45"/>
                </a:cubicBezTo>
                <a:close/>
                <a:moveTo>
                  <a:pt x="24" y="21"/>
                </a:moveTo>
                <a:cubicBezTo>
                  <a:pt x="24" y="23"/>
                  <a:pt x="22" y="24"/>
                  <a:pt x="20" y="24"/>
                </a:cubicBezTo>
                <a:cubicBezTo>
                  <a:pt x="18" y="24"/>
                  <a:pt x="17" y="23"/>
                  <a:pt x="17" y="21"/>
                </a:cubicBezTo>
                <a:cubicBezTo>
                  <a:pt x="17" y="4"/>
                  <a:pt x="17" y="4"/>
                  <a:pt x="17" y="4"/>
                </a:cubicBezTo>
                <a:cubicBezTo>
                  <a:pt x="17" y="2"/>
                  <a:pt x="18" y="0"/>
                  <a:pt x="20" y="0"/>
                </a:cubicBezTo>
                <a:cubicBezTo>
                  <a:pt x="22" y="0"/>
                  <a:pt x="24" y="2"/>
                  <a:pt x="24" y="4"/>
                </a:cubicBezTo>
                <a:lnTo>
                  <a:pt x="24" y="21"/>
                </a:lnTo>
                <a:close/>
              </a:path>
            </a:pathLst>
          </a:custGeom>
          <a:solidFill>
            <a:srgbClr val="131519"/>
          </a:solidFill>
          <a:ln w="9525">
            <a:noFill/>
          </a:ln>
        </p:spPr>
        <p:txBody>
          <a:bodyPr/>
          <a:lstStyle/>
          <a:p>
            <a:endParaRPr lang="zh-CN" altLang="en-US"/>
          </a:p>
        </p:txBody>
      </p:sp>
      <p:sp>
        <p:nvSpPr>
          <p:cNvPr id="56" name="任意多边形: 形状 55"/>
          <p:cNvSpPr/>
          <p:nvPr/>
        </p:nvSpPr>
        <p:spPr>
          <a:xfrm flipH="1">
            <a:off x="6192827" y="882967"/>
            <a:ext cx="1900199" cy="1022032"/>
          </a:xfrm>
          <a:custGeom>
            <a:avLst/>
            <a:gdLst>
              <a:gd name="connsiteX0" fmla="*/ 1050598 w 1900199"/>
              <a:gd name="connsiteY0" fmla="*/ 0 h 1022032"/>
              <a:gd name="connsiteX1" fmla="*/ 1900199 w 1900199"/>
              <a:gd name="connsiteY1" fmla="*/ 0 h 1022032"/>
              <a:gd name="connsiteX2" fmla="*/ 1900199 w 1900199"/>
              <a:gd name="connsiteY2" fmla="*/ 1022032 h 1022032"/>
              <a:gd name="connsiteX3" fmla="*/ 0 w 1900199"/>
              <a:gd name="connsiteY3" fmla="*/ 1022032 h 1022032"/>
            </a:gdLst>
            <a:ahLst/>
            <a:cxnLst>
              <a:cxn ang="0">
                <a:pos x="connsiteX0" y="connsiteY0"/>
              </a:cxn>
              <a:cxn ang="0">
                <a:pos x="connsiteX1" y="connsiteY1"/>
              </a:cxn>
              <a:cxn ang="0">
                <a:pos x="connsiteX2" y="connsiteY2"/>
              </a:cxn>
              <a:cxn ang="0">
                <a:pos x="connsiteX3" y="connsiteY3"/>
              </a:cxn>
            </a:cxnLst>
            <a:rect l="l" t="t" r="r" b="b"/>
            <a:pathLst>
              <a:path w="1900199" h="1022032">
                <a:moveTo>
                  <a:pt x="1050598" y="0"/>
                </a:moveTo>
                <a:lnTo>
                  <a:pt x="1900199" y="0"/>
                </a:lnTo>
                <a:lnTo>
                  <a:pt x="1900199" y="1022032"/>
                </a:lnTo>
                <a:lnTo>
                  <a:pt x="0" y="1022032"/>
                </a:lnTo>
                <a:close/>
              </a:path>
            </a:pathLst>
          </a:cu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拼图"/>
          <p:cNvSpPr/>
          <p:nvPr/>
        </p:nvSpPr>
        <p:spPr>
          <a:xfrm>
            <a:off x="6616702" y="1087671"/>
            <a:ext cx="627055" cy="612624"/>
          </a:xfrm>
          <a:custGeom>
            <a:avLst/>
            <a:gdLst/>
            <a:ahLst/>
            <a:cxnLst>
              <a:cxn ang="0">
                <a:pos x="268228" y="227367"/>
              </a:cxn>
              <a:cxn ang="0">
                <a:pos x="221288" y="207305"/>
              </a:cxn>
              <a:cxn ang="0">
                <a:pos x="201171" y="227367"/>
              </a:cxn>
              <a:cxn ang="0">
                <a:pos x="207877" y="274178"/>
              </a:cxn>
              <a:cxn ang="0">
                <a:pos x="207877" y="274178"/>
              </a:cxn>
              <a:cxn ang="0">
                <a:pos x="201171" y="274178"/>
              </a:cxn>
              <a:cxn ang="0">
                <a:pos x="147526" y="280865"/>
              </a:cxn>
              <a:cxn ang="0">
                <a:pos x="120703" y="260803"/>
              </a:cxn>
              <a:cxn ang="0">
                <a:pos x="140820" y="213992"/>
              </a:cxn>
              <a:cxn ang="0">
                <a:pos x="107291" y="180556"/>
              </a:cxn>
              <a:cxn ang="0">
                <a:pos x="67057" y="213992"/>
              </a:cxn>
              <a:cxn ang="0">
                <a:pos x="87174" y="254116"/>
              </a:cxn>
              <a:cxn ang="0">
                <a:pos x="80468" y="274178"/>
              </a:cxn>
              <a:cxn ang="0">
                <a:pos x="53646" y="280865"/>
              </a:cxn>
              <a:cxn ang="0">
                <a:pos x="13411" y="274178"/>
              </a:cxn>
              <a:cxn ang="0">
                <a:pos x="0" y="274178"/>
              </a:cxn>
              <a:cxn ang="0">
                <a:pos x="0" y="274178"/>
              </a:cxn>
              <a:cxn ang="0">
                <a:pos x="0" y="274178"/>
              </a:cxn>
              <a:cxn ang="0">
                <a:pos x="0" y="86934"/>
              </a:cxn>
              <a:cxn ang="0">
                <a:pos x="13411" y="93622"/>
              </a:cxn>
              <a:cxn ang="0">
                <a:pos x="53646" y="93622"/>
              </a:cxn>
              <a:cxn ang="0">
                <a:pos x="80468" y="86934"/>
              </a:cxn>
              <a:cxn ang="0">
                <a:pos x="87174" y="73560"/>
              </a:cxn>
              <a:cxn ang="0">
                <a:pos x="67057" y="26749"/>
              </a:cxn>
              <a:cxn ang="0">
                <a:pos x="107291" y="0"/>
              </a:cxn>
              <a:cxn ang="0">
                <a:pos x="140820" y="26749"/>
              </a:cxn>
              <a:cxn ang="0">
                <a:pos x="120703" y="73560"/>
              </a:cxn>
              <a:cxn ang="0">
                <a:pos x="147526" y="93622"/>
              </a:cxn>
              <a:cxn ang="0">
                <a:pos x="207877" y="86934"/>
              </a:cxn>
              <a:cxn ang="0">
                <a:pos x="207877" y="86934"/>
              </a:cxn>
              <a:cxn ang="0">
                <a:pos x="201171" y="100309"/>
              </a:cxn>
              <a:cxn ang="0">
                <a:pos x="201171" y="147120"/>
              </a:cxn>
              <a:cxn ang="0">
                <a:pos x="207877" y="167182"/>
              </a:cxn>
              <a:cxn ang="0">
                <a:pos x="221288" y="173869"/>
              </a:cxn>
              <a:cxn ang="0">
                <a:pos x="268228" y="160494"/>
              </a:cxn>
              <a:cxn ang="0">
                <a:pos x="295051" y="193931"/>
              </a:cxn>
              <a:cxn ang="0">
                <a:pos x="268228" y="227367"/>
              </a:cxn>
            </a:cxnLst>
            <a:rect l="0" t="0" r="0" b="0"/>
            <a:pathLst>
              <a:path w="44" h="42">
                <a:moveTo>
                  <a:pt x="40" y="34"/>
                </a:moveTo>
                <a:cubicBezTo>
                  <a:pt x="37" y="34"/>
                  <a:pt x="36" y="31"/>
                  <a:pt x="33" y="31"/>
                </a:cubicBezTo>
                <a:cubicBezTo>
                  <a:pt x="31" y="31"/>
                  <a:pt x="30" y="32"/>
                  <a:pt x="30" y="34"/>
                </a:cubicBezTo>
                <a:cubicBezTo>
                  <a:pt x="30" y="37"/>
                  <a:pt x="31" y="39"/>
                  <a:pt x="31" y="41"/>
                </a:cubicBezTo>
                <a:cubicBezTo>
                  <a:pt x="31" y="41"/>
                  <a:pt x="31" y="41"/>
                  <a:pt x="31" y="41"/>
                </a:cubicBezTo>
                <a:cubicBezTo>
                  <a:pt x="30" y="41"/>
                  <a:pt x="30" y="41"/>
                  <a:pt x="30" y="41"/>
                </a:cubicBezTo>
                <a:cubicBezTo>
                  <a:pt x="27" y="41"/>
                  <a:pt x="24" y="42"/>
                  <a:pt x="22" y="42"/>
                </a:cubicBezTo>
                <a:cubicBezTo>
                  <a:pt x="20" y="42"/>
                  <a:pt x="18" y="41"/>
                  <a:pt x="18" y="39"/>
                </a:cubicBezTo>
                <a:cubicBezTo>
                  <a:pt x="18" y="36"/>
                  <a:pt x="21" y="35"/>
                  <a:pt x="21" y="32"/>
                </a:cubicBezTo>
                <a:cubicBezTo>
                  <a:pt x="21" y="29"/>
                  <a:pt x="18" y="27"/>
                  <a:pt x="16" y="27"/>
                </a:cubicBezTo>
                <a:cubicBezTo>
                  <a:pt x="13" y="27"/>
                  <a:pt x="10" y="29"/>
                  <a:pt x="10" y="32"/>
                </a:cubicBezTo>
                <a:cubicBezTo>
                  <a:pt x="10" y="35"/>
                  <a:pt x="13" y="37"/>
                  <a:pt x="13" y="38"/>
                </a:cubicBezTo>
                <a:cubicBezTo>
                  <a:pt x="13" y="39"/>
                  <a:pt x="12" y="40"/>
                  <a:pt x="12" y="41"/>
                </a:cubicBezTo>
                <a:cubicBezTo>
                  <a:pt x="11" y="42"/>
                  <a:pt x="10" y="42"/>
                  <a:pt x="8" y="42"/>
                </a:cubicBezTo>
                <a:cubicBezTo>
                  <a:pt x="6" y="42"/>
                  <a:pt x="4" y="41"/>
                  <a:pt x="2" y="41"/>
                </a:cubicBezTo>
                <a:cubicBezTo>
                  <a:pt x="1" y="41"/>
                  <a:pt x="1" y="41"/>
                  <a:pt x="0" y="41"/>
                </a:cubicBezTo>
                <a:cubicBezTo>
                  <a:pt x="0" y="41"/>
                  <a:pt x="0" y="41"/>
                  <a:pt x="0" y="41"/>
                </a:cubicBezTo>
                <a:cubicBezTo>
                  <a:pt x="0" y="41"/>
                  <a:pt x="0" y="41"/>
                  <a:pt x="0" y="41"/>
                </a:cubicBezTo>
                <a:cubicBezTo>
                  <a:pt x="0" y="13"/>
                  <a:pt x="0" y="13"/>
                  <a:pt x="0" y="13"/>
                </a:cubicBezTo>
                <a:cubicBezTo>
                  <a:pt x="0" y="13"/>
                  <a:pt x="2" y="14"/>
                  <a:pt x="2" y="14"/>
                </a:cubicBezTo>
                <a:cubicBezTo>
                  <a:pt x="4" y="14"/>
                  <a:pt x="6" y="14"/>
                  <a:pt x="8" y="14"/>
                </a:cubicBezTo>
                <a:cubicBezTo>
                  <a:pt x="10" y="14"/>
                  <a:pt x="11" y="14"/>
                  <a:pt x="12" y="13"/>
                </a:cubicBezTo>
                <a:cubicBezTo>
                  <a:pt x="12" y="13"/>
                  <a:pt x="13" y="12"/>
                  <a:pt x="13" y="11"/>
                </a:cubicBezTo>
                <a:cubicBezTo>
                  <a:pt x="13" y="9"/>
                  <a:pt x="10" y="8"/>
                  <a:pt x="10" y="4"/>
                </a:cubicBezTo>
                <a:cubicBezTo>
                  <a:pt x="10" y="1"/>
                  <a:pt x="13" y="0"/>
                  <a:pt x="16" y="0"/>
                </a:cubicBezTo>
                <a:cubicBezTo>
                  <a:pt x="18" y="0"/>
                  <a:pt x="21" y="1"/>
                  <a:pt x="21" y="4"/>
                </a:cubicBezTo>
                <a:cubicBezTo>
                  <a:pt x="21" y="7"/>
                  <a:pt x="18" y="8"/>
                  <a:pt x="18" y="11"/>
                </a:cubicBezTo>
                <a:cubicBezTo>
                  <a:pt x="18" y="13"/>
                  <a:pt x="20" y="14"/>
                  <a:pt x="22" y="14"/>
                </a:cubicBezTo>
                <a:cubicBezTo>
                  <a:pt x="25" y="14"/>
                  <a:pt x="28" y="13"/>
                  <a:pt x="31" y="13"/>
                </a:cubicBezTo>
                <a:cubicBezTo>
                  <a:pt x="31" y="13"/>
                  <a:pt x="31" y="13"/>
                  <a:pt x="31" y="13"/>
                </a:cubicBezTo>
                <a:cubicBezTo>
                  <a:pt x="31" y="13"/>
                  <a:pt x="30" y="15"/>
                  <a:pt x="30" y="15"/>
                </a:cubicBezTo>
                <a:cubicBezTo>
                  <a:pt x="30" y="17"/>
                  <a:pt x="30" y="20"/>
                  <a:pt x="30" y="22"/>
                </a:cubicBezTo>
                <a:cubicBezTo>
                  <a:pt x="30" y="23"/>
                  <a:pt x="30" y="24"/>
                  <a:pt x="31" y="25"/>
                </a:cubicBezTo>
                <a:cubicBezTo>
                  <a:pt x="31" y="26"/>
                  <a:pt x="32" y="26"/>
                  <a:pt x="33" y="26"/>
                </a:cubicBezTo>
                <a:cubicBezTo>
                  <a:pt x="35" y="26"/>
                  <a:pt x="36" y="24"/>
                  <a:pt x="40" y="24"/>
                </a:cubicBezTo>
                <a:cubicBezTo>
                  <a:pt x="43" y="24"/>
                  <a:pt x="44" y="26"/>
                  <a:pt x="44" y="29"/>
                </a:cubicBezTo>
                <a:cubicBezTo>
                  <a:pt x="44" y="32"/>
                  <a:pt x="43" y="34"/>
                  <a:pt x="40" y="34"/>
                </a:cubicBezTo>
                <a:close/>
              </a:path>
            </a:pathLst>
          </a:custGeom>
          <a:solidFill>
            <a:srgbClr val="131519"/>
          </a:solidFill>
          <a:ln w="9525">
            <a:noFill/>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职业兴趣</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4970348" y="1627028"/>
            <a:ext cx="2496922" cy="4043522"/>
            <a:chOff x="9263277" y="1627028"/>
            <a:chExt cx="2496922" cy="4043522"/>
          </a:xfrm>
        </p:grpSpPr>
        <p:sp>
          <p:nvSpPr>
            <p:cNvPr id="96" name="teenager-man_57114"/>
            <p:cNvSpPr>
              <a:spLocks noChangeAspect="1"/>
            </p:cNvSpPr>
            <p:nvPr/>
          </p:nvSpPr>
          <p:spPr bwMode="auto">
            <a:xfrm>
              <a:off x="9263279" y="2266950"/>
              <a:ext cx="2496920" cy="3403600"/>
            </a:xfrm>
            <a:custGeom>
              <a:avLst/>
              <a:gdLst>
                <a:gd name="connsiteX0" fmla="*/ 106548 w 443856"/>
                <a:gd name="connsiteY0" fmla="*/ 446679 h 605028"/>
                <a:gd name="connsiteX1" fmla="*/ 148183 w 443856"/>
                <a:gd name="connsiteY1" fmla="*/ 446773 h 605028"/>
                <a:gd name="connsiteX2" fmla="*/ 148560 w 443856"/>
                <a:gd name="connsiteY2" fmla="*/ 446773 h 605028"/>
                <a:gd name="connsiteX3" fmla="*/ 148937 w 443856"/>
                <a:gd name="connsiteY3" fmla="*/ 446773 h 605028"/>
                <a:gd name="connsiteX4" fmla="*/ 149408 w 443856"/>
                <a:gd name="connsiteY4" fmla="*/ 446773 h 605028"/>
                <a:gd name="connsiteX5" fmla="*/ 159770 w 443856"/>
                <a:gd name="connsiteY5" fmla="*/ 452889 h 605028"/>
                <a:gd name="connsiteX6" fmla="*/ 160241 w 443856"/>
                <a:gd name="connsiteY6" fmla="*/ 453641 h 605028"/>
                <a:gd name="connsiteX7" fmla="*/ 160241 w 443856"/>
                <a:gd name="connsiteY7" fmla="*/ 453736 h 605028"/>
                <a:gd name="connsiteX8" fmla="*/ 221658 w 443856"/>
                <a:gd name="connsiteY8" fmla="*/ 531075 h 605028"/>
                <a:gd name="connsiteX9" fmla="*/ 282981 w 443856"/>
                <a:gd name="connsiteY9" fmla="*/ 453736 h 605028"/>
                <a:gd name="connsiteX10" fmla="*/ 282981 w 443856"/>
                <a:gd name="connsiteY10" fmla="*/ 453641 h 605028"/>
                <a:gd name="connsiteX11" fmla="*/ 283452 w 443856"/>
                <a:gd name="connsiteY11" fmla="*/ 452889 h 605028"/>
                <a:gd name="connsiteX12" fmla="*/ 293814 w 443856"/>
                <a:gd name="connsiteY12" fmla="*/ 446773 h 605028"/>
                <a:gd name="connsiteX13" fmla="*/ 294285 w 443856"/>
                <a:gd name="connsiteY13" fmla="*/ 446773 h 605028"/>
                <a:gd name="connsiteX14" fmla="*/ 294662 w 443856"/>
                <a:gd name="connsiteY14" fmla="*/ 446773 h 605028"/>
                <a:gd name="connsiteX15" fmla="*/ 295039 w 443856"/>
                <a:gd name="connsiteY15" fmla="*/ 446773 h 605028"/>
                <a:gd name="connsiteX16" fmla="*/ 336674 w 443856"/>
                <a:gd name="connsiteY16" fmla="*/ 446679 h 605028"/>
                <a:gd name="connsiteX17" fmla="*/ 431155 w 443856"/>
                <a:gd name="connsiteY17" fmla="*/ 530229 h 605028"/>
                <a:gd name="connsiteX18" fmla="*/ 431155 w 443856"/>
                <a:gd name="connsiteY18" fmla="*/ 605028 h 605028"/>
                <a:gd name="connsiteX19" fmla="*/ 221752 w 443856"/>
                <a:gd name="connsiteY19" fmla="*/ 605028 h 605028"/>
                <a:gd name="connsiteX20" fmla="*/ 221658 w 443856"/>
                <a:gd name="connsiteY20" fmla="*/ 605028 h 605028"/>
                <a:gd name="connsiteX21" fmla="*/ 221470 w 443856"/>
                <a:gd name="connsiteY21" fmla="*/ 605028 h 605028"/>
                <a:gd name="connsiteX22" fmla="*/ 12067 w 443856"/>
                <a:gd name="connsiteY22" fmla="*/ 605028 h 605028"/>
                <a:gd name="connsiteX23" fmla="*/ 12067 w 443856"/>
                <a:gd name="connsiteY23" fmla="*/ 530229 h 605028"/>
                <a:gd name="connsiteX24" fmla="*/ 106548 w 443856"/>
                <a:gd name="connsiteY24" fmla="*/ 446679 h 605028"/>
                <a:gd name="connsiteX25" fmla="*/ 279853 w 443856"/>
                <a:gd name="connsiteY25" fmla="*/ 256624 h 605028"/>
                <a:gd name="connsiteX26" fmla="*/ 265057 w 443856"/>
                <a:gd name="connsiteY26" fmla="*/ 271395 h 605028"/>
                <a:gd name="connsiteX27" fmla="*/ 279853 w 443856"/>
                <a:gd name="connsiteY27" fmla="*/ 286261 h 605028"/>
                <a:gd name="connsiteX28" fmla="*/ 294743 w 443856"/>
                <a:gd name="connsiteY28" fmla="*/ 271395 h 605028"/>
                <a:gd name="connsiteX29" fmla="*/ 279853 w 443856"/>
                <a:gd name="connsiteY29" fmla="*/ 256624 h 605028"/>
                <a:gd name="connsiteX30" fmla="*/ 164004 w 443856"/>
                <a:gd name="connsiteY30" fmla="*/ 256624 h 605028"/>
                <a:gd name="connsiteX31" fmla="*/ 149114 w 443856"/>
                <a:gd name="connsiteY31" fmla="*/ 271395 h 605028"/>
                <a:gd name="connsiteX32" fmla="*/ 164004 w 443856"/>
                <a:gd name="connsiteY32" fmla="*/ 286261 h 605028"/>
                <a:gd name="connsiteX33" fmla="*/ 178800 w 443856"/>
                <a:gd name="connsiteY33" fmla="*/ 271395 h 605028"/>
                <a:gd name="connsiteX34" fmla="*/ 164004 w 443856"/>
                <a:gd name="connsiteY34" fmla="*/ 256624 h 605028"/>
                <a:gd name="connsiteX35" fmla="*/ 285790 w 443856"/>
                <a:gd name="connsiteY35" fmla="*/ 238935 h 605028"/>
                <a:gd name="connsiteX36" fmla="*/ 314722 w 443856"/>
                <a:gd name="connsiteY36" fmla="*/ 267820 h 605028"/>
                <a:gd name="connsiteX37" fmla="*/ 285790 w 443856"/>
                <a:gd name="connsiteY37" fmla="*/ 296799 h 605028"/>
                <a:gd name="connsiteX38" fmla="*/ 256858 w 443856"/>
                <a:gd name="connsiteY38" fmla="*/ 267820 h 605028"/>
                <a:gd name="connsiteX39" fmla="*/ 285790 w 443856"/>
                <a:gd name="connsiteY39" fmla="*/ 238935 h 605028"/>
                <a:gd name="connsiteX40" fmla="*/ 158067 w 443856"/>
                <a:gd name="connsiteY40" fmla="*/ 238935 h 605028"/>
                <a:gd name="connsiteX41" fmla="*/ 186999 w 443856"/>
                <a:gd name="connsiteY41" fmla="*/ 267820 h 605028"/>
                <a:gd name="connsiteX42" fmla="*/ 158067 w 443856"/>
                <a:gd name="connsiteY42" fmla="*/ 296799 h 605028"/>
                <a:gd name="connsiteX43" fmla="*/ 129135 w 443856"/>
                <a:gd name="connsiteY43" fmla="*/ 267820 h 605028"/>
                <a:gd name="connsiteX44" fmla="*/ 158067 w 443856"/>
                <a:gd name="connsiteY44" fmla="*/ 238935 h 605028"/>
                <a:gd name="connsiteX45" fmla="*/ 166446 w 443856"/>
                <a:gd name="connsiteY45" fmla="*/ 167892 h 605028"/>
                <a:gd name="connsiteX46" fmla="*/ 128673 w 443856"/>
                <a:gd name="connsiteY46" fmla="*/ 169679 h 605028"/>
                <a:gd name="connsiteX47" fmla="*/ 103428 w 443856"/>
                <a:gd name="connsiteY47" fmla="*/ 237118 h 605028"/>
                <a:gd name="connsiteX48" fmla="*/ 103334 w 443856"/>
                <a:gd name="connsiteY48" fmla="*/ 237400 h 605028"/>
                <a:gd name="connsiteX49" fmla="*/ 103146 w 443856"/>
                <a:gd name="connsiteY49" fmla="*/ 237871 h 605028"/>
                <a:gd name="connsiteX50" fmla="*/ 103051 w 443856"/>
                <a:gd name="connsiteY50" fmla="*/ 238153 h 605028"/>
                <a:gd name="connsiteX51" fmla="*/ 95233 w 443856"/>
                <a:gd name="connsiteY51" fmla="*/ 243514 h 605028"/>
                <a:gd name="connsiteX52" fmla="*/ 88357 w 443856"/>
                <a:gd name="connsiteY52" fmla="*/ 240034 h 605028"/>
                <a:gd name="connsiteX53" fmla="*/ 50301 w 443856"/>
                <a:gd name="connsiteY53" fmla="*/ 225455 h 605028"/>
                <a:gd name="connsiteX54" fmla="*/ 25904 w 443856"/>
                <a:gd name="connsiteY54" fmla="*/ 269192 h 605028"/>
                <a:gd name="connsiteX55" fmla="*/ 55765 w 443856"/>
                <a:gd name="connsiteY55" fmla="*/ 308319 h 605028"/>
                <a:gd name="connsiteX56" fmla="*/ 57554 w 443856"/>
                <a:gd name="connsiteY56" fmla="*/ 308225 h 605028"/>
                <a:gd name="connsiteX57" fmla="*/ 66786 w 443856"/>
                <a:gd name="connsiteY57" fmla="*/ 307473 h 605028"/>
                <a:gd name="connsiteX58" fmla="*/ 70648 w 443856"/>
                <a:gd name="connsiteY58" fmla="*/ 315092 h 605028"/>
                <a:gd name="connsiteX59" fmla="*/ 221928 w 443856"/>
                <a:gd name="connsiteY59" fmla="*/ 416673 h 605028"/>
                <a:gd name="connsiteX60" fmla="*/ 373208 w 443856"/>
                <a:gd name="connsiteY60" fmla="*/ 315092 h 605028"/>
                <a:gd name="connsiteX61" fmla="*/ 377165 w 443856"/>
                <a:gd name="connsiteY61" fmla="*/ 307473 h 605028"/>
                <a:gd name="connsiteX62" fmla="*/ 386302 w 443856"/>
                <a:gd name="connsiteY62" fmla="*/ 308225 h 605028"/>
                <a:gd name="connsiteX63" fmla="*/ 388186 w 443856"/>
                <a:gd name="connsiteY63" fmla="*/ 308319 h 605028"/>
                <a:gd name="connsiteX64" fmla="*/ 417952 w 443856"/>
                <a:gd name="connsiteY64" fmla="*/ 269192 h 605028"/>
                <a:gd name="connsiteX65" fmla="*/ 393555 w 443856"/>
                <a:gd name="connsiteY65" fmla="*/ 225455 h 605028"/>
                <a:gd name="connsiteX66" fmla="*/ 355593 w 443856"/>
                <a:gd name="connsiteY66" fmla="*/ 240034 h 605028"/>
                <a:gd name="connsiteX67" fmla="*/ 348717 w 443856"/>
                <a:gd name="connsiteY67" fmla="*/ 243514 h 605028"/>
                <a:gd name="connsiteX68" fmla="*/ 340805 w 443856"/>
                <a:gd name="connsiteY68" fmla="*/ 238153 h 605028"/>
                <a:gd name="connsiteX69" fmla="*/ 340710 w 443856"/>
                <a:gd name="connsiteY69" fmla="*/ 237871 h 605028"/>
                <a:gd name="connsiteX70" fmla="*/ 340522 w 443856"/>
                <a:gd name="connsiteY70" fmla="*/ 237400 h 605028"/>
                <a:gd name="connsiteX71" fmla="*/ 340428 w 443856"/>
                <a:gd name="connsiteY71" fmla="*/ 237118 h 605028"/>
                <a:gd name="connsiteX72" fmla="*/ 315183 w 443856"/>
                <a:gd name="connsiteY72" fmla="*/ 169679 h 605028"/>
                <a:gd name="connsiteX73" fmla="*/ 222399 w 443856"/>
                <a:gd name="connsiteY73" fmla="*/ 170620 h 605028"/>
                <a:gd name="connsiteX74" fmla="*/ 221928 w 443856"/>
                <a:gd name="connsiteY74" fmla="*/ 170620 h 605028"/>
                <a:gd name="connsiteX75" fmla="*/ 221457 w 443856"/>
                <a:gd name="connsiteY75" fmla="*/ 170620 h 605028"/>
                <a:gd name="connsiteX76" fmla="*/ 166446 w 443856"/>
                <a:gd name="connsiteY76" fmla="*/ 167892 h 605028"/>
                <a:gd name="connsiteX77" fmla="*/ 221457 w 443856"/>
                <a:gd name="connsiteY77" fmla="*/ 0 h 605028"/>
                <a:gd name="connsiteX78" fmla="*/ 221928 w 443856"/>
                <a:gd name="connsiteY78" fmla="*/ 0 h 605028"/>
                <a:gd name="connsiteX79" fmla="*/ 222399 w 443856"/>
                <a:gd name="connsiteY79" fmla="*/ 0 h 605028"/>
                <a:gd name="connsiteX80" fmla="*/ 442726 w 443856"/>
                <a:gd name="connsiteY80" fmla="*/ 253766 h 605028"/>
                <a:gd name="connsiteX81" fmla="*/ 443856 w 443856"/>
                <a:gd name="connsiteY81" fmla="*/ 269192 h 605028"/>
                <a:gd name="connsiteX82" fmla="*/ 430292 w 443856"/>
                <a:gd name="connsiteY82" fmla="*/ 315186 h 605028"/>
                <a:gd name="connsiteX83" fmla="*/ 392330 w 443856"/>
                <a:gd name="connsiteY83" fmla="*/ 333997 h 605028"/>
                <a:gd name="connsiteX84" fmla="*/ 324979 w 443856"/>
                <a:gd name="connsiteY84" fmla="*/ 407456 h 605028"/>
                <a:gd name="connsiteX85" fmla="*/ 222399 w 443856"/>
                <a:gd name="connsiteY85" fmla="*/ 442445 h 605028"/>
                <a:gd name="connsiteX86" fmla="*/ 221928 w 443856"/>
                <a:gd name="connsiteY86" fmla="*/ 442445 h 605028"/>
                <a:gd name="connsiteX87" fmla="*/ 221457 w 443856"/>
                <a:gd name="connsiteY87" fmla="*/ 442445 h 605028"/>
                <a:gd name="connsiteX88" fmla="*/ 118971 w 443856"/>
                <a:gd name="connsiteY88" fmla="*/ 407456 h 605028"/>
                <a:gd name="connsiteX89" fmla="*/ 51526 w 443856"/>
                <a:gd name="connsiteY89" fmla="*/ 333997 h 605028"/>
                <a:gd name="connsiteX90" fmla="*/ 13564 w 443856"/>
                <a:gd name="connsiteY90" fmla="*/ 315186 h 605028"/>
                <a:gd name="connsiteX91" fmla="*/ 0 w 443856"/>
                <a:gd name="connsiteY91" fmla="*/ 269192 h 605028"/>
                <a:gd name="connsiteX92" fmla="*/ 1225 w 443856"/>
                <a:gd name="connsiteY92" fmla="*/ 253766 h 605028"/>
                <a:gd name="connsiteX93" fmla="*/ 221457 w 443856"/>
                <a:gd name="connsiteY93"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43856" h="605028">
                  <a:moveTo>
                    <a:pt x="106548" y="446679"/>
                  </a:moveTo>
                  <a:cubicBezTo>
                    <a:pt x="115497" y="446679"/>
                    <a:pt x="142343" y="446773"/>
                    <a:pt x="148183" y="446773"/>
                  </a:cubicBezTo>
                  <a:cubicBezTo>
                    <a:pt x="148372" y="446773"/>
                    <a:pt x="148466" y="446773"/>
                    <a:pt x="148560" y="446773"/>
                  </a:cubicBezTo>
                  <a:cubicBezTo>
                    <a:pt x="148654" y="446773"/>
                    <a:pt x="148843" y="446773"/>
                    <a:pt x="148937" y="446773"/>
                  </a:cubicBezTo>
                  <a:cubicBezTo>
                    <a:pt x="149220" y="446773"/>
                    <a:pt x="149408" y="446773"/>
                    <a:pt x="149408" y="446773"/>
                  </a:cubicBezTo>
                  <a:cubicBezTo>
                    <a:pt x="153835" y="447055"/>
                    <a:pt x="157509" y="449408"/>
                    <a:pt x="159770" y="452889"/>
                  </a:cubicBezTo>
                  <a:cubicBezTo>
                    <a:pt x="159770" y="452889"/>
                    <a:pt x="159958" y="453171"/>
                    <a:pt x="160241" y="453641"/>
                  </a:cubicBezTo>
                  <a:cubicBezTo>
                    <a:pt x="160241" y="453641"/>
                    <a:pt x="160241" y="453736"/>
                    <a:pt x="160241" y="453736"/>
                  </a:cubicBezTo>
                  <a:cubicBezTo>
                    <a:pt x="165139" y="462018"/>
                    <a:pt x="205927" y="530605"/>
                    <a:pt x="221658" y="531075"/>
                  </a:cubicBezTo>
                  <a:cubicBezTo>
                    <a:pt x="237295" y="530605"/>
                    <a:pt x="278083" y="462018"/>
                    <a:pt x="282981" y="453736"/>
                  </a:cubicBezTo>
                  <a:cubicBezTo>
                    <a:pt x="282981" y="453736"/>
                    <a:pt x="282981" y="453641"/>
                    <a:pt x="282981" y="453641"/>
                  </a:cubicBezTo>
                  <a:cubicBezTo>
                    <a:pt x="283264" y="453171"/>
                    <a:pt x="283452" y="452889"/>
                    <a:pt x="283452" y="452889"/>
                  </a:cubicBezTo>
                  <a:cubicBezTo>
                    <a:pt x="285713" y="449408"/>
                    <a:pt x="289387" y="447055"/>
                    <a:pt x="293814" y="446773"/>
                  </a:cubicBezTo>
                  <a:cubicBezTo>
                    <a:pt x="293814" y="446773"/>
                    <a:pt x="294002" y="446773"/>
                    <a:pt x="294285" y="446773"/>
                  </a:cubicBezTo>
                  <a:cubicBezTo>
                    <a:pt x="294473" y="446773"/>
                    <a:pt x="294568" y="446773"/>
                    <a:pt x="294662" y="446773"/>
                  </a:cubicBezTo>
                  <a:cubicBezTo>
                    <a:pt x="294756" y="446773"/>
                    <a:pt x="294850" y="446773"/>
                    <a:pt x="295039" y="446773"/>
                  </a:cubicBezTo>
                  <a:cubicBezTo>
                    <a:pt x="300879" y="446773"/>
                    <a:pt x="327725" y="446679"/>
                    <a:pt x="336674" y="446679"/>
                  </a:cubicBezTo>
                  <a:cubicBezTo>
                    <a:pt x="377085" y="446679"/>
                    <a:pt x="431155" y="483373"/>
                    <a:pt x="431155" y="530229"/>
                  </a:cubicBezTo>
                  <a:lnTo>
                    <a:pt x="431155" y="605028"/>
                  </a:lnTo>
                  <a:lnTo>
                    <a:pt x="221752" y="605028"/>
                  </a:lnTo>
                  <a:lnTo>
                    <a:pt x="221658" y="605028"/>
                  </a:lnTo>
                  <a:lnTo>
                    <a:pt x="221470" y="605028"/>
                  </a:lnTo>
                  <a:lnTo>
                    <a:pt x="12067" y="605028"/>
                  </a:lnTo>
                  <a:lnTo>
                    <a:pt x="12067" y="530229"/>
                  </a:lnTo>
                  <a:cubicBezTo>
                    <a:pt x="12067" y="483373"/>
                    <a:pt x="66137" y="446679"/>
                    <a:pt x="106548" y="446679"/>
                  </a:cubicBezTo>
                  <a:close/>
                  <a:moveTo>
                    <a:pt x="279853" y="256624"/>
                  </a:moveTo>
                  <a:cubicBezTo>
                    <a:pt x="271654" y="256624"/>
                    <a:pt x="265057" y="263304"/>
                    <a:pt x="265057" y="271395"/>
                  </a:cubicBezTo>
                  <a:cubicBezTo>
                    <a:pt x="265057" y="279581"/>
                    <a:pt x="271654" y="286261"/>
                    <a:pt x="279853" y="286261"/>
                  </a:cubicBezTo>
                  <a:cubicBezTo>
                    <a:pt x="288052" y="286261"/>
                    <a:pt x="294743" y="279581"/>
                    <a:pt x="294743" y="271395"/>
                  </a:cubicBezTo>
                  <a:cubicBezTo>
                    <a:pt x="294743" y="263304"/>
                    <a:pt x="288052" y="256624"/>
                    <a:pt x="279853" y="256624"/>
                  </a:cubicBezTo>
                  <a:close/>
                  <a:moveTo>
                    <a:pt x="164004" y="256624"/>
                  </a:moveTo>
                  <a:cubicBezTo>
                    <a:pt x="155805" y="256624"/>
                    <a:pt x="149114" y="263304"/>
                    <a:pt x="149114" y="271395"/>
                  </a:cubicBezTo>
                  <a:cubicBezTo>
                    <a:pt x="149114" y="279581"/>
                    <a:pt x="155805" y="286261"/>
                    <a:pt x="164004" y="286261"/>
                  </a:cubicBezTo>
                  <a:cubicBezTo>
                    <a:pt x="172203" y="286261"/>
                    <a:pt x="178800" y="279581"/>
                    <a:pt x="178800" y="271395"/>
                  </a:cubicBezTo>
                  <a:cubicBezTo>
                    <a:pt x="178800" y="263304"/>
                    <a:pt x="172203" y="256624"/>
                    <a:pt x="164004" y="256624"/>
                  </a:cubicBezTo>
                  <a:close/>
                  <a:moveTo>
                    <a:pt x="285790" y="238935"/>
                  </a:moveTo>
                  <a:cubicBezTo>
                    <a:pt x="301811" y="238935"/>
                    <a:pt x="314722" y="251919"/>
                    <a:pt x="314722" y="267820"/>
                  </a:cubicBezTo>
                  <a:cubicBezTo>
                    <a:pt x="314722" y="283815"/>
                    <a:pt x="301811" y="296799"/>
                    <a:pt x="285790" y="296799"/>
                  </a:cubicBezTo>
                  <a:cubicBezTo>
                    <a:pt x="269863" y="296799"/>
                    <a:pt x="256858" y="283815"/>
                    <a:pt x="256858" y="267820"/>
                  </a:cubicBezTo>
                  <a:cubicBezTo>
                    <a:pt x="256858" y="251919"/>
                    <a:pt x="269863" y="238935"/>
                    <a:pt x="285790" y="238935"/>
                  </a:cubicBezTo>
                  <a:close/>
                  <a:moveTo>
                    <a:pt x="158067" y="238935"/>
                  </a:moveTo>
                  <a:cubicBezTo>
                    <a:pt x="173994" y="238935"/>
                    <a:pt x="186999" y="251919"/>
                    <a:pt x="186999" y="267820"/>
                  </a:cubicBezTo>
                  <a:cubicBezTo>
                    <a:pt x="186999" y="283815"/>
                    <a:pt x="173994" y="296799"/>
                    <a:pt x="158067" y="296799"/>
                  </a:cubicBezTo>
                  <a:cubicBezTo>
                    <a:pt x="142046" y="296799"/>
                    <a:pt x="129135" y="283815"/>
                    <a:pt x="129135" y="267820"/>
                  </a:cubicBezTo>
                  <a:cubicBezTo>
                    <a:pt x="129135" y="251919"/>
                    <a:pt x="142046" y="238935"/>
                    <a:pt x="158067" y="238935"/>
                  </a:cubicBezTo>
                  <a:close/>
                  <a:moveTo>
                    <a:pt x="166446" y="167892"/>
                  </a:moveTo>
                  <a:cubicBezTo>
                    <a:pt x="150362" y="167022"/>
                    <a:pt x="137151" y="166905"/>
                    <a:pt x="128673" y="169679"/>
                  </a:cubicBezTo>
                  <a:cubicBezTo>
                    <a:pt x="110776" y="175417"/>
                    <a:pt x="109080" y="211064"/>
                    <a:pt x="103428" y="237118"/>
                  </a:cubicBezTo>
                  <a:cubicBezTo>
                    <a:pt x="103428" y="237212"/>
                    <a:pt x="103334" y="237306"/>
                    <a:pt x="103334" y="237400"/>
                  </a:cubicBezTo>
                  <a:cubicBezTo>
                    <a:pt x="103240" y="237588"/>
                    <a:pt x="103240" y="237683"/>
                    <a:pt x="103146" y="237871"/>
                  </a:cubicBezTo>
                  <a:cubicBezTo>
                    <a:pt x="103146" y="237965"/>
                    <a:pt x="103146" y="238059"/>
                    <a:pt x="103051" y="238153"/>
                  </a:cubicBezTo>
                  <a:cubicBezTo>
                    <a:pt x="101827" y="241257"/>
                    <a:pt x="98718" y="243514"/>
                    <a:pt x="95233" y="243514"/>
                  </a:cubicBezTo>
                  <a:cubicBezTo>
                    <a:pt x="92407" y="243514"/>
                    <a:pt x="89864" y="242103"/>
                    <a:pt x="88357" y="240034"/>
                  </a:cubicBezTo>
                  <a:cubicBezTo>
                    <a:pt x="76771" y="225831"/>
                    <a:pt x="67916" y="223010"/>
                    <a:pt x="50301" y="225455"/>
                  </a:cubicBezTo>
                  <a:cubicBezTo>
                    <a:pt x="28918" y="228465"/>
                    <a:pt x="25904" y="260444"/>
                    <a:pt x="25904" y="269192"/>
                  </a:cubicBezTo>
                  <a:cubicBezTo>
                    <a:pt x="25904" y="295151"/>
                    <a:pt x="35889" y="308319"/>
                    <a:pt x="55765" y="308319"/>
                  </a:cubicBezTo>
                  <a:cubicBezTo>
                    <a:pt x="56141" y="308319"/>
                    <a:pt x="56895" y="308225"/>
                    <a:pt x="57554" y="308225"/>
                  </a:cubicBezTo>
                  <a:lnTo>
                    <a:pt x="66786" y="307473"/>
                  </a:lnTo>
                  <a:lnTo>
                    <a:pt x="70648" y="315092"/>
                  </a:lnTo>
                  <a:cubicBezTo>
                    <a:pt x="95610" y="363437"/>
                    <a:pt x="153353" y="415357"/>
                    <a:pt x="221928" y="416673"/>
                  </a:cubicBezTo>
                  <a:cubicBezTo>
                    <a:pt x="290503" y="415357"/>
                    <a:pt x="348246" y="363437"/>
                    <a:pt x="373208" y="315092"/>
                  </a:cubicBezTo>
                  <a:lnTo>
                    <a:pt x="377165" y="307473"/>
                  </a:lnTo>
                  <a:lnTo>
                    <a:pt x="386302" y="308225"/>
                  </a:lnTo>
                  <a:cubicBezTo>
                    <a:pt x="387055" y="308225"/>
                    <a:pt x="387715" y="308319"/>
                    <a:pt x="388186" y="308319"/>
                  </a:cubicBezTo>
                  <a:cubicBezTo>
                    <a:pt x="407967" y="308319"/>
                    <a:pt x="417952" y="295151"/>
                    <a:pt x="417952" y="269192"/>
                  </a:cubicBezTo>
                  <a:cubicBezTo>
                    <a:pt x="417952" y="260444"/>
                    <a:pt x="414938" y="228465"/>
                    <a:pt x="393555" y="225455"/>
                  </a:cubicBezTo>
                  <a:cubicBezTo>
                    <a:pt x="375940" y="223010"/>
                    <a:pt x="367180" y="225831"/>
                    <a:pt x="355593" y="240034"/>
                  </a:cubicBezTo>
                  <a:cubicBezTo>
                    <a:pt x="353992" y="242103"/>
                    <a:pt x="351543" y="243514"/>
                    <a:pt x="348717" y="243514"/>
                  </a:cubicBezTo>
                  <a:cubicBezTo>
                    <a:pt x="345138" y="243514"/>
                    <a:pt x="342029" y="241257"/>
                    <a:pt x="340805" y="238153"/>
                  </a:cubicBezTo>
                  <a:cubicBezTo>
                    <a:pt x="340805" y="238059"/>
                    <a:pt x="340710" y="237965"/>
                    <a:pt x="340710" y="237871"/>
                  </a:cubicBezTo>
                  <a:cubicBezTo>
                    <a:pt x="340616" y="237683"/>
                    <a:pt x="340616" y="237588"/>
                    <a:pt x="340522" y="237400"/>
                  </a:cubicBezTo>
                  <a:cubicBezTo>
                    <a:pt x="340522" y="237306"/>
                    <a:pt x="340428" y="237212"/>
                    <a:pt x="340428" y="237118"/>
                  </a:cubicBezTo>
                  <a:cubicBezTo>
                    <a:pt x="334776" y="211064"/>
                    <a:pt x="333080" y="175417"/>
                    <a:pt x="315183" y="169679"/>
                  </a:cubicBezTo>
                  <a:cubicBezTo>
                    <a:pt x="298228" y="164130"/>
                    <a:pt x="262339" y="170149"/>
                    <a:pt x="222399" y="170620"/>
                  </a:cubicBezTo>
                  <a:cubicBezTo>
                    <a:pt x="222211" y="170620"/>
                    <a:pt x="222116" y="170620"/>
                    <a:pt x="221928" y="170620"/>
                  </a:cubicBezTo>
                  <a:cubicBezTo>
                    <a:pt x="221740" y="170620"/>
                    <a:pt x="221645" y="170620"/>
                    <a:pt x="221457" y="170620"/>
                  </a:cubicBezTo>
                  <a:cubicBezTo>
                    <a:pt x="201488" y="170385"/>
                    <a:pt x="182530" y="168762"/>
                    <a:pt x="166446" y="167892"/>
                  </a:cubicBezTo>
                  <a:close/>
                  <a:moveTo>
                    <a:pt x="221457" y="0"/>
                  </a:moveTo>
                  <a:cubicBezTo>
                    <a:pt x="221645" y="0"/>
                    <a:pt x="221740" y="0"/>
                    <a:pt x="221928" y="0"/>
                  </a:cubicBezTo>
                  <a:cubicBezTo>
                    <a:pt x="222116" y="0"/>
                    <a:pt x="222211" y="0"/>
                    <a:pt x="222399" y="0"/>
                  </a:cubicBezTo>
                  <a:cubicBezTo>
                    <a:pt x="355688" y="941"/>
                    <a:pt x="440465" y="120393"/>
                    <a:pt x="442726" y="253766"/>
                  </a:cubicBezTo>
                  <a:cubicBezTo>
                    <a:pt x="443479" y="258657"/>
                    <a:pt x="443856" y="263830"/>
                    <a:pt x="443856" y="269192"/>
                  </a:cubicBezTo>
                  <a:cubicBezTo>
                    <a:pt x="443856" y="288379"/>
                    <a:pt x="439335" y="303899"/>
                    <a:pt x="430292" y="315186"/>
                  </a:cubicBezTo>
                  <a:cubicBezTo>
                    <a:pt x="421249" y="326567"/>
                    <a:pt x="408250" y="333057"/>
                    <a:pt x="392330" y="333997"/>
                  </a:cubicBezTo>
                  <a:cubicBezTo>
                    <a:pt x="376223" y="362496"/>
                    <a:pt x="352485" y="388362"/>
                    <a:pt x="324979" y="407456"/>
                  </a:cubicBezTo>
                  <a:cubicBezTo>
                    <a:pt x="292858" y="429747"/>
                    <a:pt x="257534" y="441787"/>
                    <a:pt x="222399" y="442445"/>
                  </a:cubicBezTo>
                  <a:cubicBezTo>
                    <a:pt x="222211" y="442445"/>
                    <a:pt x="222116" y="442445"/>
                    <a:pt x="221928" y="442445"/>
                  </a:cubicBezTo>
                  <a:cubicBezTo>
                    <a:pt x="221740" y="442445"/>
                    <a:pt x="221645" y="442445"/>
                    <a:pt x="221457" y="442445"/>
                  </a:cubicBezTo>
                  <a:cubicBezTo>
                    <a:pt x="186416" y="441787"/>
                    <a:pt x="150998" y="429747"/>
                    <a:pt x="118971" y="407456"/>
                  </a:cubicBezTo>
                  <a:cubicBezTo>
                    <a:pt x="91371" y="388362"/>
                    <a:pt x="67633" y="362496"/>
                    <a:pt x="51526" y="333997"/>
                  </a:cubicBezTo>
                  <a:cubicBezTo>
                    <a:pt x="35606" y="333057"/>
                    <a:pt x="22607" y="326567"/>
                    <a:pt x="13564" y="315186"/>
                  </a:cubicBezTo>
                  <a:cubicBezTo>
                    <a:pt x="4616" y="303899"/>
                    <a:pt x="0" y="288379"/>
                    <a:pt x="0" y="269192"/>
                  </a:cubicBezTo>
                  <a:cubicBezTo>
                    <a:pt x="0" y="263830"/>
                    <a:pt x="471" y="258657"/>
                    <a:pt x="1225" y="253766"/>
                  </a:cubicBezTo>
                  <a:cubicBezTo>
                    <a:pt x="3391" y="120393"/>
                    <a:pt x="88263" y="941"/>
                    <a:pt x="221457" y="0"/>
                  </a:cubicBezTo>
                  <a:close/>
                </a:path>
              </a:pathLst>
            </a:custGeom>
            <a:solidFill>
              <a:schemeClr val="tx1"/>
            </a:solidFill>
            <a:ln>
              <a:noFill/>
            </a:ln>
          </p:spPr>
          <p:txBody>
            <a:bodyPr/>
            <a:lstStyle/>
            <a:p>
              <a:endParaRPr lang="zh-CN" altLang="en-US"/>
            </a:p>
          </p:txBody>
        </p:sp>
        <p:sp>
          <p:nvSpPr>
            <p:cNvPr id="98" name="文本框 22"/>
            <p:cNvSpPr txBox="1"/>
            <p:nvPr/>
          </p:nvSpPr>
          <p:spPr>
            <a:xfrm flipH="1">
              <a:off x="9263277" y="1627028"/>
              <a:ext cx="2496921" cy="40011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000" b="1">
                  <a:latin typeface="微软雅黑" panose="020B0503020204020204" pitchFamily="34" charset="-122"/>
                  <a:ea typeface="微软雅黑" panose="020B0503020204020204" pitchFamily="34" charset="-122"/>
                  <a:cs typeface="宋体" panose="02010600030101010101" pitchFamily="2" charset="-122"/>
                </a:rPr>
                <a:t>我的</a:t>
              </a:r>
              <a:r>
                <a:rPr lang="zh-CN" altLang="en-US" sz="2000" b="1">
                  <a:latin typeface="微软雅黑" panose="020B0503020204020204" pitchFamily="34" charset="-122"/>
                  <a:ea typeface="微软雅黑" panose="020B0503020204020204" pitchFamily="34" charset="-122"/>
                  <a:sym typeface="宋体" panose="02010600030101010101" pitchFamily="2" charset="-122"/>
                </a:rPr>
                <a:t>职业兴趣</a:t>
              </a:r>
              <a:r>
                <a:rPr lang="zh-CN" altLang="en-US" sz="2000" b="1">
                  <a:latin typeface="微软雅黑" panose="020B0503020204020204" pitchFamily="34" charset="-122"/>
                  <a:ea typeface="微软雅黑" panose="020B0503020204020204" pitchFamily="34" charset="-122"/>
                  <a:cs typeface="宋体" panose="02010600030101010101" pitchFamily="2" charset="-122"/>
                </a:rPr>
                <a:t>类型</a:t>
              </a:r>
              <a:endParaRPr lang="zh-CN" altLang="en-US" sz="2000" b="1"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flipH="1">
            <a:off x="8290115" y="761999"/>
            <a:ext cx="3543300" cy="5898515"/>
            <a:chOff x="5354421" y="761999"/>
            <a:chExt cx="3543300" cy="5898515"/>
          </a:xfrm>
          <a:gradFill>
            <a:gsLst>
              <a:gs pos="50000">
                <a:schemeClr val="accent6"/>
              </a:gs>
              <a:gs pos="0">
                <a:schemeClr val="accent6">
                  <a:lumMod val="25000"/>
                  <a:lumOff val="75000"/>
                </a:schemeClr>
              </a:gs>
              <a:gs pos="100000">
                <a:schemeClr val="accent6">
                  <a:lumMod val="85000"/>
                </a:schemeClr>
              </a:gs>
            </a:gsLst>
            <a:lin ang="5400000" scaled="1"/>
          </a:gradFill>
        </p:grpSpPr>
        <p:grpSp>
          <p:nvGrpSpPr>
            <p:cNvPr id="6" name="组合 5"/>
            <p:cNvGrpSpPr/>
            <p:nvPr/>
          </p:nvGrpSpPr>
          <p:grpSpPr>
            <a:xfrm>
              <a:off x="5354421" y="4803804"/>
              <a:ext cx="3543300" cy="1850995"/>
              <a:chOff x="5354421" y="4803804"/>
              <a:chExt cx="3543300" cy="1850995"/>
            </a:xfrm>
            <a:grpFill/>
          </p:grpSpPr>
          <p:sp>
            <p:nvSpPr>
              <p:cNvPr id="101" name="对话气泡: 矩形 100"/>
              <p:cNvSpPr/>
              <p:nvPr/>
            </p:nvSpPr>
            <p:spPr>
              <a:xfrm>
                <a:off x="5354421" y="4803804"/>
                <a:ext cx="3543300" cy="1850995"/>
              </a:xfrm>
              <a:prstGeom prst="wedgeRectCallout">
                <a:avLst>
                  <a:gd name="adj1" fmla="val 59453"/>
                  <a:gd name="adj2" fmla="val -423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直角三角形 113"/>
              <p:cNvSpPr/>
              <p:nvPr/>
            </p:nvSpPr>
            <p:spPr>
              <a:xfrm flipV="1">
                <a:off x="5387069" y="4845050"/>
                <a:ext cx="825500" cy="825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354421" y="761999"/>
              <a:ext cx="3543300" cy="1850995"/>
              <a:chOff x="5354421" y="761999"/>
              <a:chExt cx="3543300" cy="1850995"/>
            </a:xfrm>
            <a:grpFill/>
          </p:grpSpPr>
          <p:sp>
            <p:nvSpPr>
              <p:cNvPr id="2" name="对话气泡: 矩形 1"/>
              <p:cNvSpPr/>
              <p:nvPr/>
            </p:nvSpPr>
            <p:spPr>
              <a:xfrm>
                <a:off x="5354421" y="761999"/>
                <a:ext cx="3543300" cy="1850995"/>
              </a:xfrm>
              <a:prstGeom prst="wedgeRectCallout">
                <a:avLst>
                  <a:gd name="adj1" fmla="val 63754"/>
                  <a:gd name="adj2" fmla="val 413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5387069" y="801528"/>
                <a:ext cx="825500" cy="8255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文本框 22"/>
            <p:cNvSpPr txBox="1"/>
            <p:nvPr/>
          </p:nvSpPr>
          <p:spPr>
            <a:xfrm flipH="1">
              <a:off x="5506821" y="1315719"/>
              <a:ext cx="3201670" cy="1292225"/>
            </a:xfrm>
            <a:prstGeom prst="rect">
              <a:avLst/>
            </a:prstGeom>
            <a:grpFill/>
            <a:ln w="9525">
              <a:noFill/>
              <a:miter/>
            </a:ln>
            <a:effectLst>
              <a:outerShdw sx="999" sy="999" algn="ctr" rotWithShape="0">
                <a:srgbClr val="000000"/>
              </a:outerShdw>
            </a:effectLst>
          </p:spPr>
          <p:txBody>
            <a:bodyPr wrap="square" lIns="0" tIns="0" rIns="0" bIns="0" anchor="t">
              <a:spAutoFit/>
            </a:bodyPr>
            <a:lstStyle/>
            <a:p>
              <a:pPr lvl="0">
                <a:lnSpc>
                  <a:spcPct val="150000"/>
                </a:lnSpc>
              </a:pPr>
              <a:r>
                <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rPr>
                <a:t>喜欢使用工具或机械从事操作等动手性质的工作，动手能力强，喜欢亲自体验或实践理论和方法甚于与其他人讨论，喜欢从事户外工作。</a:t>
              </a:r>
              <a:endPar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8" name="文本框 107"/>
            <p:cNvSpPr txBox="1"/>
            <p:nvPr/>
          </p:nvSpPr>
          <p:spPr>
            <a:xfrm flipH="1">
              <a:off x="6337141" y="919201"/>
              <a:ext cx="2371199" cy="307340"/>
            </a:xfrm>
            <a:prstGeom prst="rect">
              <a:avLst/>
            </a:prstGeom>
            <a:grpFill/>
            <a:ln w="9525">
              <a:noFill/>
              <a:miter/>
            </a:ln>
            <a:effectLst>
              <a:outerShdw sx="999" sy="999" algn="ctr" rotWithShape="0">
                <a:srgbClr val="000000"/>
              </a:outerShdw>
            </a:effectLst>
          </p:spPr>
          <p:txBody>
            <a:bodyPr wrap="square" lIns="0" tIns="0" rIns="0" bIns="0" anchor="t">
              <a:spAutoFit/>
            </a:bodyPr>
            <a:lstStyle/>
            <a:p>
              <a:pPr lvl="0"/>
              <a:r>
                <a:rPr lang="zh-CN" altLang="en-US" sz="2000" b="1" dirty="0">
                  <a:solidFill>
                    <a:srgbClr val="131519"/>
                  </a:solidFill>
                  <a:latin typeface="微软雅黑" panose="020B0503020204020204" pitchFamily="34" charset="-122"/>
                  <a:ea typeface="微软雅黑" panose="020B0503020204020204" pitchFamily="34" charset="-122"/>
                  <a:sym typeface="Arial" panose="020B0604020202020204" pitchFamily="34" charset="0"/>
                </a:rPr>
                <a:t>实践</a:t>
              </a:r>
              <a:r>
                <a:rPr lang="zh-CN" altLang="en-US" sz="2000" b="1" dirty="0">
                  <a:solidFill>
                    <a:srgbClr val="131519"/>
                  </a:solidFill>
                  <a:latin typeface="微软雅黑" panose="020B0503020204020204" pitchFamily="34" charset="-122"/>
                  <a:ea typeface="微软雅黑" panose="020B0503020204020204" pitchFamily="34" charset="-122"/>
                  <a:sym typeface="Arial" panose="020B0604020202020204" pitchFamily="34" charset="0"/>
                </a:rPr>
                <a:t>型</a:t>
              </a:r>
              <a:endParaRPr lang="zh-CN" altLang="en-US" sz="2000" b="1"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1" name="文本框 22"/>
            <p:cNvSpPr txBox="1"/>
            <p:nvPr/>
          </p:nvSpPr>
          <p:spPr>
            <a:xfrm flipH="1">
              <a:off x="5386171" y="5368289"/>
              <a:ext cx="3322320" cy="1292225"/>
            </a:xfrm>
            <a:prstGeom prst="rect">
              <a:avLst/>
            </a:prstGeom>
            <a:grpFill/>
            <a:ln w="9525">
              <a:noFill/>
              <a:miter/>
            </a:ln>
            <a:effectLst>
              <a:outerShdw sx="999" sy="999" algn="ctr" rotWithShape="0">
                <a:srgbClr val="000000"/>
              </a:outerShdw>
            </a:effectLst>
          </p:spPr>
          <p:txBody>
            <a:bodyPr wrap="square" lIns="0" tIns="0" rIns="0" bIns="0" anchor="t">
              <a:spAutoFit/>
            </a:bodyPr>
            <a:lstStyle/>
            <a:p>
              <a:pPr lvl="0">
                <a:lnSpc>
                  <a:spcPct val="150000"/>
                </a:lnSpc>
              </a:pPr>
              <a:r>
                <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rPr>
                <a:t>对其所能支配的各种资源能够进行有效的计划、组织、领导和控制。敢于挑战，自信、有胆略、有抱负，沟通能力出色，追求声望、经济成就和社会地位。</a:t>
              </a:r>
              <a:endPar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 name="文本框 111"/>
            <p:cNvSpPr txBox="1"/>
            <p:nvPr/>
          </p:nvSpPr>
          <p:spPr>
            <a:xfrm flipH="1">
              <a:off x="6337141" y="4971729"/>
              <a:ext cx="2371199" cy="307777"/>
            </a:xfrm>
            <a:prstGeom prst="rect">
              <a:avLst/>
            </a:prstGeom>
            <a:grpFill/>
            <a:ln w="9525">
              <a:noFill/>
              <a:miter/>
            </a:ln>
            <a:effectLst>
              <a:outerShdw sx="999" sy="999" algn="ctr" rotWithShape="0">
                <a:srgbClr val="000000"/>
              </a:outerShdw>
            </a:effectLst>
          </p:spPr>
          <p:txBody>
            <a:bodyPr wrap="square" lIns="0" tIns="0" rIns="0" bIns="0" anchor="t">
              <a:spAutoFit/>
            </a:bodyPr>
            <a:lstStyle/>
            <a:p>
              <a:pPr lvl="0"/>
              <a:r>
                <a:rPr lang="zh-CN" altLang="en-US" sz="2000" b="1">
                  <a:solidFill>
                    <a:srgbClr val="131519"/>
                  </a:solidFill>
                  <a:latin typeface="微软雅黑" panose="020B0503020204020204" pitchFamily="34" charset="-122"/>
                  <a:ea typeface="微软雅黑" panose="020B0503020204020204" pitchFamily="34" charset="-122"/>
                  <a:sym typeface="Arial" panose="020B0604020202020204" pitchFamily="34" charset="0"/>
                </a:rPr>
                <a:t>管理型</a:t>
              </a:r>
              <a:endParaRPr lang="zh-CN" altLang="en-US" sz="2000" b="1"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 name="领带"/>
            <p:cNvSpPr/>
            <p:nvPr/>
          </p:nvSpPr>
          <p:spPr bwMode="auto">
            <a:xfrm>
              <a:off x="5506484" y="853341"/>
              <a:ext cx="177039" cy="461109"/>
            </a:xfrm>
            <a:custGeom>
              <a:avLst/>
              <a:gdLst>
                <a:gd name="T0" fmla="*/ 815953 w 3389"/>
                <a:gd name="T1" fmla="*/ 142499 h 6457"/>
                <a:gd name="T2" fmla="*/ 812410 w 3389"/>
                <a:gd name="T3" fmla="*/ 151940 h 6457"/>
                <a:gd name="T4" fmla="*/ 800897 w 3389"/>
                <a:gd name="T5" fmla="*/ 179082 h 6457"/>
                <a:gd name="T6" fmla="*/ 783185 w 3389"/>
                <a:gd name="T7" fmla="*/ 218911 h 6457"/>
                <a:gd name="T8" fmla="*/ 759568 w 3389"/>
                <a:gd name="T9" fmla="*/ 268476 h 6457"/>
                <a:gd name="T10" fmla="*/ 737723 w 3389"/>
                <a:gd name="T11" fmla="*/ 310075 h 6457"/>
                <a:gd name="T12" fmla="*/ 721191 w 3389"/>
                <a:gd name="T13" fmla="*/ 338693 h 6457"/>
                <a:gd name="T14" fmla="*/ 703479 w 3389"/>
                <a:gd name="T15" fmla="*/ 367901 h 6457"/>
                <a:gd name="T16" fmla="*/ 684881 w 3389"/>
                <a:gd name="T17" fmla="*/ 396814 h 6457"/>
                <a:gd name="T18" fmla="*/ 665102 w 3389"/>
                <a:gd name="T19" fmla="*/ 425136 h 6457"/>
                <a:gd name="T20" fmla="*/ 643847 w 3389"/>
                <a:gd name="T21" fmla="*/ 452574 h 6457"/>
                <a:gd name="T22" fmla="*/ 621706 w 3389"/>
                <a:gd name="T23" fmla="*/ 478536 h 6457"/>
                <a:gd name="T24" fmla="*/ 1000457 w 3389"/>
                <a:gd name="T25" fmla="*/ 1407582 h 6457"/>
                <a:gd name="T26" fmla="*/ 0 w 3389"/>
                <a:gd name="T27" fmla="*/ 1407582 h 6457"/>
                <a:gd name="T28" fmla="*/ 388493 w 3389"/>
                <a:gd name="T29" fmla="*/ 499484 h 6457"/>
                <a:gd name="T30" fmla="*/ 365171 w 3389"/>
                <a:gd name="T31" fmla="*/ 473521 h 6457"/>
                <a:gd name="T32" fmla="*/ 343031 w 3389"/>
                <a:gd name="T33" fmla="*/ 445788 h 6457"/>
                <a:gd name="T34" fmla="*/ 321481 w 3389"/>
                <a:gd name="T35" fmla="*/ 416580 h 6457"/>
                <a:gd name="T36" fmla="*/ 301406 w 3389"/>
                <a:gd name="T37" fmla="*/ 386488 h 6457"/>
                <a:gd name="T38" fmla="*/ 282218 w 3389"/>
                <a:gd name="T39" fmla="*/ 355805 h 6457"/>
                <a:gd name="T40" fmla="*/ 264506 w 3389"/>
                <a:gd name="T41" fmla="*/ 325122 h 6457"/>
                <a:gd name="T42" fmla="*/ 247974 w 3389"/>
                <a:gd name="T43" fmla="*/ 294734 h 6457"/>
                <a:gd name="T44" fmla="*/ 219339 w 3389"/>
                <a:gd name="T45" fmla="*/ 238383 h 6457"/>
                <a:gd name="T46" fmla="*/ 197198 w 3389"/>
                <a:gd name="T47" fmla="*/ 189998 h 6457"/>
                <a:gd name="T48" fmla="*/ 181552 w 3389"/>
                <a:gd name="T49" fmla="*/ 153710 h 6457"/>
                <a:gd name="T50" fmla="*/ 172106 w 3389"/>
                <a:gd name="T51" fmla="*/ 130993 h 6457"/>
                <a:gd name="T52" fmla="*/ 175648 w 3389"/>
                <a:gd name="T53" fmla="*/ 127452 h 6457"/>
                <a:gd name="T54" fmla="*/ 192770 w 3389"/>
                <a:gd name="T55" fmla="*/ 112996 h 6457"/>
                <a:gd name="T56" fmla="*/ 211664 w 3389"/>
                <a:gd name="T57" fmla="*/ 97950 h 6457"/>
                <a:gd name="T58" fmla="*/ 236461 w 3389"/>
                <a:gd name="T59" fmla="*/ 80838 h 6457"/>
                <a:gd name="T60" fmla="*/ 266277 w 3389"/>
                <a:gd name="T61" fmla="*/ 62841 h 6457"/>
                <a:gd name="T62" fmla="*/ 301111 w 3389"/>
                <a:gd name="T63" fmla="*/ 44549 h 6457"/>
                <a:gd name="T64" fmla="*/ 320595 w 3389"/>
                <a:gd name="T65" fmla="*/ 36289 h 6457"/>
                <a:gd name="T66" fmla="*/ 340669 w 3389"/>
                <a:gd name="T67" fmla="*/ 28028 h 6457"/>
                <a:gd name="T68" fmla="*/ 362219 w 3389"/>
                <a:gd name="T69" fmla="*/ 20947 h 6457"/>
                <a:gd name="T70" fmla="*/ 384655 w 3389"/>
                <a:gd name="T71" fmla="*/ 14456 h 6457"/>
                <a:gd name="T72" fmla="*/ 408271 w 3389"/>
                <a:gd name="T73" fmla="*/ 8851 h 6457"/>
                <a:gd name="T74" fmla="*/ 432478 w 3389"/>
                <a:gd name="T75" fmla="*/ 4425 h 6457"/>
                <a:gd name="T76" fmla="*/ 457866 w 3389"/>
                <a:gd name="T77" fmla="*/ 1475 h 6457"/>
                <a:gd name="T78" fmla="*/ 483845 w 3389"/>
                <a:gd name="T79" fmla="*/ 0 h 6457"/>
                <a:gd name="T80" fmla="*/ 510708 w 3389"/>
                <a:gd name="T81" fmla="*/ 295 h 6457"/>
                <a:gd name="T82" fmla="*/ 538753 w 3389"/>
                <a:gd name="T83" fmla="*/ 2360 h 6457"/>
                <a:gd name="T84" fmla="*/ 567388 w 3389"/>
                <a:gd name="T85" fmla="*/ 6491 h 6457"/>
                <a:gd name="T86" fmla="*/ 596318 w 3389"/>
                <a:gd name="T87" fmla="*/ 12686 h 6457"/>
                <a:gd name="T88" fmla="*/ 626430 w 3389"/>
                <a:gd name="T89" fmla="*/ 20947 h 6457"/>
                <a:gd name="T90" fmla="*/ 656836 w 3389"/>
                <a:gd name="T91" fmla="*/ 31863 h 6457"/>
                <a:gd name="T92" fmla="*/ 687833 w 3389"/>
                <a:gd name="T93" fmla="*/ 45434 h 6457"/>
                <a:gd name="T94" fmla="*/ 719420 w 3389"/>
                <a:gd name="T95" fmla="*/ 61661 h 6457"/>
                <a:gd name="T96" fmla="*/ 751597 w 3389"/>
                <a:gd name="T97" fmla="*/ 80838 h 6457"/>
                <a:gd name="T98" fmla="*/ 784070 w 3389"/>
                <a:gd name="T99" fmla="*/ 103260 h 6457"/>
                <a:gd name="T100" fmla="*/ 817133 w 3389"/>
                <a:gd name="T101" fmla="*/ 128928 h 645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89" h="6457">
                  <a:moveTo>
                    <a:pt x="2768" y="437"/>
                  </a:moveTo>
                  <a:lnTo>
                    <a:pt x="2764" y="483"/>
                  </a:lnTo>
                  <a:lnTo>
                    <a:pt x="2752" y="515"/>
                  </a:lnTo>
                  <a:lnTo>
                    <a:pt x="2735" y="555"/>
                  </a:lnTo>
                  <a:lnTo>
                    <a:pt x="2713" y="607"/>
                  </a:lnTo>
                  <a:lnTo>
                    <a:pt x="2687" y="669"/>
                  </a:lnTo>
                  <a:lnTo>
                    <a:pt x="2653" y="742"/>
                  </a:lnTo>
                  <a:lnTo>
                    <a:pt x="2615" y="823"/>
                  </a:lnTo>
                  <a:lnTo>
                    <a:pt x="2573" y="910"/>
                  </a:lnTo>
                  <a:lnTo>
                    <a:pt x="2524" y="1003"/>
                  </a:lnTo>
                  <a:lnTo>
                    <a:pt x="2499" y="1051"/>
                  </a:lnTo>
                  <a:lnTo>
                    <a:pt x="2471" y="1100"/>
                  </a:lnTo>
                  <a:lnTo>
                    <a:pt x="2443" y="1148"/>
                  </a:lnTo>
                  <a:lnTo>
                    <a:pt x="2414" y="1198"/>
                  </a:lnTo>
                  <a:lnTo>
                    <a:pt x="2383" y="1247"/>
                  </a:lnTo>
                  <a:lnTo>
                    <a:pt x="2352" y="1296"/>
                  </a:lnTo>
                  <a:lnTo>
                    <a:pt x="2320" y="1345"/>
                  </a:lnTo>
                  <a:lnTo>
                    <a:pt x="2286" y="1393"/>
                  </a:lnTo>
                  <a:lnTo>
                    <a:pt x="2253" y="1441"/>
                  </a:lnTo>
                  <a:lnTo>
                    <a:pt x="2217" y="1488"/>
                  </a:lnTo>
                  <a:lnTo>
                    <a:pt x="2181" y="1534"/>
                  </a:lnTo>
                  <a:lnTo>
                    <a:pt x="2144" y="1578"/>
                  </a:lnTo>
                  <a:lnTo>
                    <a:pt x="2106" y="1622"/>
                  </a:lnTo>
                  <a:lnTo>
                    <a:pt x="2067" y="1662"/>
                  </a:lnTo>
                  <a:lnTo>
                    <a:pt x="3389" y="4771"/>
                  </a:lnTo>
                  <a:lnTo>
                    <a:pt x="1695" y="6457"/>
                  </a:lnTo>
                  <a:lnTo>
                    <a:pt x="0" y="4771"/>
                  </a:lnTo>
                  <a:lnTo>
                    <a:pt x="1316" y="1693"/>
                  </a:lnTo>
                  <a:lnTo>
                    <a:pt x="1276" y="1650"/>
                  </a:lnTo>
                  <a:lnTo>
                    <a:pt x="1237" y="1605"/>
                  </a:lnTo>
                  <a:lnTo>
                    <a:pt x="1199" y="1558"/>
                  </a:lnTo>
                  <a:lnTo>
                    <a:pt x="1162" y="1511"/>
                  </a:lnTo>
                  <a:lnTo>
                    <a:pt x="1125" y="1463"/>
                  </a:lnTo>
                  <a:lnTo>
                    <a:pt x="1089" y="1412"/>
                  </a:lnTo>
                  <a:lnTo>
                    <a:pt x="1055" y="1361"/>
                  </a:lnTo>
                  <a:lnTo>
                    <a:pt x="1021" y="1310"/>
                  </a:lnTo>
                  <a:lnTo>
                    <a:pt x="988" y="1258"/>
                  </a:lnTo>
                  <a:lnTo>
                    <a:pt x="956" y="1206"/>
                  </a:lnTo>
                  <a:lnTo>
                    <a:pt x="925" y="1154"/>
                  </a:lnTo>
                  <a:lnTo>
                    <a:pt x="896" y="1102"/>
                  </a:lnTo>
                  <a:lnTo>
                    <a:pt x="868" y="1050"/>
                  </a:lnTo>
                  <a:lnTo>
                    <a:pt x="840" y="999"/>
                  </a:lnTo>
                  <a:lnTo>
                    <a:pt x="789" y="901"/>
                  </a:lnTo>
                  <a:lnTo>
                    <a:pt x="743" y="808"/>
                  </a:lnTo>
                  <a:lnTo>
                    <a:pt x="702" y="722"/>
                  </a:lnTo>
                  <a:lnTo>
                    <a:pt x="668" y="644"/>
                  </a:lnTo>
                  <a:lnTo>
                    <a:pt x="638" y="577"/>
                  </a:lnTo>
                  <a:lnTo>
                    <a:pt x="615" y="521"/>
                  </a:lnTo>
                  <a:lnTo>
                    <a:pt x="597" y="480"/>
                  </a:lnTo>
                  <a:lnTo>
                    <a:pt x="583" y="444"/>
                  </a:lnTo>
                  <a:lnTo>
                    <a:pt x="595" y="432"/>
                  </a:lnTo>
                  <a:lnTo>
                    <a:pt x="628" y="403"/>
                  </a:lnTo>
                  <a:lnTo>
                    <a:pt x="653" y="383"/>
                  </a:lnTo>
                  <a:lnTo>
                    <a:pt x="683" y="358"/>
                  </a:lnTo>
                  <a:lnTo>
                    <a:pt x="717" y="332"/>
                  </a:lnTo>
                  <a:lnTo>
                    <a:pt x="757" y="304"/>
                  </a:lnTo>
                  <a:lnTo>
                    <a:pt x="801" y="274"/>
                  </a:lnTo>
                  <a:lnTo>
                    <a:pt x="849" y="243"/>
                  </a:lnTo>
                  <a:lnTo>
                    <a:pt x="902" y="213"/>
                  </a:lnTo>
                  <a:lnTo>
                    <a:pt x="959" y="181"/>
                  </a:lnTo>
                  <a:lnTo>
                    <a:pt x="1020" y="151"/>
                  </a:lnTo>
                  <a:lnTo>
                    <a:pt x="1052" y="136"/>
                  </a:lnTo>
                  <a:lnTo>
                    <a:pt x="1086" y="123"/>
                  </a:lnTo>
                  <a:lnTo>
                    <a:pt x="1119" y="109"/>
                  </a:lnTo>
                  <a:lnTo>
                    <a:pt x="1154" y="95"/>
                  </a:lnTo>
                  <a:lnTo>
                    <a:pt x="1190" y="82"/>
                  </a:lnTo>
                  <a:lnTo>
                    <a:pt x="1227" y="71"/>
                  </a:lnTo>
                  <a:lnTo>
                    <a:pt x="1265" y="59"/>
                  </a:lnTo>
                  <a:lnTo>
                    <a:pt x="1303" y="49"/>
                  </a:lnTo>
                  <a:lnTo>
                    <a:pt x="1342" y="38"/>
                  </a:lnTo>
                  <a:lnTo>
                    <a:pt x="1383" y="30"/>
                  </a:lnTo>
                  <a:lnTo>
                    <a:pt x="1423" y="22"/>
                  </a:lnTo>
                  <a:lnTo>
                    <a:pt x="1465" y="15"/>
                  </a:lnTo>
                  <a:lnTo>
                    <a:pt x="1507" y="9"/>
                  </a:lnTo>
                  <a:lnTo>
                    <a:pt x="1551" y="5"/>
                  </a:lnTo>
                  <a:lnTo>
                    <a:pt x="1595" y="2"/>
                  </a:lnTo>
                  <a:lnTo>
                    <a:pt x="1639" y="0"/>
                  </a:lnTo>
                  <a:lnTo>
                    <a:pt x="1685" y="0"/>
                  </a:lnTo>
                  <a:lnTo>
                    <a:pt x="1730" y="1"/>
                  </a:lnTo>
                  <a:lnTo>
                    <a:pt x="1778" y="4"/>
                  </a:lnTo>
                  <a:lnTo>
                    <a:pt x="1825" y="8"/>
                  </a:lnTo>
                  <a:lnTo>
                    <a:pt x="1873" y="14"/>
                  </a:lnTo>
                  <a:lnTo>
                    <a:pt x="1922" y="22"/>
                  </a:lnTo>
                  <a:lnTo>
                    <a:pt x="1971" y="31"/>
                  </a:lnTo>
                  <a:lnTo>
                    <a:pt x="2020" y="43"/>
                  </a:lnTo>
                  <a:lnTo>
                    <a:pt x="2071" y="56"/>
                  </a:lnTo>
                  <a:lnTo>
                    <a:pt x="2122" y="71"/>
                  </a:lnTo>
                  <a:lnTo>
                    <a:pt x="2173" y="88"/>
                  </a:lnTo>
                  <a:lnTo>
                    <a:pt x="2225" y="108"/>
                  </a:lnTo>
                  <a:lnTo>
                    <a:pt x="2278" y="130"/>
                  </a:lnTo>
                  <a:lnTo>
                    <a:pt x="2330" y="154"/>
                  </a:lnTo>
                  <a:lnTo>
                    <a:pt x="2383" y="180"/>
                  </a:lnTo>
                  <a:lnTo>
                    <a:pt x="2437" y="209"/>
                  </a:lnTo>
                  <a:lnTo>
                    <a:pt x="2492" y="240"/>
                  </a:lnTo>
                  <a:lnTo>
                    <a:pt x="2546" y="274"/>
                  </a:lnTo>
                  <a:lnTo>
                    <a:pt x="2601" y="311"/>
                  </a:lnTo>
                  <a:lnTo>
                    <a:pt x="2656" y="350"/>
                  </a:lnTo>
                  <a:lnTo>
                    <a:pt x="2712" y="392"/>
                  </a:lnTo>
                  <a:lnTo>
                    <a:pt x="2768" y="437"/>
                  </a:lnTo>
                  <a:close/>
                </a:path>
              </a:pathLst>
            </a:custGeom>
            <a:grpFill/>
            <a:ln w="6350">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05" name="喇叭"/>
            <p:cNvSpPr/>
            <p:nvPr/>
          </p:nvSpPr>
          <p:spPr bwMode="auto">
            <a:xfrm>
              <a:off x="5470485" y="4904318"/>
              <a:ext cx="426075" cy="321175"/>
            </a:xfrm>
            <a:custGeom>
              <a:avLst/>
              <a:gdLst>
                <a:gd name="T0" fmla="*/ 2147483646 w 534"/>
                <a:gd name="T1" fmla="*/ 2147483646 h 354"/>
                <a:gd name="T2" fmla="*/ 2147483646 w 534"/>
                <a:gd name="T3" fmla="*/ 2147483646 h 354"/>
                <a:gd name="T4" fmla="*/ 2147483646 w 534"/>
                <a:gd name="T5" fmla="*/ 0 h 354"/>
                <a:gd name="T6" fmla="*/ 2147483646 w 534"/>
                <a:gd name="T7" fmla="*/ 2147483646 h 354"/>
                <a:gd name="T8" fmla="*/ 2147483646 w 534"/>
                <a:gd name="T9" fmla="*/ 2147483646 h 354"/>
                <a:gd name="T10" fmla="*/ 2147483646 w 534"/>
                <a:gd name="T11" fmla="*/ 2147483646 h 354"/>
                <a:gd name="T12" fmla="*/ 2147483646 w 534"/>
                <a:gd name="T13" fmla="*/ 2147483646 h 354"/>
                <a:gd name="T14" fmla="*/ 2147483646 w 534"/>
                <a:gd name="T15" fmla="*/ 2147483646 h 354"/>
                <a:gd name="T16" fmla="*/ 2147483646 w 534"/>
                <a:gd name="T17" fmla="*/ 2147483646 h 354"/>
                <a:gd name="T18" fmla="*/ 2147483646 w 534"/>
                <a:gd name="T19" fmla="*/ 2147483646 h 354"/>
                <a:gd name="T20" fmla="*/ 0 w 534"/>
                <a:gd name="T21" fmla="*/ 2147483646 h 354"/>
                <a:gd name="T22" fmla="*/ 0 w 534"/>
                <a:gd name="T23" fmla="*/ 2147483646 h 354"/>
                <a:gd name="T24" fmla="*/ 2147483646 w 534"/>
                <a:gd name="T25" fmla="*/ 2147483646 h 354"/>
                <a:gd name="T26" fmla="*/ 2147483646 w 534"/>
                <a:gd name="T27" fmla="*/ 2147483646 h 354"/>
                <a:gd name="T28" fmla="*/ 2147483646 w 534"/>
                <a:gd name="T29" fmla="*/ 2147483646 h 354"/>
                <a:gd name="T30" fmla="*/ 2147483646 w 534"/>
                <a:gd name="T31" fmla="*/ 2147483646 h 354"/>
                <a:gd name="T32" fmla="*/ 2147483646 w 534"/>
                <a:gd name="T33" fmla="*/ 2147483646 h 354"/>
                <a:gd name="T34" fmla="*/ 2147483646 w 534"/>
                <a:gd name="T35" fmla="*/ 2147483646 h 354"/>
                <a:gd name="T36" fmla="*/ 2147483646 w 534"/>
                <a:gd name="T37" fmla="*/ 2147483646 h 354"/>
                <a:gd name="T38" fmla="*/ 2147483646 w 534"/>
                <a:gd name="T39" fmla="*/ 2147483646 h 354"/>
                <a:gd name="T40" fmla="*/ 2147483646 w 534"/>
                <a:gd name="T41" fmla="*/ 2147483646 h 354"/>
                <a:gd name="T42" fmla="*/ 2147483646 w 534"/>
                <a:gd name="T43" fmla="*/ 2147483646 h 354"/>
                <a:gd name="T44" fmla="*/ 2147483646 w 534"/>
                <a:gd name="T45" fmla="*/ 2147483646 h 354"/>
                <a:gd name="T46" fmla="*/ 2147483646 w 534"/>
                <a:gd name="T47" fmla="*/ 2147483646 h 354"/>
                <a:gd name="T48" fmla="*/ 2147483646 w 534"/>
                <a:gd name="T49" fmla="*/ 2147483646 h 354"/>
                <a:gd name="T50" fmla="*/ 2147483646 w 534"/>
                <a:gd name="T51" fmla="*/ 2147483646 h 354"/>
                <a:gd name="T52" fmla="*/ 2147483646 w 534"/>
                <a:gd name="T53" fmla="*/ 2147483646 h 354"/>
                <a:gd name="T54" fmla="*/ 2147483646 w 534"/>
                <a:gd name="T55" fmla="*/ 2147483646 h 354"/>
                <a:gd name="T56" fmla="*/ 2147483646 w 534"/>
                <a:gd name="T57" fmla="*/ 2147483646 h 354"/>
                <a:gd name="T58" fmla="*/ 2147483646 w 534"/>
                <a:gd name="T59" fmla="*/ 2147483646 h 354"/>
                <a:gd name="T60" fmla="*/ 2147483646 w 534"/>
                <a:gd name="T61" fmla="*/ 2147483646 h 35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34" h="354">
                  <a:moveTo>
                    <a:pt x="140" y="105"/>
                  </a:moveTo>
                  <a:lnTo>
                    <a:pt x="190" y="85"/>
                  </a:lnTo>
                  <a:lnTo>
                    <a:pt x="394" y="0"/>
                  </a:lnTo>
                  <a:lnTo>
                    <a:pt x="394" y="165"/>
                  </a:lnTo>
                  <a:lnTo>
                    <a:pt x="394" y="329"/>
                  </a:lnTo>
                  <a:lnTo>
                    <a:pt x="190" y="245"/>
                  </a:lnTo>
                  <a:lnTo>
                    <a:pt x="140" y="230"/>
                  </a:lnTo>
                  <a:lnTo>
                    <a:pt x="175" y="354"/>
                  </a:lnTo>
                  <a:lnTo>
                    <a:pt x="75" y="354"/>
                  </a:lnTo>
                  <a:lnTo>
                    <a:pt x="45" y="225"/>
                  </a:lnTo>
                  <a:lnTo>
                    <a:pt x="0" y="225"/>
                  </a:lnTo>
                  <a:lnTo>
                    <a:pt x="0" y="105"/>
                  </a:lnTo>
                  <a:lnTo>
                    <a:pt x="140" y="105"/>
                  </a:lnTo>
                  <a:close/>
                  <a:moveTo>
                    <a:pt x="444" y="230"/>
                  </a:moveTo>
                  <a:lnTo>
                    <a:pt x="524" y="255"/>
                  </a:lnTo>
                  <a:lnTo>
                    <a:pt x="509" y="284"/>
                  </a:lnTo>
                  <a:lnTo>
                    <a:pt x="434" y="259"/>
                  </a:lnTo>
                  <a:lnTo>
                    <a:pt x="444" y="230"/>
                  </a:lnTo>
                  <a:close/>
                  <a:moveTo>
                    <a:pt x="439" y="70"/>
                  </a:moveTo>
                  <a:lnTo>
                    <a:pt x="514" y="45"/>
                  </a:lnTo>
                  <a:lnTo>
                    <a:pt x="524" y="75"/>
                  </a:lnTo>
                  <a:lnTo>
                    <a:pt x="449" y="105"/>
                  </a:lnTo>
                  <a:lnTo>
                    <a:pt x="439" y="70"/>
                  </a:lnTo>
                  <a:close/>
                  <a:moveTo>
                    <a:pt x="454" y="150"/>
                  </a:moveTo>
                  <a:lnTo>
                    <a:pt x="534" y="150"/>
                  </a:lnTo>
                  <a:lnTo>
                    <a:pt x="534" y="185"/>
                  </a:lnTo>
                  <a:lnTo>
                    <a:pt x="454" y="185"/>
                  </a:lnTo>
                  <a:lnTo>
                    <a:pt x="454" y="150"/>
                  </a:lnTo>
                  <a:close/>
                </a:path>
              </a:pathLst>
            </a:custGeom>
            <a:grp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sp>
        <p:nvSpPr>
          <p:cNvPr id="117" name="矩形 116"/>
          <p:cNvSpPr/>
          <p:nvPr/>
        </p:nvSpPr>
        <p:spPr>
          <a:xfrm>
            <a:off x="0" y="801528"/>
            <a:ext cx="4107753" cy="6444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矩形 117"/>
          <p:cNvSpPr/>
          <p:nvPr/>
        </p:nvSpPr>
        <p:spPr>
          <a:xfrm>
            <a:off x="0" y="1554771"/>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矩形 118"/>
          <p:cNvSpPr/>
          <p:nvPr/>
        </p:nvSpPr>
        <p:spPr>
          <a:xfrm>
            <a:off x="0" y="2422917"/>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矩形 119"/>
          <p:cNvSpPr/>
          <p:nvPr/>
        </p:nvSpPr>
        <p:spPr>
          <a:xfrm>
            <a:off x="0" y="3291062"/>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矩形 120"/>
          <p:cNvSpPr/>
          <p:nvPr/>
        </p:nvSpPr>
        <p:spPr>
          <a:xfrm>
            <a:off x="0" y="4159207"/>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矩形 121"/>
          <p:cNvSpPr/>
          <p:nvPr/>
        </p:nvSpPr>
        <p:spPr>
          <a:xfrm>
            <a:off x="0" y="5027353"/>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矩形 122"/>
          <p:cNvSpPr/>
          <p:nvPr/>
        </p:nvSpPr>
        <p:spPr>
          <a:xfrm>
            <a:off x="0" y="5895496"/>
            <a:ext cx="4107753" cy="759303"/>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539384" y="962504"/>
            <a:ext cx="3893246" cy="276999"/>
          </a:xfrm>
          <a:prstGeom prst="rect">
            <a:avLst/>
          </a:prstGeom>
        </p:spPr>
        <p:txBody>
          <a:bodyPr wrap="square" lIns="0" tIns="0" rIns="0" bIns="0">
            <a:spAutoFit/>
          </a:bodyPr>
          <a:lstStyle/>
          <a:p>
            <a:pPr lvl="0"/>
            <a:r>
              <a:rPr lang="zh-CN" altLang="en-US" b="1">
                <a:latin typeface="微软雅黑" panose="020B0503020204020204" pitchFamily="34" charset="-122"/>
                <a:ea typeface="微软雅黑" panose="020B0503020204020204" pitchFamily="34" charset="-122"/>
                <a:sym typeface="宋体" panose="02010600030101010101" pitchFamily="2" charset="-122"/>
              </a:rPr>
              <a:t>职业兴趣分类</a:t>
            </a:r>
            <a:r>
              <a:rPr lang="zh-CN" altLang="en-US" b="1">
                <a:latin typeface="微软雅黑" panose="020B0503020204020204" pitchFamily="34" charset="-122"/>
                <a:ea typeface="微软雅黑" panose="020B0503020204020204" pitchFamily="34" charset="-122"/>
                <a:sym typeface="Arial" panose="020B0604020202020204" pitchFamily="34" charset="0"/>
              </a:rPr>
              <a:t> </a:t>
            </a:r>
            <a:endParaRPr lang="zh-CN" altLang="en-US"/>
          </a:p>
        </p:txBody>
      </p:sp>
      <p:sp>
        <p:nvSpPr>
          <p:cNvPr id="125" name="文本框 124"/>
          <p:cNvSpPr txBox="1"/>
          <p:nvPr/>
        </p:nvSpPr>
        <p:spPr>
          <a:xfrm>
            <a:off x="539384" y="6122532"/>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6.</a:t>
            </a:r>
            <a:r>
              <a:rPr lang="zh-CN" altLang="en-US">
                <a:latin typeface="微软雅黑" panose="020B0503020204020204" pitchFamily="34" charset="-122"/>
                <a:ea typeface="微软雅黑" panose="020B0503020204020204" pitchFamily="34" charset="-122"/>
                <a:cs typeface="宋体" panose="02010600030101010101" pitchFamily="2" charset="-122"/>
              </a:rPr>
              <a:t>研究型</a:t>
            </a:r>
            <a:endParaRPr lang="zh-CN" altLang="en-US" dirty="0">
              <a:latin typeface="Impact" panose="020B0806030902050204" pitchFamily="34" charset="0"/>
              <a:cs typeface="Aharoni" panose="02010803020104030203" pitchFamily="2" charset="-79"/>
            </a:endParaRPr>
          </a:p>
        </p:txBody>
      </p:sp>
      <p:sp>
        <p:nvSpPr>
          <p:cNvPr id="126" name="文本框 125"/>
          <p:cNvSpPr txBox="1"/>
          <p:nvPr/>
        </p:nvSpPr>
        <p:spPr>
          <a:xfrm>
            <a:off x="539384" y="2640180"/>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2.</a:t>
            </a:r>
            <a:r>
              <a:rPr lang="zh-CN" altLang="en-US">
                <a:latin typeface="微软雅黑" panose="020B0503020204020204" pitchFamily="34" charset="-122"/>
                <a:ea typeface="微软雅黑" panose="020B0503020204020204" pitchFamily="34" charset="-122"/>
                <a:cs typeface="宋体" panose="02010600030101010101" pitchFamily="2" charset="-122"/>
              </a:rPr>
              <a:t>管理型</a:t>
            </a:r>
            <a:endParaRPr lang="zh-CN" altLang="en-US" dirty="0">
              <a:latin typeface="Impact" panose="020B0806030902050204" pitchFamily="34" charset="0"/>
              <a:cs typeface="Aharoni" panose="02010803020104030203" pitchFamily="2" charset="-79"/>
            </a:endParaRPr>
          </a:p>
        </p:txBody>
      </p:sp>
      <p:sp>
        <p:nvSpPr>
          <p:cNvPr id="127" name="文本框 126"/>
          <p:cNvSpPr txBox="1"/>
          <p:nvPr/>
        </p:nvSpPr>
        <p:spPr>
          <a:xfrm>
            <a:off x="539384" y="3510768"/>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3.</a:t>
            </a:r>
            <a:r>
              <a:rPr lang="zh-CN" altLang="en-US">
                <a:latin typeface="微软雅黑" panose="020B0503020204020204" pitchFamily="34" charset="-122"/>
                <a:ea typeface="微软雅黑" panose="020B0503020204020204" pitchFamily="34" charset="-122"/>
                <a:cs typeface="宋体" panose="02010600030101010101" pitchFamily="2" charset="-122"/>
              </a:rPr>
              <a:t>常规型</a:t>
            </a:r>
            <a:endParaRPr lang="zh-CN" altLang="en-US" dirty="0">
              <a:latin typeface="Impact" panose="020B0806030902050204" pitchFamily="34" charset="0"/>
              <a:cs typeface="Aharoni" panose="02010803020104030203" pitchFamily="2" charset="-79"/>
            </a:endParaRPr>
          </a:p>
        </p:txBody>
      </p:sp>
      <p:sp>
        <p:nvSpPr>
          <p:cNvPr id="128" name="文本框 127"/>
          <p:cNvSpPr txBox="1"/>
          <p:nvPr/>
        </p:nvSpPr>
        <p:spPr>
          <a:xfrm>
            <a:off x="539384" y="4381356"/>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4.</a:t>
            </a:r>
            <a:r>
              <a:rPr lang="zh-CN" altLang="en-US">
                <a:latin typeface="微软雅黑" panose="020B0503020204020204" pitchFamily="34" charset="-122"/>
                <a:ea typeface="微软雅黑" panose="020B0503020204020204" pitchFamily="34" charset="-122"/>
                <a:cs typeface="宋体" panose="02010600030101010101" pitchFamily="2" charset="-122"/>
              </a:rPr>
              <a:t>实践型</a:t>
            </a:r>
            <a:endParaRPr lang="zh-CN" altLang="en-US" dirty="0">
              <a:latin typeface="Impact" panose="020B0806030902050204" pitchFamily="34" charset="0"/>
              <a:cs typeface="Aharoni" panose="02010803020104030203" pitchFamily="2" charset="-79"/>
            </a:endParaRPr>
          </a:p>
        </p:txBody>
      </p:sp>
      <p:sp>
        <p:nvSpPr>
          <p:cNvPr id="129" name="文本框 128"/>
          <p:cNvSpPr txBox="1"/>
          <p:nvPr/>
        </p:nvSpPr>
        <p:spPr>
          <a:xfrm>
            <a:off x="539384" y="5251944"/>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5.</a:t>
            </a:r>
            <a:r>
              <a:rPr lang="zh-CN" altLang="en-US">
                <a:latin typeface="微软雅黑" panose="020B0503020204020204" pitchFamily="34" charset="-122"/>
                <a:ea typeface="微软雅黑" panose="020B0503020204020204" pitchFamily="34" charset="-122"/>
                <a:cs typeface="宋体" panose="02010600030101010101" pitchFamily="2" charset="-122"/>
              </a:rPr>
              <a:t>社会型</a:t>
            </a:r>
            <a:endParaRPr lang="zh-CN" altLang="en-US" dirty="0">
              <a:latin typeface="Impact" panose="020B0806030902050204" pitchFamily="34" charset="0"/>
              <a:cs typeface="Aharoni" panose="02010803020104030203" pitchFamily="2" charset="-79"/>
            </a:endParaRPr>
          </a:p>
        </p:txBody>
      </p:sp>
      <p:sp>
        <p:nvSpPr>
          <p:cNvPr id="130" name="文本框 129"/>
          <p:cNvSpPr txBox="1"/>
          <p:nvPr/>
        </p:nvSpPr>
        <p:spPr>
          <a:xfrm>
            <a:off x="539384" y="1769592"/>
            <a:ext cx="883255" cy="276999"/>
          </a:xfrm>
          <a:prstGeom prst="rect">
            <a:avLst/>
          </a:prstGeom>
          <a:noFill/>
        </p:spPr>
        <p:txBody>
          <a:bodyPr wrap="none" lIns="0" tIns="0" rIns="0" bIns="0" rtlCol="0">
            <a:spAutoFit/>
          </a:bodyPr>
          <a:lstStyle/>
          <a:p>
            <a:r>
              <a:rPr lang="en-US" altLang="zh-CN">
                <a:latin typeface="微软雅黑" panose="020B0503020204020204" pitchFamily="34" charset="-122"/>
                <a:ea typeface="微软雅黑" panose="020B0503020204020204" pitchFamily="34" charset="-122"/>
                <a:cs typeface="宋体" panose="02010600030101010101" pitchFamily="2" charset="-122"/>
              </a:rPr>
              <a:t>1.</a:t>
            </a:r>
            <a:r>
              <a:rPr lang="zh-CN" altLang="en-US">
                <a:latin typeface="微软雅黑" panose="020B0503020204020204" pitchFamily="34" charset="-122"/>
                <a:ea typeface="微软雅黑" panose="020B0503020204020204" pitchFamily="34" charset="-122"/>
                <a:cs typeface="宋体" panose="02010600030101010101" pitchFamily="2" charset="-122"/>
              </a:rPr>
              <a:t>艺术型</a:t>
            </a:r>
            <a:endParaRPr lang="zh-CN" altLang="en-US" dirty="0">
              <a:latin typeface="Impact" panose="020B0806030902050204" pitchFamily="34" charset="0"/>
              <a:cs typeface="Aharoni" panose="02010803020104030203"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职业能力</a:t>
            </a:r>
            <a:endParaRPr lang="zh-CN" altLang="en-US" sz="2000" b="1" dirty="0">
              <a:latin typeface="微软雅黑" panose="020B0503020204020204" pitchFamily="34" charset="-122"/>
              <a:ea typeface="微软雅黑" panose="020B0503020204020204" pitchFamily="34" charset="-122"/>
            </a:endParaRPr>
          </a:p>
        </p:txBody>
      </p:sp>
      <p:sp>
        <p:nvSpPr>
          <p:cNvPr id="22" name="文本框 22"/>
          <p:cNvSpPr txBox="1"/>
          <p:nvPr/>
        </p:nvSpPr>
        <p:spPr>
          <a:xfrm flipH="1">
            <a:off x="7710616" y="2347117"/>
            <a:ext cx="3601078" cy="1751965"/>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1.掌握数字出版的基本知识和理论； 2.了解数字出版专业发展动态； 3.了解网络与数字出版方面的方针、政策和法规； 4.了解本学科的前沿成就和发展前景；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 name="椭圆 26"/>
          <p:cNvSpPr/>
          <p:nvPr/>
        </p:nvSpPr>
        <p:spPr>
          <a:xfrm>
            <a:off x="4405630" y="2020776"/>
            <a:ext cx="3218815" cy="3218815"/>
          </a:xfrm>
          <a:prstGeom prst="ellipse">
            <a:avLst/>
          </a:prstGeom>
          <a:solidFill>
            <a:schemeClr val="accent3">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199130" y="1237821"/>
            <a:ext cx="2240280" cy="2240280"/>
          </a:xfrm>
          <a:prstGeom prst="ellipse">
            <a:avLst/>
          </a:prstGeom>
          <a:solidFill>
            <a:schemeClr val="accent1">
              <a:lumMod val="60000"/>
              <a:lumOff val="4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5699760" y="4500451"/>
            <a:ext cx="2240280" cy="2240280"/>
          </a:xfrm>
          <a:prstGeom prst="ellipse">
            <a:avLst/>
          </a:prstGeom>
          <a:solidFill>
            <a:schemeClr val="accent3">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20"/>
          <p:cNvSpPr txBox="1"/>
          <p:nvPr/>
        </p:nvSpPr>
        <p:spPr>
          <a:xfrm flipH="1">
            <a:off x="3488690" y="2264656"/>
            <a:ext cx="1660525" cy="64633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80%</a:t>
            </a:r>
            <a:endPar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22"/>
          <p:cNvSpPr txBox="1"/>
          <p:nvPr/>
        </p:nvSpPr>
        <p:spPr>
          <a:xfrm flipH="1">
            <a:off x="8354060" y="4918281"/>
            <a:ext cx="3215640" cy="755650"/>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熟练使用计算机、坚持外语的学习；协作能力较强；</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4" name="文本框 22"/>
          <p:cNvSpPr txBox="1"/>
          <p:nvPr/>
        </p:nvSpPr>
        <p:spPr>
          <a:xfrm flipH="1">
            <a:off x="405733" y="2380186"/>
            <a:ext cx="2765235" cy="1751965"/>
          </a:xfrm>
          <a:prstGeom prst="rect">
            <a:avLst/>
          </a:prstGeom>
          <a:noFill/>
          <a:ln w="9525">
            <a:noFill/>
            <a:miter/>
          </a:ln>
          <a:effectLst>
            <a:outerShdw sx="999" sy="999" algn="ctr" rotWithShape="0">
              <a:srgbClr val="000000"/>
            </a:outerShdw>
          </a:effectLst>
        </p:spPr>
        <p:txBody>
          <a:bodyPr wrap="square" anchor="t">
            <a:spAutoFit/>
          </a:bodyPr>
          <a:lstStyle/>
          <a:p>
            <a:pPr lvl="0"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个人人际交往能力较强，善于和他人构建良好的关系；对新环境的适应能力强，可以很快的投入新的工作；自我抗挫败能力。</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 name="文本框 57"/>
          <p:cNvSpPr txBox="1"/>
          <p:nvPr/>
        </p:nvSpPr>
        <p:spPr>
          <a:xfrm flipH="1">
            <a:off x="405734" y="1778412"/>
            <a:ext cx="2518918" cy="400110"/>
          </a:xfrm>
          <a:prstGeom prst="rect">
            <a:avLst/>
          </a:prstGeom>
          <a:noFill/>
          <a:ln w="9525">
            <a:noFill/>
            <a:miter/>
          </a:ln>
          <a:effectLst>
            <a:outerShdw sx="999" sy="999" algn="ctr" rotWithShape="0">
              <a:srgbClr val="000000"/>
            </a:outerShdw>
          </a:effectLst>
        </p:spPr>
        <p:txBody>
          <a:bodyPr wrap="square" anchor="t">
            <a:spAutoFit/>
          </a:bodyPr>
          <a:lstStyle/>
          <a:p>
            <a:pPr algn="dist" defTabSz="685800"/>
            <a:r>
              <a:rPr lang="en-US" altLang="zh-CN" sz="2000" b="1">
                <a:solidFill>
                  <a:srgbClr val="131519"/>
                </a:solidFill>
                <a:latin typeface="微软雅黑" panose="020B0503020204020204" pitchFamily="34" charset="-122"/>
                <a:ea typeface="微软雅黑" panose="020B0503020204020204" pitchFamily="34" charset="-122"/>
              </a:rPr>
              <a:t>|</a:t>
            </a:r>
            <a:r>
              <a:rPr lang="zh-CN" altLang="en-US" sz="2000" b="1">
                <a:solidFill>
                  <a:srgbClr val="131519"/>
                </a:solidFill>
                <a:latin typeface="微软雅黑" panose="020B0503020204020204" pitchFamily="34" charset="-122"/>
                <a:ea typeface="微软雅黑" panose="020B0503020204020204" pitchFamily="34" charset="-122"/>
              </a:rPr>
              <a:t>一般职业能力</a:t>
            </a:r>
            <a:r>
              <a:rPr lang="en-US" altLang="zh-CN" sz="2000" b="1">
                <a:solidFill>
                  <a:srgbClr val="131519"/>
                </a:solidFill>
                <a:latin typeface="微软雅黑" panose="020B0503020204020204" pitchFamily="34" charset="-122"/>
                <a:ea typeface="微软雅黑" panose="020B0503020204020204" pitchFamily="34" charset="-122"/>
              </a:rPr>
              <a:t>|</a:t>
            </a:r>
            <a:endParaRPr lang="zh-CN" altLang="en-US" sz="2000" b="1" dirty="0">
              <a:solidFill>
                <a:srgbClr val="131519"/>
              </a:solidFill>
              <a:latin typeface="微软雅黑" panose="020B0503020204020204" pitchFamily="34" charset="-122"/>
              <a:ea typeface="微软雅黑" panose="020B0503020204020204" pitchFamily="34" charset="-122"/>
            </a:endParaRPr>
          </a:p>
        </p:txBody>
      </p:sp>
      <p:sp>
        <p:nvSpPr>
          <p:cNvPr id="59" name="文本框 58"/>
          <p:cNvSpPr txBox="1"/>
          <p:nvPr/>
        </p:nvSpPr>
        <p:spPr>
          <a:xfrm flipH="1">
            <a:off x="7710616" y="1698936"/>
            <a:ext cx="2551428" cy="398780"/>
          </a:xfrm>
          <a:prstGeom prst="rect">
            <a:avLst/>
          </a:prstGeom>
          <a:noFill/>
          <a:ln w="9525">
            <a:noFill/>
            <a:miter/>
          </a:ln>
          <a:effectLst>
            <a:outerShdw sx="999" sy="999" algn="ctr" rotWithShape="0">
              <a:srgbClr val="000000"/>
            </a:outerShdw>
          </a:effectLst>
        </p:spPr>
        <p:txBody>
          <a:bodyPr wrap="square" anchor="t">
            <a:spAutoFit/>
          </a:bodyPr>
          <a:lstStyle/>
          <a:p>
            <a:pPr algn="dist" defTabSz="685800"/>
            <a:r>
              <a:rPr lang="en-US" altLang="zh-CN" sz="2000" b="1">
                <a:solidFill>
                  <a:srgbClr val="131519"/>
                </a:solidFill>
                <a:latin typeface="微软雅黑" panose="020B0503020204020204" pitchFamily="34" charset="-122"/>
                <a:ea typeface="微软雅黑" panose="020B0503020204020204" pitchFamily="34" charset="-122"/>
              </a:rPr>
              <a:t>|</a:t>
            </a:r>
            <a:r>
              <a:rPr lang="zh-CN" altLang="en-US" sz="2000" b="1">
                <a:solidFill>
                  <a:srgbClr val="131519"/>
                </a:solidFill>
                <a:latin typeface="微软雅黑" panose="020B0503020204020204" pitchFamily="34" charset="-122"/>
                <a:ea typeface="微软雅黑" panose="020B0503020204020204" pitchFamily="34" charset="-122"/>
              </a:rPr>
              <a:t>专业能力</a:t>
            </a:r>
            <a:r>
              <a:rPr lang="en-US" altLang="zh-CN" sz="2000" b="1">
                <a:solidFill>
                  <a:srgbClr val="131519"/>
                </a:solidFill>
                <a:latin typeface="微软雅黑" panose="020B0503020204020204" pitchFamily="34" charset="-122"/>
                <a:ea typeface="微软雅黑" panose="020B0503020204020204" pitchFamily="34" charset="-122"/>
              </a:rPr>
              <a:t>|</a:t>
            </a:r>
            <a:endParaRPr lang="zh-CN" altLang="en-US" sz="2000" b="1" dirty="0">
              <a:solidFill>
                <a:srgbClr val="131519"/>
              </a:solidFill>
              <a:latin typeface="微软雅黑" panose="020B0503020204020204" pitchFamily="34" charset="-122"/>
              <a:ea typeface="微软雅黑" panose="020B0503020204020204" pitchFamily="34" charset="-122"/>
            </a:endParaRPr>
          </a:p>
        </p:txBody>
      </p:sp>
      <p:sp>
        <p:nvSpPr>
          <p:cNvPr id="60" name="文本框 59"/>
          <p:cNvSpPr txBox="1"/>
          <p:nvPr/>
        </p:nvSpPr>
        <p:spPr>
          <a:xfrm flipH="1">
            <a:off x="8305800" y="4367780"/>
            <a:ext cx="2551430" cy="398780"/>
          </a:xfrm>
          <a:prstGeom prst="rect">
            <a:avLst/>
          </a:prstGeom>
          <a:noFill/>
          <a:ln w="9525">
            <a:noFill/>
            <a:miter/>
          </a:ln>
          <a:effectLst>
            <a:outerShdw sx="999" sy="999" algn="ctr" rotWithShape="0">
              <a:srgbClr val="000000"/>
            </a:outerShdw>
          </a:effectLst>
        </p:spPr>
        <p:txBody>
          <a:bodyPr wrap="square" anchor="t">
            <a:spAutoFit/>
          </a:bodyPr>
          <a:lstStyle/>
          <a:p>
            <a:pPr algn="dist" defTabSz="685800"/>
            <a:r>
              <a:rPr lang="en-US" altLang="zh-CN" sz="2000" b="1">
                <a:solidFill>
                  <a:srgbClr val="131519"/>
                </a:solidFill>
                <a:latin typeface="微软雅黑" panose="020B0503020204020204" pitchFamily="34" charset="-122"/>
                <a:ea typeface="微软雅黑" panose="020B0503020204020204" pitchFamily="34" charset="-122"/>
              </a:rPr>
              <a:t>|</a:t>
            </a:r>
            <a:r>
              <a:rPr lang="zh-CN" altLang="en-US" sz="2000" b="1">
                <a:solidFill>
                  <a:srgbClr val="131519"/>
                </a:solidFill>
                <a:latin typeface="微软雅黑" panose="020B0503020204020204" pitchFamily="34" charset="-122"/>
                <a:ea typeface="微软雅黑" panose="020B0503020204020204" pitchFamily="34" charset="-122"/>
              </a:rPr>
              <a:t>综合能力</a:t>
            </a:r>
            <a:r>
              <a:rPr lang="en-US" altLang="zh-CN" sz="2000" b="1">
                <a:solidFill>
                  <a:srgbClr val="131519"/>
                </a:solidFill>
                <a:latin typeface="微软雅黑" panose="020B0503020204020204" pitchFamily="34" charset="-122"/>
                <a:ea typeface="微软雅黑" panose="020B0503020204020204" pitchFamily="34" charset="-122"/>
              </a:rPr>
              <a:t>|</a:t>
            </a:r>
            <a:endParaRPr lang="zh-CN" altLang="zh-CN" sz="2000" b="1" dirty="0">
              <a:solidFill>
                <a:srgbClr val="131519"/>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0" y="2254456"/>
            <a:ext cx="3199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706235" y="2178522"/>
            <a:ext cx="54857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3" idx="7"/>
          </p:cNvCxnSpPr>
          <p:nvPr/>
        </p:nvCxnSpPr>
        <p:spPr>
          <a:xfrm flipV="1">
            <a:off x="7611959" y="4822119"/>
            <a:ext cx="4580041" cy="6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文本框 20"/>
          <p:cNvSpPr txBox="1"/>
          <p:nvPr/>
        </p:nvSpPr>
        <p:spPr>
          <a:xfrm flipH="1">
            <a:off x="5265737" y="3692490"/>
            <a:ext cx="1660525" cy="64633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80%</a:t>
            </a:r>
            <a:endPar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文本框 20"/>
          <p:cNvSpPr txBox="1"/>
          <p:nvPr/>
        </p:nvSpPr>
        <p:spPr>
          <a:xfrm flipH="1">
            <a:off x="6050091" y="5852788"/>
            <a:ext cx="1660525" cy="646331"/>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80%</a:t>
            </a:r>
            <a:endParaRPr lang="en-US" altLang="zh-CN" sz="3600" b="1">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5" name="公文包"/>
          <p:cNvSpPr>
            <a:spLocks noEditPoints="1"/>
          </p:cNvSpPr>
          <p:nvPr/>
        </p:nvSpPr>
        <p:spPr>
          <a:xfrm>
            <a:off x="4012339" y="1635652"/>
            <a:ext cx="596900" cy="475054"/>
          </a:xfrm>
          <a:custGeom>
            <a:avLst/>
            <a:gdLst>
              <a:gd name="connsiteX0" fmla="*/ 70778 w 607636"/>
              <a:gd name="connsiteY0" fmla="*/ 391934 h 483599"/>
              <a:gd name="connsiteX1" fmla="*/ 129415 w 607636"/>
              <a:gd name="connsiteY1" fmla="*/ 391934 h 483599"/>
              <a:gd name="connsiteX2" fmla="*/ 128347 w 607636"/>
              <a:gd name="connsiteY2" fmla="*/ 399395 h 483599"/>
              <a:gd name="connsiteX3" fmla="*/ 154774 w 607636"/>
              <a:gd name="connsiteY3" fmla="*/ 425864 h 483599"/>
              <a:gd name="connsiteX4" fmla="*/ 181289 w 607636"/>
              <a:gd name="connsiteY4" fmla="*/ 399395 h 483599"/>
              <a:gd name="connsiteX5" fmla="*/ 180221 w 607636"/>
              <a:gd name="connsiteY5" fmla="*/ 391934 h 483599"/>
              <a:gd name="connsiteX6" fmla="*/ 238858 w 607636"/>
              <a:gd name="connsiteY6" fmla="*/ 391934 h 483599"/>
              <a:gd name="connsiteX7" fmla="*/ 239214 w 607636"/>
              <a:gd name="connsiteY7" fmla="*/ 399395 h 483599"/>
              <a:gd name="connsiteX8" fmla="*/ 154774 w 607636"/>
              <a:gd name="connsiteY8" fmla="*/ 483599 h 483599"/>
              <a:gd name="connsiteX9" fmla="*/ 70422 w 607636"/>
              <a:gd name="connsiteY9" fmla="*/ 399395 h 483599"/>
              <a:gd name="connsiteX10" fmla="*/ 70778 w 607636"/>
              <a:gd name="connsiteY10" fmla="*/ 391934 h 483599"/>
              <a:gd name="connsiteX11" fmla="*/ 576388 w 607636"/>
              <a:gd name="connsiteY11" fmla="*/ 334000 h 483599"/>
              <a:gd name="connsiteX12" fmla="*/ 607636 w 607636"/>
              <a:gd name="connsiteY12" fmla="*/ 399383 h 483599"/>
              <a:gd name="connsiteX13" fmla="*/ 523152 w 607636"/>
              <a:gd name="connsiteY13" fmla="*/ 483599 h 483599"/>
              <a:gd name="connsiteX14" fmla="*/ 439113 w 607636"/>
              <a:gd name="connsiteY14" fmla="*/ 391921 h 483599"/>
              <a:gd name="connsiteX15" fmla="*/ 485495 w 607636"/>
              <a:gd name="connsiteY15" fmla="*/ 386591 h 483599"/>
              <a:gd name="connsiteX16" fmla="*/ 504190 w 607636"/>
              <a:gd name="connsiteY16" fmla="*/ 380905 h 483599"/>
              <a:gd name="connsiteX17" fmla="*/ 496712 w 607636"/>
              <a:gd name="connsiteY17" fmla="*/ 399383 h 483599"/>
              <a:gd name="connsiteX18" fmla="*/ 523152 w 607636"/>
              <a:gd name="connsiteY18" fmla="*/ 425856 h 483599"/>
              <a:gd name="connsiteX19" fmla="*/ 549681 w 607636"/>
              <a:gd name="connsiteY19" fmla="*/ 399383 h 483599"/>
              <a:gd name="connsiteX20" fmla="*/ 523152 w 607636"/>
              <a:gd name="connsiteY20" fmla="*/ 372999 h 483599"/>
              <a:gd name="connsiteX21" fmla="*/ 540156 w 607636"/>
              <a:gd name="connsiteY21" fmla="*/ 363494 h 483599"/>
              <a:gd name="connsiteX22" fmla="*/ 576388 w 607636"/>
              <a:gd name="connsiteY22" fmla="*/ 334000 h 483599"/>
              <a:gd name="connsiteX23" fmla="*/ 377651 w 607636"/>
              <a:gd name="connsiteY23" fmla="*/ 1224 h 483599"/>
              <a:gd name="connsiteX24" fmla="*/ 428386 w 607636"/>
              <a:gd name="connsiteY24" fmla="*/ 19887 h 483599"/>
              <a:gd name="connsiteX25" fmla="*/ 429899 w 607636"/>
              <a:gd name="connsiteY25" fmla="*/ 20509 h 483599"/>
              <a:gd name="connsiteX26" fmla="*/ 447433 w 607636"/>
              <a:gd name="connsiteY26" fmla="*/ 33928 h 483599"/>
              <a:gd name="connsiteX27" fmla="*/ 454198 w 607636"/>
              <a:gd name="connsiteY27" fmla="*/ 53834 h 483599"/>
              <a:gd name="connsiteX28" fmla="*/ 483125 w 607636"/>
              <a:gd name="connsiteY28" fmla="*/ 13222 h 483599"/>
              <a:gd name="connsiteX29" fmla="*/ 496120 w 607636"/>
              <a:gd name="connsiteY29" fmla="*/ 8245 h 483599"/>
              <a:gd name="connsiteX30" fmla="*/ 509382 w 607636"/>
              <a:gd name="connsiteY30" fmla="*/ 18642 h 483599"/>
              <a:gd name="connsiteX31" fmla="*/ 509382 w 607636"/>
              <a:gd name="connsiteY31" fmla="*/ 106088 h 483599"/>
              <a:gd name="connsiteX32" fmla="*/ 496120 w 607636"/>
              <a:gd name="connsiteY32" fmla="*/ 116486 h 483599"/>
              <a:gd name="connsiteX33" fmla="*/ 470842 w 607636"/>
              <a:gd name="connsiteY33" fmla="*/ 102711 h 483599"/>
              <a:gd name="connsiteX34" fmla="*/ 557090 w 607636"/>
              <a:gd name="connsiteY34" fmla="*/ 200999 h 483599"/>
              <a:gd name="connsiteX35" fmla="*/ 583882 w 607636"/>
              <a:gd name="connsiteY35" fmla="*/ 235746 h 483599"/>
              <a:gd name="connsiteX36" fmla="*/ 572044 w 607636"/>
              <a:gd name="connsiteY36" fmla="*/ 277958 h 483599"/>
              <a:gd name="connsiteX37" fmla="*/ 549080 w 607636"/>
              <a:gd name="connsiteY37" fmla="*/ 303285 h 483599"/>
              <a:gd name="connsiteX38" fmla="*/ 441114 w 607636"/>
              <a:gd name="connsiteY38" fmla="*/ 351007 h 483599"/>
              <a:gd name="connsiteX39" fmla="*/ 324959 w 607636"/>
              <a:gd name="connsiteY39" fmla="*/ 351007 h 483599"/>
              <a:gd name="connsiteX40" fmla="*/ 19040 w 607636"/>
              <a:gd name="connsiteY40" fmla="*/ 351007 h 483599"/>
              <a:gd name="connsiteX41" fmla="*/ 170 w 607636"/>
              <a:gd name="connsiteY41" fmla="*/ 329412 h 483599"/>
              <a:gd name="connsiteX42" fmla="*/ 150771 w 607636"/>
              <a:gd name="connsiteY42" fmla="*/ 189624 h 483599"/>
              <a:gd name="connsiteX43" fmla="*/ 150771 w 607636"/>
              <a:gd name="connsiteY43" fmla="*/ 141191 h 483599"/>
              <a:gd name="connsiteX44" fmla="*/ 161452 w 607636"/>
              <a:gd name="connsiteY44" fmla="*/ 130527 h 483599"/>
              <a:gd name="connsiteX45" fmla="*/ 316948 w 607636"/>
              <a:gd name="connsiteY45" fmla="*/ 130527 h 483599"/>
              <a:gd name="connsiteX46" fmla="*/ 327718 w 607636"/>
              <a:gd name="connsiteY46" fmla="*/ 141191 h 483599"/>
              <a:gd name="connsiteX47" fmla="*/ 315969 w 607636"/>
              <a:gd name="connsiteY47" fmla="*/ 177360 h 483599"/>
              <a:gd name="connsiteX48" fmla="*/ 279120 w 607636"/>
              <a:gd name="connsiteY48" fmla="*/ 201821 h 483599"/>
              <a:gd name="connsiteX49" fmla="*/ 324959 w 607636"/>
              <a:gd name="connsiteY49" fmla="*/ 280891 h 483599"/>
              <a:gd name="connsiteX50" fmla="*/ 324959 w 607636"/>
              <a:gd name="connsiteY50" fmla="*/ 290044 h 483599"/>
              <a:gd name="connsiteX51" fmla="*/ 411741 w 607636"/>
              <a:gd name="connsiteY51" fmla="*/ 167673 h 483599"/>
              <a:gd name="connsiteX52" fmla="*/ 409160 w 607636"/>
              <a:gd name="connsiteY52" fmla="*/ 56411 h 483599"/>
              <a:gd name="connsiteX53" fmla="*/ 363499 w 607636"/>
              <a:gd name="connsiteY53" fmla="*/ 39704 h 483599"/>
              <a:gd name="connsiteX54" fmla="*/ 351394 w 607636"/>
              <a:gd name="connsiteY54" fmla="*/ 13399 h 483599"/>
              <a:gd name="connsiteX55" fmla="*/ 377651 w 607636"/>
              <a:gd name="connsiteY55" fmla="*/ 1224 h 4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6" h="483599">
                <a:moveTo>
                  <a:pt x="70778" y="391934"/>
                </a:moveTo>
                <a:lnTo>
                  <a:pt x="129415" y="391934"/>
                </a:lnTo>
                <a:cubicBezTo>
                  <a:pt x="128703" y="394332"/>
                  <a:pt x="128347" y="396819"/>
                  <a:pt x="128347" y="399395"/>
                </a:cubicBezTo>
                <a:cubicBezTo>
                  <a:pt x="128347" y="413962"/>
                  <a:pt x="140181" y="425864"/>
                  <a:pt x="154774" y="425864"/>
                </a:cubicBezTo>
                <a:cubicBezTo>
                  <a:pt x="169455" y="425864"/>
                  <a:pt x="181289" y="413962"/>
                  <a:pt x="181289" y="399395"/>
                </a:cubicBezTo>
                <a:cubicBezTo>
                  <a:pt x="181289" y="396819"/>
                  <a:pt x="180844" y="394332"/>
                  <a:pt x="180221" y="391934"/>
                </a:cubicBezTo>
                <a:lnTo>
                  <a:pt x="238858" y="391934"/>
                </a:lnTo>
                <a:cubicBezTo>
                  <a:pt x="239036" y="394421"/>
                  <a:pt x="239214" y="396908"/>
                  <a:pt x="239214" y="399395"/>
                </a:cubicBezTo>
                <a:cubicBezTo>
                  <a:pt x="239214" y="445938"/>
                  <a:pt x="201398" y="483599"/>
                  <a:pt x="154774" y="483599"/>
                </a:cubicBezTo>
                <a:cubicBezTo>
                  <a:pt x="108238" y="483599"/>
                  <a:pt x="70422" y="445938"/>
                  <a:pt x="70422" y="399395"/>
                </a:cubicBezTo>
                <a:cubicBezTo>
                  <a:pt x="70422" y="396908"/>
                  <a:pt x="70511" y="394421"/>
                  <a:pt x="70778" y="391934"/>
                </a:cubicBezTo>
                <a:close/>
                <a:moveTo>
                  <a:pt x="576388" y="334000"/>
                </a:moveTo>
                <a:cubicBezTo>
                  <a:pt x="595440" y="349458"/>
                  <a:pt x="607636" y="372999"/>
                  <a:pt x="607636" y="399383"/>
                </a:cubicBezTo>
                <a:cubicBezTo>
                  <a:pt x="607636" y="445933"/>
                  <a:pt x="569801" y="483599"/>
                  <a:pt x="523152" y="483599"/>
                </a:cubicBezTo>
                <a:cubicBezTo>
                  <a:pt x="474011" y="483599"/>
                  <a:pt x="434751" y="441758"/>
                  <a:pt x="439113" y="391921"/>
                </a:cubicBezTo>
                <a:cubicBezTo>
                  <a:pt x="454425" y="391921"/>
                  <a:pt x="468847" y="390677"/>
                  <a:pt x="485495" y="386591"/>
                </a:cubicBezTo>
                <a:cubicBezTo>
                  <a:pt x="491905" y="384992"/>
                  <a:pt x="498136" y="383126"/>
                  <a:pt x="504190" y="380905"/>
                </a:cubicBezTo>
                <a:cubicBezTo>
                  <a:pt x="499561" y="385702"/>
                  <a:pt x="496712" y="392187"/>
                  <a:pt x="496712" y="399383"/>
                </a:cubicBezTo>
                <a:cubicBezTo>
                  <a:pt x="496712" y="413952"/>
                  <a:pt x="508552" y="425856"/>
                  <a:pt x="523152" y="425856"/>
                </a:cubicBezTo>
                <a:cubicBezTo>
                  <a:pt x="537841" y="425856"/>
                  <a:pt x="549681" y="413952"/>
                  <a:pt x="549681" y="399383"/>
                </a:cubicBezTo>
                <a:cubicBezTo>
                  <a:pt x="549681" y="384814"/>
                  <a:pt x="537841" y="372999"/>
                  <a:pt x="523152" y="372999"/>
                </a:cubicBezTo>
                <a:cubicBezTo>
                  <a:pt x="528939" y="370067"/>
                  <a:pt x="534636" y="366958"/>
                  <a:pt x="540156" y="363494"/>
                </a:cubicBezTo>
                <a:cubicBezTo>
                  <a:pt x="553331" y="355321"/>
                  <a:pt x="565528" y="345460"/>
                  <a:pt x="576388" y="334000"/>
                </a:cubicBezTo>
                <a:close/>
                <a:moveTo>
                  <a:pt x="377651" y="1224"/>
                </a:moveTo>
                <a:cubicBezTo>
                  <a:pt x="383170" y="3268"/>
                  <a:pt x="422778" y="17843"/>
                  <a:pt x="428386" y="19887"/>
                </a:cubicBezTo>
                <a:cubicBezTo>
                  <a:pt x="428920" y="20064"/>
                  <a:pt x="429454" y="20331"/>
                  <a:pt x="429899" y="20509"/>
                </a:cubicBezTo>
                <a:cubicBezTo>
                  <a:pt x="437998" y="21042"/>
                  <a:pt x="444852" y="26463"/>
                  <a:pt x="447433" y="33928"/>
                </a:cubicBezTo>
                <a:lnTo>
                  <a:pt x="454198" y="53834"/>
                </a:lnTo>
                <a:cubicBezTo>
                  <a:pt x="456957" y="36238"/>
                  <a:pt x="467905" y="21308"/>
                  <a:pt x="483125" y="13222"/>
                </a:cubicBezTo>
                <a:cubicBezTo>
                  <a:pt x="487131" y="11089"/>
                  <a:pt x="491492" y="9400"/>
                  <a:pt x="496120" y="8245"/>
                </a:cubicBezTo>
                <a:cubicBezTo>
                  <a:pt x="502796" y="6645"/>
                  <a:pt x="509382" y="11711"/>
                  <a:pt x="509382" y="18642"/>
                </a:cubicBezTo>
                <a:lnTo>
                  <a:pt x="509382" y="106088"/>
                </a:lnTo>
                <a:cubicBezTo>
                  <a:pt x="509382" y="113020"/>
                  <a:pt x="502885" y="118085"/>
                  <a:pt x="496120" y="116486"/>
                </a:cubicBezTo>
                <a:cubicBezTo>
                  <a:pt x="486418" y="114086"/>
                  <a:pt x="477785" y="109287"/>
                  <a:pt x="470842" y="102711"/>
                </a:cubicBezTo>
                <a:cubicBezTo>
                  <a:pt x="486507" y="148478"/>
                  <a:pt x="517838" y="182070"/>
                  <a:pt x="557090" y="200999"/>
                </a:cubicBezTo>
                <a:cubicBezTo>
                  <a:pt x="570976" y="207664"/>
                  <a:pt x="580944" y="220550"/>
                  <a:pt x="583882" y="235746"/>
                </a:cubicBezTo>
                <a:cubicBezTo>
                  <a:pt x="586819" y="250853"/>
                  <a:pt x="582458" y="266494"/>
                  <a:pt x="572044" y="277958"/>
                </a:cubicBezTo>
                <a:lnTo>
                  <a:pt x="549080" y="303285"/>
                </a:lnTo>
                <a:cubicBezTo>
                  <a:pt x="521487" y="333589"/>
                  <a:pt x="482235" y="351007"/>
                  <a:pt x="441114" y="351007"/>
                </a:cubicBezTo>
                <a:lnTo>
                  <a:pt x="324959" y="351007"/>
                </a:lnTo>
                <a:lnTo>
                  <a:pt x="19040" y="351007"/>
                </a:lnTo>
                <a:cubicBezTo>
                  <a:pt x="7469" y="351007"/>
                  <a:pt x="-1343" y="340787"/>
                  <a:pt x="170" y="329412"/>
                </a:cubicBezTo>
                <a:cubicBezTo>
                  <a:pt x="10317" y="253519"/>
                  <a:pt x="73156" y="194245"/>
                  <a:pt x="150771" y="189624"/>
                </a:cubicBezTo>
                <a:lnTo>
                  <a:pt x="150771" y="141191"/>
                </a:lnTo>
                <a:cubicBezTo>
                  <a:pt x="150771" y="135326"/>
                  <a:pt x="155577" y="130527"/>
                  <a:pt x="161452" y="130527"/>
                </a:cubicBezTo>
                <a:lnTo>
                  <a:pt x="316948" y="130527"/>
                </a:lnTo>
                <a:cubicBezTo>
                  <a:pt x="322912" y="130527"/>
                  <a:pt x="327718" y="135237"/>
                  <a:pt x="327718" y="141191"/>
                </a:cubicBezTo>
                <a:cubicBezTo>
                  <a:pt x="327718" y="154699"/>
                  <a:pt x="323357" y="167140"/>
                  <a:pt x="315969" y="177360"/>
                </a:cubicBezTo>
                <a:cubicBezTo>
                  <a:pt x="307246" y="189446"/>
                  <a:pt x="294251" y="198244"/>
                  <a:pt x="279120" y="201821"/>
                </a:cubicBezTo>
                <a:cubicBezTo>
                  <a:pt x="306534" y="217439"/>
                  <a:pt x="324959" y="247032"/>
                  <a:pt x="324959" y="280891"/>
                </a:cubicBezTo>
                <a:lnTo>
                  <a:pt x="324959" y="290044"/>
                </a:lnTo>
                <a:cubicBezTo>
                  <a:pt x="373735" y="270138"/>
                  <a:pt x="408982" y="223393"/>
                  <a:pt x="411741" y="167673"/>
                </a:cubicBezTo>
                <a:cubicBezTo>
                  <a:pt x="412097" y="161364"/>
                  <a:pt x="412097" y="169006"/>
                  <a:pt x="409160" y="56411"/>
                </a:cubicBezTo>
                <a:cubicBezTo>
                  <a:pt x="400259" y="53123"/>
                  <a:pt x="371510" y="42637"/>
                  <a:pt x="363499" y="39704"/>
                </a:cubicBezTo>
                <a:cubicBezTo>
                  <a:pt x="352907" y="35794"/>
                  <a:pt x="347478" y="24063"/>
                  <a:pt x="351394" y="13399"/>
                </a:cubicBezTo>
                <a:cubicBezTo>
                  <a:pt x="355310" y="2824"/>
                  <a:pt x="367059" y="-2597"/>
                  <a:pt x="377651" y="1224"/>
                </a:cubicBezTo>
                <a:close/>
              </a:path>
            </a:pathLst>
          </a:custGeom>
          <a:solidFill>
            <a:schemeClr val="tx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茶杯"/>
          <p:cNvSpPr>
            <a:spLocks noEditPoints="1"/>
          </p:cNvSpPr>
          <p:nvPr/>
        </p:nvSpPr>
        <p:spPr>
          <a:xfrm flipH="1">
            <a:off x="6413274" y="5200914"/>
            <a:ext cx="945454" cy="535833"/>
          </a:xfrm>
          <a:custGeom>
            <a:avLst/>
            <a:gdLst>
              <a:gd name="T0" fmla="*/ 6466 w 6562"/>
              <a:gd name="T1" fmla="*/ 1544 h 3725"/>
              <a:gd name="T2" fmla="*/ 3985 w 6562"/>
              <a:gd name="T3" fmla="*/ 824 h 3725"/>
              <a:gd name="T4" fmla="*/ 4438 w 6562"/>
              <a:gd name="T5" fmla="*/ 267 h 3725"/>
              <a:gd name="T6" fmla="*/ 4717 w 6562"/>
              <a:gd name="T7" fmla="*/ 267 h 3725"/>
              <a:gd name="T8" fmla="*/ 4786 w 6562"/>
              <a:gd name="T9" fmla="*/ 416 h 3725"/>
              <a:gd name="T10" fmla="*/ 4846 w 6562"/>
              <a:gd name="T11" fmla="*/ 431 h 3725"/>
              <a:gd name="T12" fmla="*/ 4965 w 6562"/>
              <a:gd name="T13" fmla="*/ 359 h 3725"/>
              <a:gd name="T14" fmla="*/ 4981 w 6562"/>
              <a:gd name="T15" fmla="*/ 328 h 3725"/>
              <a:gd name="T16" fmla="*/ 4983 w 6562"/>
              <a:gd name="T17" fmla="*/ 98 h 3725"/>
              <a:gd name="T18" fmla="*/ 4798 w 6562"/>
              <a:gd name="T19" fmla="*/ 0 h 3725"/>
              <a:gd name="T20" fmla="*/ 3860 w 6562"/>
              <a:gd name="T21" fmla="*/ 0 h 3725"/>
              <a:gd name="T22" fmla="*/ 3539 w 6562"/>
              <a:gd name="T23" fmla="*/ 206 h 3725"/>
              <a:gd name="T24" fmla="*/ 3597 w 6562"/>
              <a:gd name="T25" fmla="*/ 385 h 3725"/>
              <a:gd name="T26" fmla="*/ 3777 w 6562"/>
              <a:gd name="T27" fmla="*/ 328 h 3725"/>
              <a:gd name="T28" fmla="*/ 3860 w 6562"/>
              <a:gd name="T29" fmla="*/ 267 h 3725"/>
              <a:gd name="T30" fmla="*/ 4094 w 6562"/>
              <a:gd name="T31" fmla="*/ 267 h 3725"/>
              <a:gd name="T32" fmla="*/ 3706 w 6562"/>
              <a:gd name="T33" fmla="*/ 745 h 3725"/>
              <a:gd name="T34" fmla="*/ 3325 w 6562"/>
              <a:gd name="T35" fmla="*/ 653 h 3725"/>
              <a:gd name="T36" fmla="*/ 2960 w 6562"/>
              <a:gd name="T37" fmla="*/ 624 h 3725"/>
              <a:gd name="T38" fmla="*/ 1747 w 6562"/>
              <a:gd name="T39" fmla="*/ 899 h 3725"/>
              <a:gd name="T40" fmla="*/ 494 w 6562"/>
              <a:gd name="T41" fmla="*/ 2135 h 3725"/>
              <a:gd name="T42" fmla="*/ 478 w 6562"/>
              <a:gd name="T43" fmla="*/ 2161 h 3725"/>
              <a:gd name="T44" fmla="*/ 125 w 6562"/>
              <a:gd name="T45" fmla="*/ 2844 h 3725"/>
              <a:gd name="T46" fmla="*/ 487 w 6562"/>
              <a:gd name="T47" fmla="*/ 3643 h 3725"/>
              <a:gd name="T48" fmla="*/ 971 w 6562"/>
              <a:gd name="T49" fmla="*/ 3725 h 3725"/>
              <a:gd name="T50" fmla="*/ 1007 w 6562"/>
              <a:gd name="T51" fmla="*/ 3724 h 3725"/>
              <a:gd name="T52" fmla="*/ 1859 w 6562"/>
              <a:gd name="T53" fmla="*/ 3689 h 3725"/>
              <a:gd name="T54" fmla="*/ 2723 w 6562"/>
              <a:gd name="T55" fmla="*/ 3536 h 3725"/>
              <a:gd name="T56" fmla="*/ 5337 w 6562"/>
              <a:gd name="T57" fmla="*/ 2642 h 3725"/>
              <a:gd name="T58" fmla="*/ 6080 w 6562"/>
              <a:gd name="T59" fmla="*/ 2372 h 3725"/>
              <a:gd name="T60" fmla="*/ 6433 w 6562"/>
              <a:gd name="T61" fmla="*/ 2243 h 3725"/>
              <a:gd name="T62" fmla="*/ 6562 w 6562"/>
              <a:gd name="T63" fmla="*/ 2074 h 3725"/>
              <a:gd name="T64" fmla="*/ 6562 w 6562"/>
              <a:gd name="T65" fmla="*/ 1672 h 3725"/>
              <a:gd name="T66" fmla="*/ 6466 w 6562"/>
              <a:gd name="T67" fmla="*/ 1544 h 3725"/>
              <a:gd name="T68" fmla="*/ 6295 w 6562"/>
              <a:gd name="T69" fmla="*/ 2010 h 3725"/>
              <a:gd name="T70" fmla="*/ 5988 w 6562"/>
              <a:gd name="T71" fmla="*/ 2121 h 3725"/>
              <a:gd name="T72" fmla="*/ 5247 w 6562"/>
              <a:gd name="T73" fmla="*/ 2391 h 3725"/>
              <a:gd name="T74" fmla="*/ 2645 w 6562"/>
              <a:gd name="T75" fmla="*/ 3281 h 3725"/>
              <a:gd name="T76" fmla="*/ 1839 w 6562"/>
              <a:gd name="T77" fmla="*/ 3423 h 3725"/>
              <a:gd name="T78" fmla="*/ 1429 w 6562"/>
              <a:gd name="T79" fmla="*/ 3446 h 3725"/>
              <a:gd name="T80" fmla="*/ 1593 w 6562"/>
              <a:gd name="T81" fmla="*/ 2878 h 3725"/>
              <a:gd name="T82" fmla="*/ 857 w 6562"/>
              <a:gd name="T83" fmla="*/ 2555 h 3725"/>
              <a:gd name="T84" fmla="*/ 557 w 6562"/>
              <a:gd name="T85" fmla="*/ 2549 h 3725"/>
              <a:gd name="T86" fmla="*/ 684 w 6562"/>
              <a:gd name="T87" fmla="*/ 2345 h 3725"/>
              <a:gd name="T88" fmla="*/ 845 w 6562"/>
              <a:gd name="T89" fmla="*/ 2373 h 3725"/>
              <a:gd name="T90" fmla="*/ 1604 w 6562"/>
              <a:gd name="T91" fmla="*/ 2373 h 3725"/>
              <a:gd name="T92" fmla="*/ 2094 w 6562"/>
              <a:gd name="T93" fmla="*/ 2069 h 3725"/>
              <a:gd name="T94" fmla="*/ 2876 w 6562"/>
              <a:gd name="T95" fmla="*/ 1157 h 3725"/>
              <a:gd name="T96" fmla="*/ 2814 w 6562"/>
              <a:gd name="T97" fmla="*/ 1025 h 3725"/>
              <a:gd name="T98" fmla="*/ 2460 w 6562"/>
              <a:gd name="T99" fmla="*/ 940 h 3725"/>
              <a:gd name="T100" fmla="*/ 2960 w 6562"/>
              <a:gd name="T101" fmla="*/ 890 h 3725"/>
              <a:gd name="T102" fmla="*/ 3267 w 6562"/>
              <a:gd name="T103" fmla="*/ 913 h 3725"/>
              <a:gd name="T104" fmla="*/ 3776 w 6562"/>
              <a:gd name="T105" fmla="*/ 1041 h 3725"/>
              <a:gd name="T106" fmla="*/ 5987 w 6562"/>
              <a:gd name="T107" fmla="*/ 1683 h 3725"/>
              <a:gd name="T108" fmla="*/ 3467 w 6562"/>
              <a:gd name="T109" fmla="*/ 1625 h 3725"/>
              <a:gd name="T110" fmla="*/ 3465 w 6562"/>
              <a:gd name="T111" fmla="*/ 1625 h 3725"/>
              <a:gd name="T112" fmla="*/ 2379 w 6562"/>
              <a:gd name="T113" fmla="*/ 2332 h 3725"/>
              <a:gd name="T114" fmla="*/ 2378 w 6562"/>
              <a:gd name="T115" fmla="*/ 2369 h 3725"/>
              <a:gd name="T116" fmla="*/ 2407 w 6562"/>
              <a:gd name="T117" fmla="*/ 2385 h 3725"/>
              <a:gd name="T118" fmla="*/ 2412 w 6562"/>
              <a:gd name="T119" fmla="*/ 2384 h 3725"/>
              <a:gd name="T120" fmla="*/ 6295 w 6562"/>
              <a:gd name="T121" fmla="*/ 1889 h 3725"/>
              <a:gd name="T122" fmla="*/ 6295 w 6562"/>
              <a:gd name="T123" fmla="*/ 2010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62" h="3725">
                <a:moveTo>
                  <a:pt x="6466" y="1544"/>
                </a:moveTo>
                <a:lnTo>
                  <a:pt x="3985" y="824"/>
                </a:lnTo>
                <a:lnTo>
                  <a:pt x="4438" y="267"/>
                </a:lnTo>
                <a:lnTo>
                  <a:pt x="4717" y="267"/>
                </a:lnTo>
                <a:cubicBezTo>
                  <a:pt x="4703" y="325"/>
                  <a:pt x="4730" y="388"/>
                  <a:pt x="4786" y="416"/>
                </a:cubicBezTo>
                <a:cubicBezTo>
                  <a:pt x="4805" y="427"/>
                  <a:pt x="4826" y="431"/>
                  <a:pt x="4846" y="431"/>
                </a:cubicBezTo>
                <a:cubicBezTo>
                  <a:pt x="4895" y="431"/>
                  <a:pt x="4942" y="405"/>
                  <a:pt x="4965" y="359"/>
                </a:cubicBezTo>
                <a:lnTo>
                  <a:pt x="4981" y="328"/>
                </a:lnTo>
                <a:cubicBezTo>
                  <a:pt x="5022" y="247"/>
                  <a:pt x="5023" y="163"/>
                  <a:pt x="4983" y="98"/>
                </a:cubicBezTo>
                <a:cubicBezTo>
                  <a:pt x="4945" y="36"/>
                  <a:pt x="4877" y="0"/>
                  <a:pt x="4798" y="0"/>
                </a:cubicBezTo>
                <a:lnTo>
                  <a:pt x="3860" y="0"/>
                </a:lnTo>
                <a:cubicBezTo>
                  <a:pt x="3735" y="0"/>
                  <a:pt x="3601" y="87"/>
                  <a:pt x="3539" y="206"/>
                </a:cubicBezTo>
                <a:cubicBezTo>
                  <a:pt x="3506" y="271"/>
                  <a:pt x="3532" y="352"/>
                  <a:pt x="3597" y="385"/>
                </a:cubicBezTo>
                <a:cubicBezTo>
                  <a:pt x="3663" y="419"/>
                  <a:pt x="3743" y="393"/>
                  <a:pt x="3777" y="328"/>
                </a:cubicBezTo>
                <a:cubicBezTo>
                  <a:pt x="3793" y="295"/>
                  <a:pt x="3840" y="267"/>
                  <a:pt x="3860" y="267"/>
                </a:cubicBezTo>
                <a:lnTo>
                  <a:pt x="4094" y="267"/>
                </a:lnTo>
                <a:lnTo>
                  <a:pt x="3706" y="745"/>
                </a:lnTo>
                <a:cubicBezTo>
                  <a:pt x="3566" y="708"/>
                  <a:pt x="3433" y="677"/>
                  <a:pt x="3325" y="653"/>
                </a:cubicBezTo>
                <a:cubicBezTo>
                  <a:pt x="3280" y="643"/>
                  <a:pt x="3146" y="624"/>
                  <a:pt x="2960" y="624"/>
                </a:cubicBezTo>
                <a:cubicBezTo>
                  <a:pt x="2665" y="624"/>
                  <a:pt x="2215" y="671"/>
                  <a:pt x="1747" y="899"/>
                </a:cubicBezTo>
                <a:cubicBezTo>
                  <a:pt x="1113" y="1206"/>
                  <a:pt x="660" y="1865"/>
                  <a:pt x="494" y="2135"/>
                </a:cubicBezTo>
                <a:lnTo>
                  <a:pt x="478" y="2161"/>
                </a:lnTo>
                <a:cubicBezTo>
                  <a:pt x="346" y="2375"/>
                  <a:pt x="211" y="2596"/>
                  <a:pt x="125" y="2844"/>
                </a:cubicBezTo>
                <a:cubicBezTo>
                  <a:pt x="0" y="3205"/>
                  <a:pt x="135" y="3503"/>
                  <a:pt x="487" y="3643"/>
                </a:cubicBezTo>
                <a:cubicBezTo>
                  <a:pt x="625" y="3698"/>
                  <a:pt x="784" y="3725"/>
                  <a:pt x="971" y="3725"/>
                </a:cubicBezTo>
                <a:cubicBezTo>
                  <a:pt x="983" y="3725"/>
                  <a:pt x="995" y="3725"/>
                  <a:pt x="1007" y="3724"/>
                </a:cubicBezTo>
                <a:cubicBezTo>
                  <a:pt x="1341" y="3719"/>
                  <a:pt x="1612" y="3708"/>
                  <a:pt x="1859" y="3689"/>
                </a:cubicBezTo>
                <a:cubicBezTo>
                  <a:pt x="2183" y="3665"/>
                  <a:pt x="2465" y="3615"/>
                  <a:pt x="2723" y="3536"/>
                </a:cubicBezTo>
                <a:cubicBezTo>
                  <a:pt x="3571" y="3275"/>
                  <a:pt x="4375" y="2989"/>
                  <a:pt x="5337" y="2642"/>
                </a:cubicBezTo>
                <a:cubicBezTo>
                  <a:pt x="5585" y="2553"/>
                  <a:pt x="5837" y="2461"/>
                  <a:pt x="6080" y="2372"/>
                </a:cubicBezTo>
                <a:cubicBezTo>
                  <a:pt x="6196" y="2330"/>
                  <a:pt x="6431" y="2244"/>
                  <a:pt x="6433" y="2243"/>
                </a:cubicBezTo>
                <a:cubicBezTo>
                  <a:pt x="6545" y="2206"/>
                  <a:pt x="6562" y="2122"/>
                  <a:pt x="6562" y="2074"/>
                </a:cubicBezTo>
                <a:lnTo>
                  <a:pt x="6562" y="1672"/>
                </a:lnTo>
                <a:cubicBezTo>
                  <a:pt x="6562" y="1613"/>
                  <a:pt x="6523" y="1561"/>
                  <a:pt x="6466" y="1544"/>
                </a:cubicBezTo>
                <a:close/>
                <a:moveTo>
                  <a:pt x="6295" y="2010"/>
                </a:moveTo>
                <a:cubicBezTo>
                  <a:pt x="6193" y="2047"/>
                  <a:pt x="6091" y="2084"/>
                  <a:pt x="5988" y="2121"/>
                </a:cubicBezTo>
                <a:cubicBezTo>
                  <a:pt x="5745" y="2210"/>
                  <a:pt x="5494" y="2302"/>
                  <a:pt x="5247" y="2391"/>
                </a:cubicBezTo>
                <a:cubicBezTo>
                  <a:pt x="4288" y="2737"/>
                  <a:pt x="3487" y="3022"/>
                  <a:pt x="2645" y="3281"/>
                </a:cubicBezTo>
                <a:cubicBezTo>
                  <a:pt x="2406" y="3354"/>
                  <a:pt x="2143" y="3401"/>
                  <a:pt x="1839" y="3423"/>
                </a:cubicBezTo>
                <a:cubicBezTo>
                  <a:pt x="1711" y="3433"/>
                  <a:pt x="1576" y="3440"/>
                  <a:pt x="1429" y="3446"/>
                </a:cubicBezTo>
                <a:cubicBezTo>
                  <a:pt x="1610" y="3225"/>
                  <a:pt x="1664" y="3038"/>
                  <a:pt x="1593" y="2878"/>
                </a:cubicBezTo>
                <a:cubicBezTo>
                  <a:pt x="1509" y="2689"/>
                  <a:pt x="1268" y="2584"/>
                  <a:pt x="857" y="2555"/>
                </a:cubicBezTo>
                <a:cubicBezTo>
                  <a:pt x="749" y="2548"/>
                  <a:pt x="644" y="2547"/>
                  <a:pt x="557" y="2549"/>
                </a:cubicBezTo>
                <a:lnTo>
                  <a:pt x="684" y="2345"/>
                </a:lnTo>
                <a:lnTo>
                  <a:pt x="845" y="2373"/>
                </a:lnTo>
                <a:cubicBezTo>
                  <a:pt x="845" y="2373"/>
                  <a:pt x="1255" y="2449"/>
                  <a:pt x="1604" y="2373"/>
                </a:cubicBezTo>
                <a:cubicBezTo>
                  <a:pt x="1831" y="2324"/>
                  <a:pt x="1995" y="2162"/>
                  <a:pt x="2094" y="2069"/>
                </a:cubicBezTo>
                <a:cubicBezTo>
                  <a:pt x="2101" y="2062"/>
                  <a:pt x="2883" y="1338"/>
                  <a:pt x="2876" y="1157"/>
                </a:cubicBezTo>
                <a:cubicBezTo>
                  <a:pt x="2874" y="1105"/>
                  <a:pt x="2853" y="1058"/>
                  <a:pt x="2814" y="1025"/>
                </a:cubicBezTo>
                <a:cubicBezTo>
                  <a:pt x="2768" y="986"/>
                  <a:pt x="2687" y="948"/>
                  <a:pt x="2460" y="940"/>
                </a:cubicBezTo>
                <a:cubicBezTo>
                  <a:pt x="2652" y="902"/>
                  <a:pt x="2824" y="890"/>
                  <a:pt x="2960" y="890"/>
                </a:cubicBezTo>
                <a:cubicBezTo>
                  <a:pt x="3131" y="890"/>
                  <a:pt x="3245" y="908"/>
                  <a:pt x="3267" y="913"/>
                </a:cubicBezTo>
                <a:cubicBezTo>
                  <a:pt x="3408" y="945"/>
                  <a:pt x="3593" y="988"/>
                  <a:pt x="3776" y="1041"/>
                </a:cubicBezTo>
                <a:lnTo>
                  <a:pt x="5987" y="1683"/>
                </a:lnTo>
                <a:lnTo>
                  <a:pt x="3467" y="1625"/>
                </a:lnTo>
                <a:cubicBezTo>
                  <a:pt x="3466" y="1625"/>
                  <a:pt x="3466" y="1625"/>
                  <a:pt x="3465" y="1625"/>
                </a:cubicBezTo>
                <a:cubicBezTo>
                  <a:pt x="2880" y="1625"/>
                  <a:pt x="2399" y="2303"/>
                  <a:pt x="2379" y="2332"/>
                </a:cubicBezTo>
                <a:cubicBezTo>
                  <a:pt x="2372" y="2343"/>
                  <a:pt x="2371" y="2357"/>
                  <a:pt x="2378" y="2369"/>
                </a:cubicBezTo>
                <a:cubicBezTo>
                  <a:pt x="2384" y="2379"/>
                  <a:pt x="2395" y="2385"/>
                  <a:pt x="2407" y="2385"/>
                </a:cubicBezTo>
                <a:cubicBezTo>
                  <a:pt x="2408" y="2385"/>
                  <a:pt x="2410" y="2384"/>
                  <a:pt x="2412" y="2384"/>
                </a:cubicBezTo>
                <a:lnTo>
                  <a:pt x="6295" y="1889"/>
                </a:lnTo>
                <a:lnTo>
                  <a:pt x="6295" y="2010"/>
                </a:lnTo>
                <a:close/>
              </a:path>
            </a:pathLst>
          </a:custGeom>
          <a:solidFill>
            <a:schemeClr val="tx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锤子"/>
          <p:cNvSpPr/>
          <p:nvPr/>
        </p:nvSpPr>
        <p:spPr>
          <a:xfrm>
            <a:off x="5747385" y="3040209"/>
            <a:ext cx="650875" cy="490651"/>
          </a:xfrm>
          <a:custGeom>
            <a:avLst/>
            <a:gdLst>
              <a:gd name="T0" fmla="*/ 6018 w 6117"/>
              <a:gd name="T1" fmla="*/ 4024 h 4618"/>
              <a:gd name="T2" fmla="*/ 5385 w 6117"/>
              <a:gd name="T3" fmla="*/ 3563 h 4618"/>
              <a:gd name="T4" fmla="*/ 5924 w 6117"/>
              <a:gd name="T5" fmla="*/ 2563 h 4618"/>
              <a:gd name="T6" fmla="*/ 4872 w 6117"/>
              <a:gd name="T7" fmla="*/ 1375 h 4618"/>
              <a:gd name="T8" fmla="*/ 4872 w 6117"/>
              <a:gd name="T9" fmla="*/ 307 h 4618"/>
              <a:gd name="T10" fmla="*/ 4925 w 6117"/>
              <a:gd name="T11" fmla="*/ 307 h 4618"/>
              <a:gd name="T12" fmla="*/ 5008 w 6117"/>
              <a:gd name="T13" fmla="*/ 234 h 4618"/>
              <a:gd name="T14" fmla="*/ 5008 w 6117"/>
              <a:gd name="T15" fmla="*/ 74 h 4618"/>
              <a:gd name="T16" fmla="*/ 4925 w 6117"/>
              <a:gd name="T17" fmla="*/ 0 h 4618"/>
              <a:gd name="T18" fmla="*/ 3970 w 6117"/>
              <a:gd name="T19" fmla="*/ 0 h 4618"/>
              <a:gd name="T20" fmla="*/ 3897 w 6117"/>
              <a:gd name="T21" fmla="*/ 74 h 4618"/>
              <a:gd name="T22" fmla="*/ 3897 w 6117"/>
              <a:gd name="T23" fmla="*/ 234 h 4618"/>
              <a:gd name="T24" fmla="*/ 3970 w 6117"/>
              <a:gd name="T25" fmla="*/ 307 h 4618"/>
              <a:gd name="T26" fmla="*/ 4032 w 6117"/>
              <a:gd name="T27" fmla="*/ 307 h 4618"/>
              <a:gd name="T28" fmla="*/ 4032 w 6117"/>
              <a:gd name="T29" fmla="*/ 1366 h 4618"/>
              <a:gd name="T30" fmla="*/ 2587 w 6117"/>
              <a:gd name="T31" fmla="*/ 1366 h 4618"/>
              <a:gd name="T32" fmla="*/ 2587 w 6117"/>
              <a:gd name="T33" fmla="*/ 382 h 4618"/>
              <a:gd name="T34" fmla="*/ 2387 w 6117"/>
              <a:gd name="T35" fmla="*/ 182 h 4618"/>
              <a:gd name="T36" fmla="*/ 214 w 6117"/>
              <a:gd name="T37" fmla="*/ 182 h 4618"/>
              <a:gd name="T38" fmla="*/ 32 w 6117"/>
              <a:gd name="T39" fmla="*/ 299 h 4618"/>
              <a:gd name="T40" fmla="*/ 63 w 6117"/>
              <a:gd name="T41" fmla="*/ 513 h 4618"/>
              <a:gd name="T42" fmla="*/ 522 w 6117"/>
              <a:gd name="T43" fmla="*/ 1043 h 4618"/>
              <a:gd name="T44" fmla="*/ 522 w 6117"/>
              <a:gd name="T45" fmla="*/ 3561 h 4618"/>
              <a:gd name="T46" fmla="*/ 691 w 6117"/>
              <a:gd name="T47" fmla="*/ 3758 h 4618"/>
              <a:gd name="T48" fmla="*/ 1581 w 6117"/>
              <a:gd name="T49" fmla="*/ 4618 h 4618"/>
              <a:gd name="T50" fmla="*/ 2449 w 6117"/>
              <a:gd name="T51" fmla="*/ 3927 h 4618"/>
              <a:gd name="T52" fmla="*/ 3080 w 6117"/>
              <a:gd name="T53" fmla="*/ 3927 h 4618"/>
              <a:gd name="T54" fmla="*/ 3948 w 6117"/>
              <a:gd name="T55" fmla="*/ 4618 h 4618"/>
              <a:gd name="T56" fmla="*/ 4547 w 6117"/>
              <a:gd name="T57" fmla="*/ 4386 h 4618"/>
              <a:gd name="T58" fmla="*/ 5900 w 6117"/>
              <a:gd name="T59" fmla="*/ 4386 h 4618"/>
              <a:gd name="T60" fmla="*/ 6090 w 6117"/>
              <a:gd name="T61" fmla="*/ 4248 h 4618"/>
              <a:gd name="T62" fmla="*/ 6018 w 6117"/>
              <a:gd name="T63" fmla="*/ 4024 h 4618"/>
              <a:gd name="T64" fmla="*/ 1581 w 6117"/>
              <a:gd name="T65" fmla="*/ 3927 h 4618"/>
              <a:gd name="T66" fmla="*/ 1921 w 6117"/>
              <a:gd name="T67" fmla="*/ 3927 h 4618"/>
              <a:gd name="T68" fmla="*/ 1581 w 6117"/>
              <a:gd name="T69" fmla="*/ 4121 h 4618"/>
              <a:gd name="T70" fmla="*/ 1187 w 6117"/>
              <a:gd name="T71" fmla="*/ 3727 h 4618"/>
              <a:gd name="T72" fmla="*/ 1581 w 6117"/>
              <a:gd name="T73" fmla="*/ 3332 h 4618"/>
              <a:gd name="T74" fmla="*/ 1921 w 6117"/>
              <a:gd name="T75" fmla="*/ 3527 h 4618"/>
              <a:gd name="T76" fmla="*/ 1581 w 6117"/>
              <a:gd name="T77" fmla="*/ 3527 h 4618"/>
              <a:gd name="T78" fmla="*/ 1381 w 6117"/>
              <a:gd name="T79" fmla="*/ 3727 h 4618"/>
              <a:gd name="T80" fmla="*/ 1581 w 6117"/>
              <a:gd name="T81" fmla="*/ 3927 h 4618"/>
              <a:gd name="T82" fmla="*/ 2051 w 6117"/>
              <a:gd name="T83" fmla="*/ 1927 h 4618"/>
              <a:gd name="T84" fmla="*/ 1060 w 6117"/>
              <a:gd name="T85" fmla="*/ 1927 h 4618"/>
              <a:gd name="T86" fmla="*/ 1060 w 6117"/>
              <a:gd name="T87" fmla="*/ 727 h 4618"/>
              <a:gd name="T88" fmla="*/ 2051 w 6117"/>
              <a:gd name="T89" fmla="*/ 727 h 4618"/>
              <a:gd name="T90" fmla="*/ 2051 w 6117"/>
              <a:gd name="T91" fmla="*/ 1927 h 4618"/>
              <a:gd name="T92" fmla="*/ 3948 w 6117"/>
              <a:gd name="T93" fmla="*/ 4121 h 4618"/>
              <a:gd name="T94" fmla="*/ 3609 w 6117"/>
              <a:gd name="T95" fmla="*/ 3927 h 4618"/>
              <a:gd name="T96" fmla="*/ 3948 w 6117"/>
              <a:gd name="T97" fmla="*/ 3927 h 4618"/>
              <a:gd name="T98" fmla="*/ 4148 w 6117"/>
              <a:gd name="T99" fmla="*/ 3727 h 4618"/>
              <a:gd name="T100" fmla="*/ 3948 w 6117"/>
              <a:gd name="T101" fmla="*/ 3527 h 4618"/>
              <a:gd name="T102" fmla="*/ 3609 w 6117"/>
              <a:gd name="T103" fmla="*/ 3527 h 4618"/>
              <a:gd name="T104" fmla="*/ 3948 w 6117"/>
              <a:gd name="T105" fmla="*/ 3332 h 4618"/>
              <a:gd name="T106" fmla="*/ 4343 w 6117"/>
              <a:gd name="T107" fmla="*/ 3727 h 4618"/>
              <a:gd name="T108" fmla="*/ 3948 w 6117"/>
              <a:gd name="T109" fmla="*/ 4121 h 4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17" h="4618">
                <a:moveTo>
                  <a:pt x="6018" y="4024"/>
                </a:moveTo>
                <a:lnTo>
                  <a:pt x="5385" y="3563"/>
                </a:lnTo>
                <a:cubicBezTo>
                  <a:pt x="5714" y="3346"/>
                  <a:pt x="5924" y="2973"/>
                  <a:pt x="5924" y="2563"/>
                </a:cubicBezTo>
                <a:cubicBezTo>
                  <a:pt x="5924" y="1952"/>
                  <a:pt x="5464" y="1447"/>
                  <a:pt x="4872" y="1375"/>
                </a:cubicBezTo>
                <a:lnTo>
                  <a:pt x="4872" y="307"/>
                </a:lnTo>
                <a:lnTo>
                  <a:pt x="4925" y="307"/>
                </a:lnTo>
                <a:cubicBezTo>
                  <a:pt x="4966" y="307"/>
                  <a:pt x="5008" y="274"/>
                  <a:pt x="5008" y="234"/>
                </a:cubicBezTo>
                <a:lnTo>
                  <a:pt x="5008" y="74"/>
                </a:lnTo>
                <a:cubicBezTo>
                  <a:pt x="5008" y="33"/>
                  <a:pt x="4966" y="0"/>
                  <a:pt x="4925" y="0"/>
                </a:cubicBezTo>
                <a:lnTo>
                  <a:pt x="3970" y="0"/>
                </a:lnTo>
                <a:cubicBezTo>
                  <a:pt x="3929" y="0"/>
                  <a:pt x="3897" y="33"/>
                  <a:pt x="3897" y="74"/>
                </a:cubicBezTo>
                <a:lnTo>
                  <a:pt x="3897" y="234"/>
                </a:lnTo>
                <a:cubicBezTo>
                  <a:pt x="3897" y="274"/>
                  <a:pt x="3929" y="307"/>
                  <a:pt x="3970" y="307"/>
                </a:cubicBezTo>
                <a:lnTo>
                  <a:pt x="4032" y="307"/>
                </a:lnTo>
                <a:lnTo>
                  <a:pt x="4032" y="1366"/>
                </a:lnTo>
                <a:lnTo>
                  <a:pt x="2587" y="1366"/>
                </a:lnTo>
                <a:lnTo>
                  <a:pt x="2587" y="382"/>
                </a:lnTo>
                <a:cubicBezTo>
                  <a:pt x="2587" y="272"/>
                  <a:pt x="2497" y="182"/>
                  <a:pt x="2387" y="182"/>
                </a:cubicBezTo>
                <a:lnTo>
                  <a:pt x="214" y="182"/>
                </a:lnTo>
                <a:cubicBezTo>
                  <a:pt x="136" y="182"/>
                  <a:pt x="65" y="228"/>
                  <a:pt x="32" y="299"/>
                </a:cubicBezTo>
                <a:cubicBezTo>
                  <a:pt x="0" y="370"/>
                  <a:pt x="12" y="454"/>
                  <a:pt x="63" y="513"/>
                </a:cubicBezTo>
                <a:lnTo>
                  <a:pt x="522" y="1043"/>
                </a:lnTo>
                <a:lnTo>
                  <a:pt x="522" y="3561"/>
                </a:lnTo>
                <a:cubicBezTo>
                  <a:pt x="522" y="3661"/>
                  <a:pt x="595" y="3743"/>
                  <a:pt x="691" y="3758"/>
                </a:cubicBezTo>
                <a:cubicBezTo>
                  <a:pt x="707" y="4235"/>
                  <a:pt x="1100" y="4618"/>
                  <a:pt x="1581" y="4618"/>
                </a:cubicBezTo>
                <a:cubicBezTo>
                  <a:pt x="2004" y="4618"/>
                  <a:pt x="2358" y="4322"/>
                  <a:pt x="2449" y="3927"/>
                </a:cubicBezTo>
                <a:lnTo>
                  <a:pt x="3080" y="3927"/>
                </a:lnTo>
                <a:cubicBezTo>
                  <a:pt x="3171" y="4322"/>
                  <a:pt x="3526" y="4618"/>
                  <a:pt x="3948" y="4618"/>
                </a:cubicBezTo>
                <a:cubicBezTo>
                  <a:pt x="4179" y="4618"/>
                  <a:pt x="4389" y="4530"/>
                  <a:pt x="4547" y="4386"/>
                </a:cubicBezTo>
                <a:lnTo>
                  <a:pt x="5900" y="4386"/>
                </a:lnTo>
                <a:cubicBezTo>
                  <a:pt x="5987" y="4386"/>
                  <a:pt x="6063" y="4330"/>
                  <a:pt x="6090" y="4248"/>
                </a:cubicBezTo>
                <a:cubicBezTo>
                  <a:pt x="6117" y="4165"/>
                  <a:pt x="6088" y="4075"/>
                  <a:pt x="6018" y="4024"/>
                </a:cubicBezTo>
                <a:close/>
                <a:moveTo>
                  <a:pt x="1581" y="3927"/>
                </a:moveTo>
                <a:lnTo>
                  <a:pt x="1921" y="3927"/>
                </a:lnTo>
                <a:cubicBezTo>
                  <a:pt x="1852" y="4043"/>
                  <a:pt x="1725" y="4121"/>
                  <a:pt x="1581" y="4121"/>
                </a:cubicBezTo>
                <a:cubicBezTo>
                  <a:pt x="1364" y="4121"/>
                  <a:pt x="1187" y="3944"/>
                  <a:pt x="1187" y="3727"/>
                </a:cubicBezTo>
                <a:cubicBezTo>
                  <a:pt x="1187" y="3509"/>
                  <a:pt x="1364" y="3332"/>
                  <a:pt x="1581" y="3332"/>
                </a:cubicBezTo>
                <a:cubicBezTo>
                  <a:pt x="1725" y="3332"/>
                  <a:pt x="1852" y="3410"/>
                  <a:pt x="1921" y="3527"/>
                </a:cubicBezTo>
                <a:lnTo>
                  <a:pt x="1581" y="3527"/>
                </a:lnTo>
                <a:cubicBezTo>
                  <a:pt x="1470" y="3527"/>
                  <a:pt x="1381" y="3616"/>
                  <a:pt x="1381" y="3727"/>
                </a:cubicBezTo>
                <a:cubicBezTo>
                  <a:pt x="1381" y="3837"/>
                  <a:pt x="1470" y="3927"/>
                  <a:pt x="1581" y="3927"/>
                </a:cubicBezTo>
                <a:close/>
                <a:moveTo>
                  <a:pt x="2051" y="1927"/>
                </a:moveTo>
                <a:lnTo>
                  <a:pt x="1060" y="1927"/>
                </a:lnTo>
                <a:lnTo>
                  <a:pt x="1060" y="727"/>
                </a:lnTo>
                <a:lnTo>
                  <a:pt x="2051" y="727"/>
                </a:lnTo>
                <a:lnTo>
                  <a:pt x="2051" y="1927"/>
                </a:lnTo>
                <a:close/>
                <a:moveTo>
                  <a:pt x="3948" y="4121"/>
                </a:moveTo>
                <a:cubicBezTo>
                  <a:pt x="3804" y="4121"/>
                  <a:pt x="3677" y="4043"/>
                  <a:pt x="3609" y="3927"/>
                </a:cubicBezTo>
                <a:lnTo>
                  <a:pt x="3948" y="3927"/>
                </a:lnTo>
                <a:cubicBezTo>
                  <a:pt x="4059" y="3927"/>
                  <a:pt x="4148" y="3837"/>
                  <a:pt x="4148" y="3727"/>
                </a:cubicBezTo>
                <a:cubicBezTo>
                  <a:pt x="4148" y="3616"/>
                  <a:pt x="4059" y="3527"/>
                  <a:pt x="3948" y="3527"/>
                </a:cubicBezTo>
                <a:lnTo>
                  <a:pt x="3609" y="3527"/>
                </a:lnTo>
                <a:cubicBezTo>
                  <a:pt x="3677" y="3410"/>
                  <a:pt x="3804" y="3332"/>
                  <a:pt x="3948" y="3332"/>
                </a:cubicBezTo>
                <a:cubicBezTo>
                  <a:pt x="4166" y="3332"/>
                  <a:pt x="4343" y="3509"/>
                  <a:pt x="4343" y="3727"/>
                </a:cubicBezTo>
                <a:cubicBezTo>
                  <a:pt x="4343" y="3944"/>
                  <a:pt x="4166" y="4121"/>
                  <a:pt x="3948" y="4121"/>
                </a:cubicBezTo>
                <a:close/>
              </a:path>
            </a:pathLst>
          </a:custGeom>
          <a:solidFill>
            <a:schemeClr val="tx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a:off x="898292" y="1747856"/>
            <a:ext cx="3313035" cy="2758218"/>
            <a:chOff x="1362974" y="1758950"/>
            <a:chExt cx="3396615" cy="2832100"/>
          </a:xfrm>
        </p:grpSpPr>
        <p:sp>
          <p:nvSpPr>
            <p:cNvPr id="14" name="矩形 13"/>
            <p:cNvSpPr/>
            <p:nvPr/>
          </p:nvSpPr>
          <p:spPr>
            <a:xfrm rot="19560000">
              <a:off x="1362974" y="1758950"/>
              <a:ext cx="3396615" cy="223964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2"/>
            <p:cNvSpPr/>
            <p:nvPr/>
          </p:nvSpPr>
          <p:spPr>
            <a:xfrm rot="19560000">
              <a:off x="1544584" y="2351405"/>
              <a:ext cx="1276350" cy="2239645"/>
            </a:xfrm>
            <a:custGeom>
              <a:avLst/>
              <a:gdLst>
                <a:gd name="connsiteX0" fmla="*/ 0 w 2010"/>
                <a:gd name="connsiteY0" fmla="*/ 0 h 3527"/>
                <a:gd name="connsiteX1" fmla="*/ 2010 w 2010"/>
                <a:gd name="connsiteY1" fmla="*/ 0 h 3527"/>
                <a:gd name="connsiteX2" fmla="*/ 980 w 2010"/>
                <a:gd name="connsiteY2" fmla="*/ 3527 h 3527"/>
                <a:gd name="connsiteX3" fmla="*/ 0 w 2010"/>
                <a:gd name="connsiteY3" fmla="*/ 3527 h 3527"/>
                <a:gd name="connsiteX4" fmla="*/ 0 w 2010"/>
                <a:gd name="connsiteY4" fmla="*/ 0 h 3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 h="3527">
                  <a:moveTo>
                    <a:pt x="0" y="0"/>
                  </a:moveTo>
                  <a:lnTo>
                    <a:pt x="2010" y="0"/>
                  </a:lnTo>
                  <a:lnTo>
                    <a:pt x="980" y="3527"/>
                  </a:lnTo>
                  <a:lnTo>
                    <a:pt x="0" y="3527"/>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439483" y="1747856"/>
            <a:ext cx="3313035" cy="2758218"/>
            <a:chOff x="4711936" y="1758950"/>
            <a:chExt cx="3396615" cy="2832100"/>
          </a:xfrm>
        </p:grpSpPr>
        <p:sp>
          <p:nvSpPr>
            <p:cNvPr id="16" name="矩形 15"/>
            <p:cNvSpPr/>
            <p:nvPr/>
          </p:nvSpPr>
          <p:spPr>
            <a:xfrm rot="19560000">
              <a:off x="4711936" y="1758950"/>
              <a:ext cx="3396615" cy="223964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6"/>
            <p:cNvSpPr/>
            <p:nvPr/>
          </p:nvSpPr>
          <p:spPr>
            <a:xfrm rot="19560000">
              <a:off x="4893546" y="2351405"/>
              <a:ext cx="1276350" cy="2239645"/>
            </a:xfrm>
            <a:custGeom>
              <a:avLst/>
              <a:gdLst>
                <a:gd name="connsiteX0" fmla="*/ 0 w 2010"/>
                <a:gd name="connsiteY0" fmla="*/ 0 h 3527"/>
                <a:gd name="connsiteX1" fmla="*/ 2010 w 2010"/>
                <a:gd name="connsiteY1" fmla="*/ 0 h 3527"/>
                <a:gd name="connsiteX2" fmla="*/ 980 w 2010"/>
                <a:gd name="connsiteY2" fmla="*/ 3527 h 3527"/>
                <a:gd name="connsiteX3" fmla="*/ 0 w 2010"/>
                <a:gd name="connsiteY3" fmla="*/ 3527 h 3527"/>
                <a:gd name="connsiteX4" fmla="*/ 0 w 2010"/>
                <a:gd name="connsiteY4" fmla="*/ 0 h 3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 h="3527">
                  <a:moveTo>
                    <a:pt x="0" y="0"/>
                  </a:moveTo>
                  <a:lnTo>
                    <a:pt x="2010" y="0"/>
                  </a:lnTo>
                  <a:lnTo>
                    <a:pt x="980" y="3527"/>
                  </a:lnTo>
                  <a:lnTo>
                    <a:pt x="0" y="3527"/>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7980673" y="1747856"/>
            <a:ext cx="3313035" cy="2758218"/>
            <a:chOff x="8060898" y="1758950"/>
            <a:chExt cx="3396615" cy="2832100"/>
          </a:xfrm>
        </p:grpSpPr>
        <p:sp>
          <p:nvSpPr>
            <p:cNvPr id="18" name="矩形 17"/>
            <p:cNvSpPr/>
            <p:nvPr/>
          </p:nvSpPr>
          <p:spPr>
            <a:xfrm rot="19560000">
              <a:off x="8060898" y="1758950"/>
              <a:ext cx="3396615" cy="223964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9"/>
            <p:cNvSpPr/>
            <p:nvPr/>
          </p:nvSpPr>
          <p:spPr>
            <a:xfrm rot="19560000">
              <a:off x="8242508" y="2351405"/>
              <a:ext cx="1276350" cy="2239645"/>
            </a:xfrm>
            <a:custGeom>
              <a:avLst/>
              <a:gdLst>
                <a:gd name="connsiteX0" fmla="*/ 0 w 2010"/>
                <a:gd name="connsiteY0" fmla="*/ 0 h 3527"/>
                <a:gd name="connsiteX1" fmla="*/ 2010 w 2010"/>
                <a:gd name="connsiteY1" fmla="*/ 0 h 3527"/>
                <a:gd name="connsiteX2" fmla="*/ 980 w 2010"/>
                <a:gd name="connsiteY2" fmla="*/ 3527 h 3527"/>
                <a:gd name="connsiteX3" fmla="*/ 0 w 2010"/>
                <a:gd name="connsiteY3" fmla="*/ 3527 h 3527"/>
                <a:gd name="connsiteX4" fmla="*/ 0 w 2010"/>
                <a:gd name="connsiteY4" fmla="*/ 0 h 3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 h="3527">
                  <a:moveTo>
                    <a:pt x="0" y="0"/>
                  </a:moveTo>
                  <a:lnTo>
                    <a:pt x="2010" y="0"/>
                  </a:lnTo>
                  <a:lnTo>
                    <a:pt x="980" y="3527"/>
                  </a:lnTo>
                  <a:lnTo>
                    <a:pt x="0" y="3527"/>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0"/>
          <p:cNvSpPr txBox="1"/>
          <p:nvPr/>
        </p:nvSpPr>
        <p:spPr>
          <a:xfrm rot="19620000" flipH="1">
            <a:off x="404553" y="2558670"/>
            <a:ext cx="1995170" cy="156654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9600">
                <a:latin typeface="Impact" panose="020B0806030902050204" pitchFamily="34" charset="0"/>
                <a:ea typeface="微软雅黑" panose="020B0503020204020204" pitchFamily="34" charset="-122"/>
                <a:sym typeface="Arial" panose="020B0604020202020204" pitchFamily="34" charset="0"/>
              </a:rPr>
              <a:t>1</a:t>
            </a:r>
            <a:r>
              <a:rPr lang="zh-CN" altLang="en-US" sz="9600">
                <a:latin typeface="Impact" panose="020B0806030902050204" pitchFamily="34" charset="0"/>
                <a:ea typeface="微软雅黑" panose="020B0503020204020204" pitchFamily="34" charset="-122"/>
                <a:sym typeface="Arial" panose="020B0604020202020204" pitchFamily="34" charset="0"/>
              </a:rPr>
              <a:t> </a:t>
            </a:r>
            <a:endParaRPr lang="zh-CN" altLang="en-US" sz="9600">
              <a:latin typeface="Impact" panose="020B080603090205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437454" y="117269"/>
            <a:ext cx="3670300" cy="400110"/>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rPr>
              <a:t>职业价值观</a:t>
            </a:r>
            <a:endParaRPr lang="zh-CN" altLang="en-US" sz="2000" b="1" dirty="0">
              <a:latin typeface="微软雅黑" panose="020B0503020204020204" pitchFamily="34" charset="-122"/>
              <a:ea typeface="微软雅黑" panose="020B0503020204020204" pitchFamily="34" charset="-122"/>
            </a:endParaRPr>
          </a:p>
        </p:txBody>
      </p:sp>
      <p:sp>
        <p:nvSpPr>
          <p:cNvPr id="24" name="文本框 20"/>
          <p:cNvSpPr txBox="1"/>
          <p:nvPr/>
        </p:nvSpPr>
        <p:spPr>
          <a:xfrm rot="19620000" flipH="1">
            <a:off x="3970340" y="2558670"/>
            <a:ext cx="1995170" cy="156654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9600">
                <a:latin typeface="Impact" panose="020B0806030902050204" pitchFamily="34" charset="0"/>
                <a:ea typeface="微软雅黑" panose="020B0503020204020204" pitchFamily="34" charset="-122"/>
                <a:sym typeface="Arial" panose="020B0604020202020204" pitchFamily="34" charset="0"/>
              </a:rPr>
              <a:t>2</a:t>
            </a:r>
            <a:r>
              <a:rPr lang="zh-CN" altLang="en-US" sz="9600">
                <a:latin typeface="Impact" panose="020B0806030902050204" pitchFamily="34" charset="0"/>
                <a:ea typeface="微软雅黑" panose="020B0503020204020204" pitchFamily="34" charset="-122"/>
                <a:sym typeface="Arial" panose="020B0604020202020204" pitchFamily="34" charset="0"/>
              </a:rPr>
              <a:t> </a:t>
            </a:r>
            <a:endParaRPr lang="zh-CN" altLang="en-US" sz="9600">
              <a:latin typeface="Impact" panose="020B0806030902050204" pitchFamily="34" charset="0"/>
              <a:ea typeface="微软雅黑" panose="020B0503020204020204" pitchFamily="34" charset="-122"/>
              <a:sym typeface="Arial" panose="020B0604020202020204" pitchFamily="34" charset="0"/>
            </a:endParaRPr>
          </a:p>
        </p:txBody>
      </p:sp>
      <p:sp>
        <p:nvSpPr>
          <p:cNvPr id="25" name="文本框 20"/>
          <p:cNvSpPr txBox="1"/>
          <p:nvPr/>
        </p:nvSpPr>
        <p:spPr>
          <a:xfrm rot="19620000" flipH="1">
            <a:off x="7536127" y="2558670"/>
            <a:ext cx="1995170" cy="1566545"/>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9600">
                <a:latin typeface="Impact" panose="020B0806030902050204" pitchFamily="34" charset="0"/>
                <a:ea typeface="微软雅黑" panose="020B0503020204020204" pitchFamily="34" charset="-122"/>
                <a:sym typeface="Arial" panose="020B0604020202020204" pitchFamily="34" charset="0"/>
              </a:rPr>
              <a:t>3</a:t>
            </a:r>
            <a:r>
              <a:rPr lang="zh-CN" altLang="en-US" sz="9600">
                <a:latin typeface="Impact" panose="020B0806030902050204" pitchFamily="34" charset="0"/>
                <a:ea typeface="微软雅黑" panose="020B0503020204020204" pitchFamily="34" charset="-122"/>
                <a:sym typeface="Arial" panose="020B0604020202020204" pitchFamily="34" charset="0"/>
              </a:rPr>
              <a:t> </a:t>
            </a:r>
            <a:endParaRPr lang="zh-CN" altLang="en-US" sz="9600">
              <a:latin typeface="Impact" panose="020B0806030902050204" pitchFamily="34" charset="0"/>
              <a:ea typeface="微软雅黑" panose="020B0503020204020204" pitchFamily="34" charset="-122"/>
              <a:sym typeface="Arial" panose="020B0604020202020204" pitchFamily="34" charset="0"/>
            </a:endParaRPr>
          </a:p>
        </p:txBody>
      </p:sp>
      <p:grpSp>
        <p:nvGrpSpPr>
          <p:cNvPr id="9" name="组合 8"/>
          <p:cNvGrpSpPr/>
          <p:nvPr/>
        </p:nvGrpSpPr>
        <p:grpSpPr>
          <a:xfrm>
            <a:off x="1027123" y="4924323"/>
            <a:ext cx="2447175" cy="718517"/>
            <a:chOff x="732900" y="4924323"/>
            <a:chExt cx="2447175" cy="718517"/>
          </a:xfrm>
        </p:grpSpPr>
        <p:sp>
          <p:nvSpPr>
            <p:cNvPr id="41" name="文本框 22"/>
            <p:cNvSpPr txBox="1"/>
            <p:nvPr/>
          </p:nvSpPr>
          <p:spPr>
            <a:xfrm flipH="1">
              <a:off x="732900" y="5385030"/>
              <a:ext cx="2447175" cy="25781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indent="0" algn="l">
                <a:lnSpc>
                  <a:spcPct val="120000"/>
                </a:lnSpc>
                <a:buFont typeface="Wingdings" panose="05000000000000000000" charset="0"/>
                <a:buNone/>
              </a:pPr>
              <a:r>
                <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rPr>
                <a:t>认可</a:t>
              </a:r>
              <a:endPar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4" name="文本框 43"/>
            <p:cNvSpPr txBox="1"/>
            <p:nvPr/>
          </p:nvSpPr>
          <p:spPr>
            <a:xfrm flipH="1">
              <a:off x="732900" y="4924323"/>
              <a:ext cx="1850310" cy="307777"/>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lgn="l"/>
              <a:r>
                <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rPr>
                <a:t>发挥自己能力</a:t>
              </a:r>
              <a:endPar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8" name="组合 7"/>
          <p:cNvGrpSpPr/>
          <p:nvPr/>
        </p:nvGrpSpPr>
        <p:grpSpPr>
          <a:xfrm>
            <a:off x="4509699" y="4924323"/>
            <a:ext cx="2449080" cy="718517"/>
            <a:chOff x="4659197" y="4924323"/>
            <a:chExt cx="2449080" cy="718517"/>
          </a:xfrm>
        </p:grpSpPr>
        <p:sp>
          <p:nvSpPr>
            <p:cNvPr id="42" name="文本框 22"/>
            <p:cNvSpPr txBox="1"/>
            <p:nvPr/>
          </p:nvSpPr>
          <p:spPr>
            <a:xfrm flipH="1">
              <a:off x="4661102" y="5385030"/>
              <a:ext cx="2447175" cy="25781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l">
                <a:lnSpc>
                  <a:spcPct val="120000"/>
                </a:lnSpc>
                <a:buFont typeface="Wingdings" panose="05000000000000000000" charset="0"/>
                <a:buChar char="n"/>
              </a:pPr>
              <a:r>
                <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rPr>
                <a:t>一般</a:t>
              </a:r>
              <a:endPar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5" name="文本框 44"/>
            <p:cNvSpPr txBox="1"/>
            <p:nvPr/>
          </p:nvSpPr>
          <p:spPr>
            <a:xfrm flipH="1">
              <a:off x="4659197" y="4924323"/>
              <a:ext cx="1850310" cy="307777"/>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lgn="l"/>
              <a:r>
                <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rPr>
                <a:t>得到社会认可</a:t>
              </a:r>
              <a:endPar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 name="组合 6"/>
          <p:cNvGrpSpPr/>
          <p:nvPr/>
        </p:nvGrpSpPr>
        <p:grpSpPr>
          <a:xfrm>
            <a:off x="7994180" y="4924323"/>
            <a:ext cx="2449080" cy="718517"/>
            <a:chOff x="7586871" y="4924323"/>
            <a:chExt cx="2449080" cy="718517"/>
          </a:xfrm>
        </p:grpSpPr>
        <p:sp>
          <p:nvSpPr>
            <p:cNvPr id="43" name="文本框 22"/>
            <p:cNvSpPr txBox="1"/>
            <p:nvPr/>
          </p:nvSpPr>
          <p:spPr>
            <a:xfrm flipH="1">
              <a:off x="7588776" y="5385030"/>
              <a:ext cx="2447175" cy="257810"/>
            </a:xfrm>
            <a:prstGeom prst="rect">
              <a:avLst/>
            </a:prstGeom>
            <a:noFill/>
            <a:ln w="9525">
              <a:noFill/>
              <a:miter/>
            </a:ln>
            <a:effectLst>
              <a:outerShdw sx="999" sy="999" algn="ctr" rotWithShape="0">
                <a:srgbClr val="000000"/>
              </a:outerShdw>
            </a:effectLst>
          </p:spPr>
          <p:txBody>
            <a:bodyPr wrap="square" lIns="0" tIns="0" rIns="0" bIns="0" anchor="t">
              <a:spAutoFit/>
            </a:bodyPr>
            <a:lstStyle/>
            <a:p>
              <a:pPr marL="285750" lvl="0" indent="-285750" algn="l">
                <a:lnSpc>
                  <a:spcPct val="120000"/>
                </a:lnSpc>
                <a:buFont typeface="Wingdings" panose="05000000000000000000" charset="0"/>
                <a:buChar char="n"/>
              </a:pPr>
              <a:r>
                <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rPr>
                <a:t>一般</a:t>
              </a:r>
              <a:endParaRPr lang="zh-CN" altLang="en-US" sz="1400" dirty="0">
                <a:solidFill>
                  <a:srgbClr val="13151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6" name="文本框 45"/>
            <p:cNvSpPr txBox="1"/>
            <p:nvPr/>
          </p:nvSpPr>
          <p:spPr>
            <a:xfrm flipH="1">
              <a:off x="7586871" y="4924323"/>
              <a:ext cx="1850310" cy="307777"/>
            </a:xfrm>
            <a:prstGeom prst="rect">
              <a:avLst/>
            </a:prstGeom>
            <a:noFill/>
            <a:ln w="9525">
              <a:noFill/>
              <a:miter/>
            </a:ln>
            <a:effectLst>
              <a:outerShdw sx="999" sy="999" algn="ctr" rotWithShape="0">
                <a:srgbClr val="000000"/>
              </a:outerShdw>
            </a:effectLst>
          </p:spPr>
          <p:txBody>
            <a:bodyPr wrap="square" lIns="0" tIns="0" rIns="0" bIns="0" anchor="t">
              <a:spAutoFit/>
            </a:bodyPr>
            <a:lstStyle/>
            <a:p>
              <a:pPr lvl="0" algn="l"/>
              <a:r>
                <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rPr>
                <a:t>实现自我价值</a:t>
              </a:r>
              <a:endParaRPr lang="zh-CN" altLang="en-US" sz="2000" dirty="0">
                <a:solidFill>
                  <a:srgbClr val="131519"/>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50" name="boy-reading-study-book-to-learn-the-lesson-for-next-day-class_43337"/>
          <p:cNvSpPr>
            <a:spLocks noChangeAspect="1"/>
          </p:cNvSpPr>
          <p:nvPr/>
        </p:nvSpPr>
        <p:spPr bwMode="auto">
          <a:xfrm>
            <a:off x="2438977" y="1934760"/>
            <a:ext cx="1090996" cy="1130512"/>
          </a:xfrm>
          <a:custGeom>
            <a:avLst/>
            <a:gdLst>
              <a:gd name="connsiteX0" fmla="*/ 310166 w 550867"/>
              <a:gd name="connsiteY0" fmla="*/ 457985 h 570819"/>
              <a:gd name="connsiteX1" fmla="*/ 282703 w 550867"/>
              <a:gd name="connsiteY1" fmla="*/ 499895 h 570819"/>
              <a:gd name="connsiteX2" fmla="*/ 468480 w 550867"/>
              <a:gd name="connsiteY2" fmla="*/ 499895 h 570819"/>
              <a:gd name="connsiteX3" fmla="*/ 466864 w 550867"/>
              <a:gd name="connsiteY3" fmla="*/ 469268 h 570819"/>
              <a:gd name="connsiteX4" fmla="*/ 418401 w 550867"/>
              <a:gd name="connsiteY4" fmla="*/ 477328 h 570819"/>
              <a:gd name="connsiteX5" fmla="*/ 348937 w 550867"/>
              <a:gd name="connsiteY5" fmla="*/ 464432 h 570819"/>
              <a:gd name="connsiteX6" fmla="*/ 310166 w 550867"/>
              <a:gd name="connsiteY6" fmla="*/ 457985 h 570819"/>
              <a:gd name="connsiteX7" fmla="*/ 247163 w 550867"/>
              <a:gd name="connsiteY7" fmla="*/ 457985 h 570819"/>
              <a:gd name="connsiteX8" fmla="*/ 206777 w 550867"/>
              <a:gd name="connsiteY8" fmla="*/ 464432 h 570819"/>
              <a:gd name="connsiteX9" fmla="*/ 137313 w 550867"/>
              <a:gd name="connsiteY9" fmla="*/ 477328 h 570819"/>
              <a:gd name="connsiteX10" fmla="*/ 90465 w 550867"/>
              <a:gd name="connsiteY10" fmla="*/ 469268 h 570819"/>
              <a:gd name="connsiteX11" fmla="*/ 87234 w 550867"/>
              <a:gd name="connsiteY11" fmla="*/ 499895 h 570819"/>
              <a:gd name="connsiteX12" fmla="*/ 273011 w 550867"/>
              <a:gd name="connsiteY12" fmla="*/ 499895 h 570819"/>
              <a:gd name="connsiteX13" fmla="*/ 247163 w 550867"/>
              <a:gd name="connsiteY13" fmla="*/ 457985 h 570819"/>
              <a:gd name="connsiteX14" fmla="*/ 201931 w 550867"/>
              <a:gd name="connsiteY14" fmla="*/ 279061 h 570819"/>
              <a:gd name="connsiteX15" fmla="*/ 261702 w 550867"/>
              <a:gd name="connsiteY15" fmla="*/ 329031 h 570819"/>
              <a:gd name="connsiteX16" fmla="*/ 319858 w 550867"/>
              <a:gd name="connsiteY16" fmla="*/ 279061 h 570819"/>
              <a:gd name="connsiteX17" fmla="*/ 403862 w 550867"/>
              <a:gd name="connsiteY17" fmla="*/ 293569 h 570819"/>
              <a:gd name="connsiteX18" fmla="*/ 408708 w 550867"/>
              <a:gd name="connsiteY18" fmla="*/ 469268 h 570819"/>
              <a:gd name="connsiteX19" fmla="*/ 418401 w 550867"/>
              <a:gd name="connsiteY19" fmla="*/ 469268 h 570819"/>
              <a:gd name="connsiteX20" fmla="*/ 468480 w 550867"/>
              <a:gd name="connsiteY20" fmla="*/ 459597 h 570819"/>
              <a:gd name="connsiteX21" fmla="*/ 474941 w 550867"/>
              <a:gd name="connsiteY21" fmla="*/ 457985 h 570819"/>
              <a:gd name="connsiteX22" fmla="*/ 478172 w 550867"/>
              <a:gd name="connsiteY22" fmla="*/ 503118 h 570819"/>
              <a:gd name="connsiteX23" fmla="*/ 495942 w 550867"/>
              <a:gd name="connsiteY23" fmla="*/ 503118 h 570819"/>
              <a:gd name="connsiteX24" fmla="*/ 495942 w 550867"/>
              <a:gd name="connsiteY24" fmla="*/ 517626 h 570819"/>
              <a:gd name="connsiteX25" fmla="*/ 497558 w 550867"/>
              <a:gd name="connsiteY25" fmla="*/ 517626 h 570819"/>
              <a:gd name="connsiteX26" fmla="*/ 550867 w 550867"/>
              <a:gd name="connsiteY26" fmla="*/ 517626 h 570819"/>
              <a:gd name="connsiteX27" fmla="*/ 550867 w 550867"/>
              <a:gd name="connsiteY27" fmla="*/ 570819 h 570819"/>
              <a:gd name="connsiteX28" fmla="*/ 526636 w 550867"/>
              <a:gd name="connsiteY28" fmla="*/ 570819 h 570819"/>
              <a:gd name="connsiteX29" fmla="*/ 373168 w 550867"/>
              <a:gd name="connsiteY29" fmla="*/ 570819 h 570819"/>
              <a:gd name="connsiteX30" fmla="*/ 201931 w 550867"/>
              <a:gd name="connsiteY30" fmla="*/ 570819 h 570819"/>
              <a:gd name="connsiteX31" fmla="*/ 38771 w 550867"/>
              <a:gd name="connsiteY31" fmla="*/ 570819 h 570819"/>
              <a:gd name="connsiteX32" fmla="*/ 0 w 550867"/>
              <a:gd name="connsiteY32" fmla="*/ 570819 h 570819"/>
              <a:gd name="connsiteX33" fmla="*/ 0 w 550867"/>
              <a:gd name="connsiteY33" fmla="*/ 517626 h 570819"/>
              <a:gd name="connsiteX34" fmla="*/ 59772 w 550867"/>
              <a:gd name="connsiteY34" fmla="*/ 517626 h 570819"/>
              <a:gd name="connsiteX35" fmla="*/ 59772 w 550867"/>
              <a:gd name="connsiteY35" fmla="*/ 503118 h 570819"/>
              <a:gd name="connsiteX36" fmla="*/ 79157 w 550867"/>
              <a:gd name="connsiteY36" fmla="*/ 503118 h 570819"/>
              <a:gd name="connsiteX37" fmla="*/ 82388 w 550867"/>
              <a:gd name="connsiteY37" fmla="*/ 457985 h 570819"/>
              <a:gd name="connsiteX38" fmla="*/ 87234 w 550867"/>
              <a:gd name="connsiteY38" fmla="*/ 459597 h 570819"/>
              <a:gd name="connsiteX39" fmla="*/ 121159 w 550867"/>
              <a:gd name="connsiteY39" fmla="*/ 467656 h 570819"/>
              <a:gd name="connsiteX40" fmla="*/ 127620 w 550867"/>
              <a:gd name="connsiteY40" fmla="*/ 293569 h 570819"/>
              <a:gd name="connsiteX41" fmla="*/ 287672 w 550867"/>
              <a:gd name="connsiteY41" fmla="*/ 0 h 570819"/>
              <a:gd name="connsiteX42" fmla="*/ 310291 w 550867"/>
              <a:gd name="connsiteY42" fmla="*/ 46744 h 570819"/>
              <a:gd name="connsiteX43" fmla="*/ 361991 w 550867"/>
              <a:gd name="connsiteY43" fmla="*/ 33849 h 570819"/>
              <a:gd name="connsiteX44" fmla="*/ 353913 w 550867"/>
              <a:gd name="connsiteY44" fmla="*/ 74146 h 570819"/>
              <a:gd name="connsiteX45" fmla="*/ 395919 w 550867"/>
              <a:gd name="connsiteY45" fmla="*/ 88653 h 570819"/>
              <a:gd name="connsiteX46" fmla="*/ 371685 w 550867"/>
              <a:gd name="connsiteY46" fmla="*/ 119279 h 570819"/>
              <a:gd name="connsiteX47" fmla="*/ 378147 w 550867"/>
              <a:gd name="connsiteY47" fmla="*/ 153129 h 570819"/>
              <a:gd name="connsiteX48" fmla="*/ 263438 w 550867"/>
              <a:gd name="connsiteY48" fmla="*/ 262737 h 570819"/>
              <a:gd name="connsiteX49" fmla="*/ 150344 w 550867"/>
              <a:gd name="connsiteY49" fmla="*/ 153129 h 570819"/>
              <a:gd name="connsiteX50" fmla="*/ 150344 w 550867"/>
              <a:gd name="connsiteY50" fmla="*/ 135398 h 570819"/>
              <a:gd name="connsiteX51" fmla="*/ 155191 w 550867"/>
              <a:gd name="connsiteY51" fmla="*/ 120891 h 570819"/>
              <a:gd name="connsiteX52" fmla="*/ 121263 w 550867"/>
              <a:gd name="connsiteY52" fmla="*/ 93489 h 570819"/>
              <a:gd name="connsiteX53" fmla="*/ 161654 w 550867"/>
              <a:gd name="connsiteY53" fmla="*/ 82206 h 570819"/>
              <a:gd name="connsiteX54" fmla="*/ 140651 w 550867"/>
              <a:gd name="connsiteY54" fmla="*/ 38685 h 570819"/>
              <a:gd name="connsiteX55" fmla="*/ 193966 w 550867"/>
              <a:gd name="connsiteY55" fmla="*/ 54804 h 570819"/>
              <a:gd name="connsiteX56" fmla="*/ 210123 w 550867"/>
              <a:gd name="connsiteY56" fmla="*/ 6447 h 570819"/>
              <a:gd name="connsiteX57" fmla="*/ 244051 w 550867"/>
              <a:gd name="connsiteY57" fmla="*/ 43521 h 570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50867" h="570819">
                <a:moveTo>
                  <a:pt x="310166" y="457985"/>
                </a:moveTo>
                <a:cubicBezTo>
                  <a:pt x="285934" y="459597"/>
                  <a:pt x="282703" y="488611"/>
                  <a:pt x="282703" y="499895"/>
                </a:cubicBezTo>
                <a:lnTo>
                  <a:pt x="468480" y="499895"/>
                </a:lnTo>
                <a:lnTo>
                  <a:pt x="466864" y="469268"/>
                </a:lnTo>
                <a:cubicBezTo>
                  <a:pt x="450710" y="474104"/>
                  <a:pt x="434555" y="477328"/>
                  <a:pt x="418401" y="477328"/>
                </a:cubicBezTo>
                <a:cubicBezTo>
                  <a:pt x="390938" y="477328"/>
                  <a:pt x="368322" y="469268"/>
                  <a:pt x="348937" y="464432"/>
                </a:cubicBezTo>
                <a:cubicBezTo>
                  <a:pt x="332782" y="459597"/>
                  <a:pt x="319858" y="456373"/>
                  <a:pt x="310166" y="457985"/>
                </a:cubicBezTo>
                <a:close/>
                <a:moveTo>
                  <a:pt x="247163" y="457985"/>
                </a:moveTo>
                <a:cubicBezTo>
                  <a:pt x="235855" y="456373"/>
                  <a:pt x="222932" y="459597"/>
                  <a:pt x="206777" y="464432"/>
                </a:cubicBezTo>
                <a:cubicBezTo>
                  <a:pt x="189007" y="469268"/>
                  <a:pt x="164776" y="477328"/>
                  <a:pt x="137313" y="477328"/>
                </a:cubicBezTo>
                <a:cubicBezTo>
                  <a:pt x="121159" y="477328"/>
                  <a:pt x="105004" y="474104"/>
                  <a:pt x="90465" y="469268"/>
                </a:cubicBezTo>
                <a:lnTo>
                  <a:pt x="87234" y="499895"/>
                </a:lnTo>
                <a:lnTo>
                  <a:pt x="273011" y="499895"/>
                </a:lnTo>
                <a:cubicBezTo>
                  <a:pt x="273011" y="488611"/>
                  <a:pt x="269780" y="459597"/>
                  <a:pt x="247163" y="457985"/>
                </a:cubicBezTo>
                <a:close/>
                <a:moveTo>
                  <a:pt x="201931" y="279061"/>
                </a:moveTo>
                <a:cubicBezTo>
                  <a:pt x="201931" y="279061"/>
                  <a:pt x="218085" y="330643"/>
                  <a:pt x="261702" y="329031"/>
                </a:cubicBezTo>
                <a:cubicBezTo>
                  <a:pt x="305319" y="325807"/>
                  <a:pt x="319858" y="279061"/>
                  <a:pt x="319858" y="279061"/>
                </a:cubicBezTo>
                <a:lnTo>
                  <a:pt x="403862" y="293569"/>
                </a:lnTo>
                <a:lnTo>
                  <a:pt x="408708" y="469268"/>
                </a:lnTo>
                <a:cubicBezTo>
                  <a:pt x="411939" y="469268"/>
                  <a:pt x="415170" y="469268"/>
                  <a:pt x="418401" y="469268"/>
                </a:cubicBezTo>
                <a:cubicBezTo>
                  <a:pt x="436171" y="469268"/>
                  <a:pt x="452325" y="466044"/>
                  <a:pt x="468480" y="459597"/>
                </a:cubicBezTo>
                <a:lnTo>
                  <a:pt x="474941" y="457985"/>
                </a:lnTo>
                <a:lnTo>
                  <a:pt x="478172" y="503118"/>
                </a:lnTo>
                <a:lnTo>
                  <a:pt x="495942" y="503118"/>
                </a:lnTo>
                <a:lnTo>
                  <a:pt x="495942" y="517626"/>
                </a:lnTo>
                <a:lnTo>
                  <a:pt x="497558" y="517626"/>
                </a:lnTo>
                <a:lnTo>
                  <a:pt x="550867" y="517626"/>
                </a:lnTo>
                <a:lnTo>
                  <a:pt x="550867" y="570819"/>
                </a:lnTo>
                <a:lnTo>
                  <a:pt x="526636" y="570819"/>
                </a:lnTo>
                <a:lnTo>
                  <a:pt x="373168" y="570819"/>
                </a:lnTo>
                <a:lnTo>
                  <a:pt x="201931" y="570819"/>
                </a:lnTo>
                <a:lnTo>
                  <a:pt x="38771" y="570819"/>
                </a:lnTo>
                <a:lnTo>
                  <a:pt x="0" y="570819"/>
                </a:lnTo>
                <a:lnTo>
                  <a:pt x="0" y="517626"/>
                </a:lnTo>
                <a:lnTo>
                  <a:pt x="59772" y="517626"/>
                </a:lnTo>
                <a:lnTo>
                  <a:pt x="59772" y="503118"/>
                </a:lnTo>
                <a:lnTo>
                  <a:pt x="79157" y="503118"/>
                </a:lnTo>
                <a:lnTo>
                  <a:pt x="82388" y="457985"/>
                </a:lnTo>
                <a:lnTo>
                  <a:pt x="87234" y="459597"/>
                </a:lnTo>
                <a:cubicBezTo>
                  <a:pt x="98542" y="464432"/>
                  <a:pt x="109851" y="467656"/>
                  <a:pt x="121159" y="467656"/>
                </a:cubicBezTo>
                <a:lnTo>
                  <a:pt x="127620" y="293569"/>
                </a:lnTo>
                <a:close/>
                <a:moveTo>
                  <a:pt x="287672" y="0"/>
                </a:moveTo>
                <a:lnTo>
                  <a:pt x="310291" y="46744"/>
                </a:lnTo>
                <a:lnTo>
                  <a:pt x="361991" y="33849"/>
                </a:lnTo>
                <a:lnTo>
                  <a:pt x="353913" y="74146"/>
                </a:lnTo>
                <a:lnTo>
                  <a:pt x="395919" y="88653"/>
                </a:lnTo>
                <a:lnTo>
                  <a:pt x="371685" y="119279"/>
                </a:lnTo>
                <a:cubicBezTo>
                  <a:pt x="376532" y="128950"/>
                  <a:pt x="378147" y="141846"/>
                  <a:pt x="378147" y="153129"/>
                </a:cubicBezTo>
                <a:cubicBezTo>
                  <a:pt x="378147" y="214380"/>
                  <a:pt x="328063" y="262737"/>
                  <a:pt x="263438" y="262737"/>
                </a:cubicBezTo>
                <a:cubicBezTo>
                  <a:pt x="200429" y="262737"/>
                  <a:pt x="150344" y="214380"/>
                  <a:pt x="150344" y="153129"/>
                </a:cubicBezTo>
                <a:cubicBezTo>
                  <a:pt x="150344" y="146681"/>
                  <a:pt x="150344" y="140234"/>
                  <a:pt x="150344" y="135398"/>
                </a:cubicBezTo>
                <a:cubicBezTo>
                  <a:pt x="151960" y="130562"/>
                  <a:pt x="153576" y="125727"/>
                  <a:pt x="155191" y="120891"/>
                </a:cubicBezTo>
                <a:lnTo>
                  <a:pt x="121263" y="93489"/>
                </a:lnTo>
                <a:lnTo>
                  <a:pt x="161654" y="82206"/>
                </a:lnTo>
                <a:lnTo>
                  <a:pt x="140651" y="38685"/>
                </a:lnTo>
                <a:lnTo>
                  <a:pt x="193966" y="54804"/>
                </a:lnTo>
                <a:lnTo>
                  <a:pt x="210123" y="6447"/>
                </a:lnTo>
                <a:lnTo>
                  <a:pt x="244051" y="43521"/>
                </a:lnTo>
                <a:close/>
              </a:path>
            </a:pathLst>
          </a:custGeom>
          <a:solidFill>
            <a:schemeClr val="tx1"/>
          </a:solidFill>
          <a:ln>
            <a:noFill/>
          </a:ln>
        </p:spPr>
      </p:sp>
      <p:sp>
        <p:nvSpPr>
          <p:cNvPr id="51" name="times-square-in-manhattan-new-york-eeuu_1163"/>
          <p:cNvSpPr>
            <a:spLocks noChangeAspect="1"/>
          </p:cNvSpPr>
          <p:nvPr/>
        </p:nvSpPr>
        <p:spPr bwMode="auto">
          <a:xfrm>
            <a:off x="5941535" y="2018165"/>
            <a:ext cx="1017244" cy="967702"/>
          </a:xfrm>
          <a:custGeom>
            <a:avLst/>
            <a:gdLst>
              <a:gd name="T0" fmla="*/ 225185 h 604667"/>
              <a:gd name="T1" fmla="*/ 225185 h 604667"/>
              <a:gd name="T2" fmla="*/ 225185 h 604667"/>
              <a:gd name="T3" fmla="*/ 225185 h 604667"/>
              <a:gd name="T4" fmla="*/ 225185 h 604667"/>
              <a:gd name="T5" fmla="*/ 225185 h 604667"/>
              <a:gd name="T6" fmla="*/ 225185 h 604667"/>
              <a:gd name="T7" fmla="*/ 225185 h 604667"/>
              <a:gd name="T8" fmla="*/ 225185 h 604667"/>
              <a:gd name="T9" fmla="*/ 225185 h 604667"/>
              <a:gd name="T10" fmla="*/ 225185 h 604667"/>
              <a:gd name="T11" fmla="*/ 225185 h 604667"/>
              <a:gd name="T12" fmla="*/ 225185 h 604667"/>
              <a:gd name="T13" fmla="*/ 225185 h 604667"/>
              <a:gd name="T14" fmla="*/ 225185 h 604667"/>
              <a:gd name="T15" fmla="*/ 225185 h 604667"/>
              <a:gd name="T16" fmla="*/ 225185 h 604667"/>
              <a:gd name="T17" fmla="*/ 225185 h 604667"/>
              <a:gd name="T18" fmla="*/ 225185 h 604667"/>
              <a:gd name="T19" fmla="*/ 225185 h 604667"/>
              <a:gd name="T20" fmla="*/ 225185 h 604667"/>
              <a:gd name="T21" fmla="*/ 225185 h 604667"/>
              <a:gd name="T22" fmla="*/ 225185 h 604667"/>
              <a:gd name="T23" fmla="*/ 225185 h 604667"/>
              <a:gd name="T24" fmla="*/ 225185 h 604667"/>
              <a:gd name="T25" fmla="*/ 225185 h 604667"/>
              <a:gd name="T26" fmla="*/ 225185 h 604667"/>
              <a:gd name="T27" fmla="*/ 225185 h 604667"/>
              <a:gd name="T28" fmla="*/ 225185 h 604667"/>
              <a:gd name="T29" fmla="*/ 225185 h 604667"/>
              <a:gd name="T30" fmla="*/ 225185 h 604667"/>
              <a:gd name="T31" fmla="*/ 225185 h 604667"/>
              <a:gd name="T32" fmla="*/ 225185 h 604667"/>
              <a:gd name="T33" fmla="*/ 225185 h 604667"/>
              <a:gd name="T34" fmla="*/ 225185 h 604667"/>
              <a:gd name="T35" fmla="*/ 225185 h 604667"/>
              <a:gd name="T36" fmla="*/ 225185 h 604667"/>
              <a:gd name="T37" fmla="*/ 225185 h 604667"/>
              <a:gd name="T38" fmla="*/ 225185 h 604667"/>
              <a:gd name="T39" fmla="*/ 225185 h 604667"/>
              <a:gd name="T40" fmla="*/ 225185 h 604667"/>
              <a:gd name="T41" fmla="*/ 225185 h 604667"/>
              <a:gd name="T42" fmla="*/ 225185 h 604667"/>
              <a:gd name="T43" fmla="*/ 225185 h 604667"/>
              <a:gd name="T44" fmla="*/ 225185 h 604667"/>
              <a:gd name="T45" fmla="*/ 225185 h 604667"/>
              <a:gd name="T46" fmla="*/ 225185 h 604667"/>
              <a:gd name="T47" fmla="*/ 225185 h 604667"/>
              <a:gd name="T48" fmla="*/ 225185 h 604667"/>
              <a:gd name="T49" fmla="*/ 225185 h 604667"/>
              <a:gd name="T50" fmla="*/ 225185 h 604667"/>
              <a:gd name="T51" fmla="*/ 225185 h 604667"/>
              <a:gd name="T52" fmla="*/ 225185 h 604667"/>
              <a:gd name="T53" fmla="*/ 225185 h 604667"/>
              <a:gd name="T54" fmla="*/ 225185 h 604667"/>
              <a:gd name="T55" fmla="*/ 225185 h 604667"/>
              <a:gd name="T56" fmla="*/ 225185 h 604667"/>
              <a:gd name="T57" fmla="*/ 225185 h 604667"/>
              <a:gd name="T58" fmla="*/ 225185 h 604667"/>
              <a:gd name="T59" fmla="*/ 225185 h 604667"/>
              <a:gd name="T60" fmla="*/ 225185 h 604667"/>
              <a:gd name="T61" fmla="*/ 225185 h 604667"/>
              <a:gd name="T62" fmla="*/ 225185 h 604667"/>
              <a:gd name="T63" fmla="*/ 225185 h 604667"/>
              <a:gd name="T64" fmla="*/ 225185 h 604667"/>
              <a:gd name="T65" fmla="*/ 225185 h 604667"/>
              <a:gd name="T66" fmla="*/ 225185 h 604667"/>
              <a:gd name="T67" fmla="*/ 225185 h 604667"/>
              <a:gd name="T68" fmla="*/ 225185 h 604667"/>
              <a:gd name="T69" fmla="*/ 225185 h 604667"/>
              <a:gd name="T70" fmla="*/ 225185 h 604667"/>
              <a:gd name="T71" fmla="*/ 225185 h 604667"/>
              <a:gd name="T72" fmla="*/ 225185 h 604667"/>
              <a:gd name="T73" fmla="*/ 225185 h 604667"/>
              <a:gd name="T74" fmla="*/ 225185 h 604667"/>
              <a:gd name="T75" fmla="*/ 225185 h 604667"/>
              <a:gd name="T76" fmla="*/ 225185 h 604667"/>
              <a:gd name="T77" fmla="*/ 225185 h 604667"/>
              <a:gd name="T78" fmla="*/ 225185 h 604667"/>
              <a:gd name="T79" fmla="*/ 225185 h 604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3" h="241">
                <a:moveTo>
                  <a:pt x="83" y="116"/>
                </a:moveTo>
                <a:lnTo>
                  <a:pt x="57" y="116"/>
                </a:lnTo>
                <a:lnTo>
                  <a:pt x="57" y="41"/>
                </a:lnTo>
                <a:lnTo>
                  <a:pt x="49" y="23"/>
                </a:lnTo>
                <a:lnTo>
                  <a:pt x="39" y="23"/>
                </a:lnTo>
                <a:lnTo>
                  <a:pt x="39" y="0"/>
                </a:lnTo>
                <a:lnTo>
                  <a:pt x="0" y="0"/>
                </a:lnTo>
                <a:lnTo>
                  <a:pt x="0" y="241"/>
                </a:lnTo>
                <a:lnTo>
                  <a:pt x="84" y="226"/>
                </a:lnTo>
                <a:lnTo>
                  <a:pt x="83" y="225"/>
                </a:lnTo>
                <a:lnTo>
                  <a:pt x="83" y="116"/>
                </a:lnTo>
                <a:close/>
                <a:moveTo>
                  <a:pt x="220" y="12"/>
                </a:moveTo>
                <a:lnTo>
                  <a:pt x="209" y="44"/>
                </a:lnTo>
                <a:lnTo>
                  <a:pt x="209" y="84"/>
                </a:lnTo>
                <a:lnTo>
                  <a:pt x="201" y="84"/>
                </a:lnTo>
                <a:lnTo>
                  <a:pt x="201" y="108"/>
                </a:lnTo>
                <a:lnTo>
                  <a:pt x="194" y="108"/>
                </a:lnTo>
                <a:lnTo>
                  <a:pt x="194" y="116"/>
                </a:lnTo>
                <a:lnTo>
                  <a:pt x="185" y="116"/>
                </a:lnTo>
                <a:lnTo>
                  <a:pt x="185" y="174"/>
                </a:lnTo>
                <a:lnTo>
                  <a:pt x="178" y="174"/>
                </a:lnTo>
                <a:lnTo>
                  <a:pt x="178" y="225"/>
                </a:lnTo>
                <a:lnTo>
                  <a:pt x="253" y="241"/>
                </a:lnTo>
                <a:lnTo>
                  <a:pt x="253" y="12"/>
                </a:lnTo>
                <a:lnTo>
                  <a:pt x="220" y="12"/>
                </a:lnTo>
                <a:close/>
                <a:moveTo>
                  <a:pt x="154" y="57"/>
                </a:moveTo>
                <a:lnTo>
                  <a:pt x="148" y="57"/>
                </a:lnTo>
                <a:lnTo>
                  <a:pt x="148" y="8"/>
                </a:lnTo>
                <a:lnTo>
                  <a:pt x="121" y="8"/>
                </a:lnTo>
                <a:lnTo>
                  <a:pt x="121" y="3"/>
                </a:lnTo>
                <a:lnTo>
                  <a:pt x="116" y="3"/>
                </a:lnTo>
                <a:lnTo>
                  <a:pt x="110" y="42"/>
                </a:lnTo>
                <a:lnTo>
                  <a:pt x="110" y="84"/>
                </a:lnTo>
                <a:lnTo>
                  <a:pt x="104" y="84"/>
                </a:lnTo>
                <a:lnTo>
                  <a:pt x="104" y="118"/>
                </a:lnTo>
                <a:lnTo>
                  <a:pt x="96" y="118"/>
                </a:lnTo>
                <a:lnTo>
                  <a:pt x="96" y="162"/>
                </a:lnTo>
                <a:lnTo>
                  <a:pt x="102" y="162"/>
                </a:lnTo>
                <a:lnTo>
                  <a:pt x="102" y="187"/>
                </a:lnTo>
                <a:lnTo>
                  <a:pt x="91" y="187"/>
                </a:lnTo>
                <a:lnTo>
                  <a:pt x="91" y="226"/>
                </a:lnTo>
                <a:lnTo>
                  <a:pt x="162" y="226"/>
                </a:lnTo>
                <a:lnTo>
                  <a:pt x="162" y="119"/>
                </a:lnTo>
                <a:lnTo>
                  <a:pt x="154" y="119"/>
                </a:lnTo>
                <a:lnTo>
                  <a:pt x="154" y="57"/>
                </a:lnTo>
                <a:lnTo>
                  <a:pt x="154" y="57"/>
                </a:lnTo>
                <a:close/>
                <a:moveTo>
                  <a:pt x="112" y="158"/>
                </a:moveTo>
                <a:lnTo>
                  <a:pt x="100" y="158"/>
                </a:lnTo>
                <a:lnTo>
                  <a:pt x="100" y="122"/>
                </a:lnTo>
                <a:lnTo>
                  <a:pt x="112" y="122"/>
                </a:lnTo>
                <a:lnTo>
                  <a:pt x="112" y="158"/>
                </a:lnTo>
                <a:close/>
                <a:moveTo>
                  <a:pt x="122" y="12"/>
                </a:moveTo>
                <a:lnTo>
                  <a:pt x="144" y="12"/>
                </a:lnTo>
                <a:lnTo>
                  <a:pt x="144" y="35"/>
                </a:lnTo>
                <a:lnTo>
                  <a:pt x="122" y="35"/>
                </a:lnTo>
                <a:lnTo>
                  <a:pt x="122" y="12"/>
                </a:lnTo>
                <a:close/>
                <a:moveTo>
                  <a:pt x="120" y="41"/>
                </a:moveTo>
                <a:lnTo>
                  <a:pt x="144" y="41"/>
                </a:lnTo>
                <a:lnTo>
                  <a:pt x="144" y="78"/>
                </a:lnTo>
                <a:lnTo>
                  <a:pt x="120" y="78"/>
                </a:lnTo>
                <a:lnTo>
                  <a:pt x="120" y="41"/>
                </a:lnTo>
                <a:close/>
                <a:moveTo>
                  <a:pt x="148" y="187"/>
                </a:moveTo>
                <a:lnTo>
                  <a:pt x="120" y="187"/>
                </a:lnTo>
                <a:lnTo>
                  <a:pt x="120" y="177"/>
                </a:lnTo>
                <a:lnTo>
                  <a:pt x="148" y="177"/>
                </a:lnTo>
                <a:lnTo>
                  <a:pt x="148" y="187"/>
                </a:lnTo>
                <a:close/>
                <a:moveTo>
                  <a:pt x="148" y="172"/>
                </a:moveTo>
                <a:lnTo>
                  <a:pt x="120" y="172"/>
                </a:lnTo>
                <a:lnTo>
                  <a:pt x="120" y="131"/>
                </a:lnTo>
                <a:lnTo>
                  <a:pt x="148" y="131"/>
                </a:lnTo>
                <a:lnTo>
                  <a:pt x="148" y="172"/>
                </a:lnTo>
                <a:close/>
                <a:moveTo>
                  <a:pt x="148" y="125"/>
                </a:moveTo>
                <a:lnTo>
                  <a:pt x="120" y="125"/>
                </a:lnTo>
                <a:lnTo>
                  <a:pt x="120" y="84"/>
                </a:lnTo>
                <a:lnTo>
                  <a:pt x="148" y="84"/>
                </a:lnTo>
                <a:lnTo>
                  <a:pt x="148" y="125"/>
                </a:lnTo>
                <a:close/>
                <a:moveTo>
                  <a:pt x="158" y="122"/>
                </a:moveTo>
                <a:lnTo>
                  <a:pt x="158" y="158"/>
                </a:lnTo>
                <a:lnTo>
                  <a:pt x="153" y="158"/>
                </a:lnTo>
                <a:lnTo>
                  <a:pt x="153" y="122"/>
                </a:lnTo>
                <a:lnTo>
                  <a:pt x="158" y="122"/>
                </a:lnTo>
                <a:close/>
              </a:path>
            </a:pathLst>
          </a:custGeom>
          <a:solidFill>
            <a:schemeClr val="tx1"/>
          </a:solidFill>
          <a:ln>
            <a:noFill/>
          </a:ln>
        </p:spPr>
      </p:sp>
      <p:sp>
        <p:nvSpPr>
          <p:cNvPr id="53" name="learning_165740"/>
          <p:cNvSpPr>
            <a:spLocks noChangeAspect="1"/>
          </p:cNvSpPr>
          <p:nvPr/>
        </p:nvSpPr>
        <p:spPr bwMode="auto">
          <a:xfrm>
            <a:off x="9443581" y="1941857"/>
            <a:ext cx="925236" cy="1116318"/>
          </a:xfrm>
          <a:custGeom>
            <a:avLst/>
            <a:gdLst>
              <a:gd name="T0" fmla="*/ 2406 w 5406"/>
              <a:gd name="T1" fmla="*/ 0 h 6533"/>
              <a:gd name="T2" fmla="*/ 272 w 5406"/>
              <a:gd name="T3" fmla="*/ 2133 h 6533"/>
              <a:gd name="T4" fmla="*/ 8 w 5406"/>
              <a:gd name="T5" fmla="*/ 4241 h 6533"/>
              <a:gd name="T6" fmla="*/ 139 w 5406"/>
              <a:gd name="T7" fmla="*/ 4400 h 6533"/>
              <a:gd name="T8" fmla="*/ 686 w 5406"/>
              <a:gd name="T9" fmla="*/ 4940 h 6533"/>
              <a:gd name="T10" fmla="*/ 1206 w 5406"/>
              <a:gd name="T11" fmla="*/ 5467 h 6533"/>
              <a:gd name="T12" fmla="*/ 2672 w 5406"/>
              <a:gd name="T13" fmla="*/ 6533 h 6533"/>
              <a:gd name="T14" fmla="*/ 2939 w 5406"/>
              <a:gd name="T15" fmla="*/ 6533 h 6533"/>
              <a:gd name="T16" fmla="*/ 5272 w 5406"/>
              <a:gd name="T17" fmla="*/ 6533 h 6533"/>
              <a:gd name="T18" fmla="*/ 5406 w 5406"/>
              <a:gd name="T19" fmla="*/ 2133 h 6533"/>
              <a:gd name="T20" fmla="*/ 3809 w 5406"/>
              <a:gd name="T21" fmla="*/ 2639 h 6533"/>
              <a:gd name="T22" fmla="*/ 3813 w 5406"/>
              <a:gd name="T23" fmla="*/ 2624 h 6533"/>
              <a:gd name="T24" fmla="*/ 3819 w 5406"/>
              <a:gd name="T25" fmla="*/ 2609 h 6533"/>
              <a:gd name="T26" fmla="*/ 4153 w 5406"/>
              <a:gd name="T27" fmla="*/ 1940 h 6533"/>
              <a:gd name="T28" fmla="*/ 4392 w 5406"/>
              <a:gd name="T29" fmla="*/ 1940 h 6533"/>
              <a:gd name="T30" fmla="*/ 4726 w 5406"/>
              <a:gd name="T31" fmla="*/ 2609 h 6533"/>
              <a:gd name="T32" fmla="*/ 4732 w 5406"/>
              <a:gd name="T33" fmla="*/ 2624 h 6533"/>
              <a:gd name="T34" fmla="*/ 4736 w 5406"/>
              <a:gd name="T35" fmla="*/ 2639 h 6533"/>
              <a:gd name="T36" fmla="*/ 3808 w 5406"/>
              <a:gd name="T37" fmla="*/ 2640 h 6533"/>
              <a:gd name="T38" fmla="*/ 3806 w 5406"/>
              <a:gd name="T39" fmla="*/ 2933 h 6533"/>
              <a:gd name="T40" fmla="*/ 4126 w 5406"/>
              <a:gd name="T41" fmla="*/ 5187 h 6533"/>
              <a:gd name="T42" fmla="*/ 3806 w 5406"/>
              <a:gd name="T43" fmla="*/ 2933 h 6533"/>
              <a:gd name="T44" fmla="*/ 2539 w 5406"/>
              <a:gd name="T45" fmla="*/ 2067 h 6533"/>
              <a:gd name="T46" fmla="*/ 3206 w 5406"/>
              <a:gd name="T47" fmla="*/ 2267 h 6533"/>
              <a:gd name="T48" fmla="*/ 3339 w 5406"/>
              <a:gd name="T49" fmla="*/ 4000 h 6533"/>
              <a:gd name="T50" fmla="*/ 3072 w 5406"/>
              <a:gd name="T51" fmla="*/ 2533 h 6533"/>
              <a:gd name="T52" fmla="*/ 2539 w 5406"/>
              <a:gd name="T53" fmla="*/ 3267 h 6533"/>
              <a:gd name="T54" fmla="*/ 2272 w 5406"/>
              <a:gd name="T55" fmla="*/ 2800 h 6533"/>
              <a:gd name="T56" fmla="*/ 1406 w 5406"/>
              <a:gd name="T57" fmla="*/ 3533 h 6533"/>
              <a:gd name="T58" fmla="*/ 1139 w 5406"/>
              <a:gd name="T59" fmla="*/ 2667 h 6533"/>
              <a:gd name="T60" fmla="*/ 2272 w 5406"/>
              <a:gd name="T61" fmla="*/ 2533 h 6533"/>
              <a:gd name="T62" fmla="*/ 1606 w 5406"/>
              <a:gd name="T63" fmla="*/ 2067 h 6533"/>
              <a:gd name="T64" fmla="*/ 2872 w 5406"/>
              <a:gd name="T65" fmla="*/ 1800 h 6533"/>
              <a:gd name="T66" fmla="*/ 3139 w 5406"/>
              <a:gd name="T67" fmla="*/ 933 h 6533"/>
              <a:gd name="T68" fmla="*/ 3739 w 5406"/>
              <a:gd name="T69" fmla="*/ 1800 h 6533"/>
              <a:gd name="T70" fmla="*/ 4739 w 5406"/>
              <a:gd name="T71" fmla="*/ 5867 h 6533"/>
              <a:gd name="T72" fmla="*/ 3939 w 5406"/>
              <a:gd name="T73" fmla="*/ 6000 h 6533"/>
              <a:gd name="T74" fmla="*/ 3806 w 5406"/>
              <a:gd name="T75" fmla="*/ 5480 h 6533"/>
              <a:gd name="T76" fmla="*/ 4739 w 5406"/>
              <a:gd name="T77" fmla="*/ 5867 h 6533"/>
              <a:gd name="T78" fmla="*/ 4419 w 5406"/>
              <a:gd name="T79" fmla="*/ 5187 h 6533"/>
              <a:gd name="T80" fmla="*/ 4739 w 5406"/>
              <a:gd name="T81" fmla="*/ 2933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06" h="6533">
                <a:moveTo>
                  <a:pt x="3272" y="0"/>
                </a:moveTo>
                <a:lnTo>
                  <a:pt x="2406" y="0"/>
                </a:lnTo>
                <a:cubicBezTo>
                  <a:pt x="1840" y="0"/>
                  <a:pt x="1304" y="227"/>
                  <a:pt x="897" y="640"/>
                </a:cubicBezTo>
                <a:cubicBezTo>
                  <a:pt x="500" y="1042"/>
                  <a:pt x="272" y="1586"/>
                  <a:pt x="272" y="2133"/>
                </a:cubicBezTo>
                <a:lnTo>
                  <a:pt x="272" y="2920"/>
                </a:lnTo>
                <a:lnTo>
                  <a:pt x="8" y="4241"/>
                </a:lnTo>
                <a:cubicBezTo>
                  <a:pt x="0" y="4280"/>
                  <a:pt x="11" y="4320"/>
                  <a:pt x="36" y="4351"/>
                </a:cubicBezTo>
                <a:cubicBezTo>
                  <a:pt x="61" y="4382"/>
                  <a:pt x="99" y="4400"/>
                  <a:pt x="139" y="4400"/>
                </a:cubicBezTo>
                <a:lnTo>
                  <a:pt x="598" y="4400"/>
                </a:lnTo>
                <a:cubicBezTo>
                  <a:pt x="709" y="4600"/>
                  <a:pt x="696" y="4780"/>
                  <a:pt x="686" y="4940"/>
                </a:cubicBezTo>
                <a:cubicBezTo>
                  <a:pt x="676" y="5082"/>
                  <a:pt x="666" y="5229"/>
                  <a:pt x="768" y="5338"/>
                </a:cubicBezTo>
                <a:cubicBezTo>
                  <a:pt x="851" y="5427"/>
                  <a:pt x="986" y="5467"/>
                  <a:pt x="1206" y="5467"/>
                </a:cubicBezTo>
                <a:lnTo>
                  <a:pt x="2672" y="5467"/>
                </a:lnTo>
                <a:lnTo>
                  <a:pt x="2672" y="6533"/>
                </a:lnTo>
                <a:lnTo>
                  <a:pt x="2806" y="6533"/>
                </a:lnTo>
                <a:lnTo>
                  <a:pt x="2939" y="6533"/>
                </a:lnTo>
                <a:lnTo>
                  <a:pt x="5139" y="6533"/>
                </a:lnTo>
                <a:lnTo>
                  <a:pt x="5272" y="6533"/>
                </a:lnTo>
                <a:lnTo>
                  <a:pt x="5406" y="6533"/>
                </a:lnTo>
                <a:lnTo>
                  <a:pt x="5406" y="2133"/>
                </a:lnTo>
                <a:cubicBezTo>
                  <a:pt x="5406" y="957"/>
                  <a:pt x="4449" y="0"/>
                  <a:pt x="3272" y="0"/>
                </a:cubicBezTo>
                <a:close/>
                <a:moveTo>
                  <a:pt x="3809" y="2639"/>
                </a:moveTo>
                <a:cubicBezTo>
                  <a:pt x="3809" y="2639"/>
                  <a:pt x="3809" y="2639"/>
                  <a:pt x="3809" y="2639"/>
                </a:cubicBezTo>
                <a:cubicBezTo>
                  <a:pt x="3810" y="2634"/>
                  <a:pt x="3811" y="2629"/>
                  <a:pt x="3813" y="2624"/>
                </a:cubicBezTo>
                <a:cubicBezTo>
                  <a:pt x="3813" y="2623"/>
                  <a:pt x="3814" y="2622"/>
                  <a:pt x="3814" y="2621"/>
                </a:cubicBezTo>
                <a:cubicBezTo>
                  <a:pt x="3815" y="2617"/>
                  <a:pt x="3817" y="2613"/>
                  <a:pt x="3819" y="2609"/>
                </a:cubicBezTo>
                <a:cubicBezTo>
                  <a:pt x="3819" y="2608"/>
                  <a:pt x="3819" y="2608"/>
                  <a:pt x="3820" y="2607"/>
                </a:cubicBezTo>
                <a:lnTo>
                  <a:pt x="4153" y="1940"/>
                </a:lnTo>
                <a:cubicBezTo>
                  <a:pt x="4176" y="1895"/>
                  <a:pt x="4222" y="1867"/>
                  <a:pt x="4272" y="1867"/>
                </a:cubicBezTo>
                <a:cubicBezTo>
                  <a:pt x="4323" y="1867"/>
                  <a:pt x="4369" y="1895"/>
                  <a:pt x="4392" y="1940"/>
                </a:cubicBezTo>
                <a:lnTo>
                  <a:pt x="4725" y="2607"/>
                </a:lnTo>
                <a:cubicBezTo>
                  <a:pt x="4725" y="2608"/>
                  <a:pt x="4725" y="2608"/>
                  <a:pt x="4726" y="2609"/>
                </a:cubicBezTo>
                <a:cubicBezTo>
                  <a:pt x="4728" y="2613"/>
                  <a:pt x="4729" y="2617"/>
                  <a:pt x="4731" y="2621"/>
                </a:cubicBezTo>
                <a:cubicBezTo>
                  <a:pt x="4731" y="2622"/>
                  <a:pt x="4732" y="2623"/>
                  <a:pt x="4732" y="2624"/>
                </a:cubicBezTo>
                <a:cubicBezTo>
                  <a:pt x="4734" y="2629"/>
                  <a:pt x="4735" y="2634"/>
                  <a:pt x="4736" y="2639"/>
                </a:cubicBezTo>
                <a:cubicBezTo>
                  <a:pt x="4736" y="2639"/>
                  <a:pt x="4736" y="2639"/>
                  <a:pt x="4736" y="2639"/>
                </a:cubicBezTo>
                <a:cubicBezTo>
                  <a:pt x="4736" y="2640"/>
                  <a:pt x="4736" y="2640"/>
                  <a:pt x="4736" y="2640"/>
                </a:cubicBezTo>
                <a:lnTo>
                  <a:pt x="3808" y="2640"/>
                </a:lnTo>
                <a:cubicBezTo>
                  <a:pt x="3808" y="2640"/>
                  <a:pt x="3808" y="2640"/>
                  <a:pt x="3809" y="2639"/>
                </a:cubicBezTo>
                <a:close/>
                <a:moveTo>
                  <a:pt x="3806" y="2933"/>
                </a:moveTo>
                <a:lnTo>
                  <a:pt x="4126" y="2933"/>
                </a:lnTo>
                <a:lnTo>
                  <a:pt x="4126" y="5187"/>
                </a:lnTo>
                <a:lnTo>
                  <a:pt x="3806" y="5187"/>
                </a:lnTo>
                <a:lnTo>
                  <a:pt x="3806" y="2933"/>
                </a:lnTo>
                <a:close/>
                <a:moveTo>
                  <a:pt x="3739" y="2067"/>
                </a:moveTo>
                <a:lnTo>
                  <a:pt x="2539" y="2067"/>
                </a:lnTo>
                <a:lnTo>
                  <a:pt x="2539" y="2267"/>
                </a:lnTo>
                <a:lnTo>
                  <a:pt x="3206" y="2267"/>
                </a:lnTo>
                <a:cubicBezTo>
                  <a:pt x="3279" y="2267"/>
                  <a:pt x="3339" y="2326"/>
                  <a:pt x="3339" y="2400"/>
                </a:cubicBezTo>
                <a:lnTo>
                  <a:pt x="3339" y="4000"/>
                </a:lnTo>
                <a:lnTo>
                  <a:pt x="3072" y="4000"/>
                </a:lnTo>
                <a:lnTo>
                  <a:pt x="3072" y="2533"/>
                </a:lnTo>
                <a:lnTo>
                  <a:pt x="2539" y="2533"/>
                </a:lnTo>
                <a:lnTo>
                  <a:pt x="2539" y="3267"/>
                </a:lnTo>
                <a:lnTo>
                  <a:pt x="2272" y="3267"/>
                </a:lnTo>
                <a:lnTo>
                  <a:pt x="2272" y="2800"/>
                </a:lnTo>
                <a:lnTo>
                  <a:pt x="1406" y="2800"/>
                </a:lnTo>
                <a:lnTo>
                  <a:pt x="1406" y="3533"/>
                </a:lnTo>
                <a:lnTo>
                  <a:pt x="1139" y="3533"/>
                </a:lnTo>
                <a:lnTo>
                  <a:pt x="1139" y="2667"/>
                </a:lnTo>
                <a:cubicBezTo>
                  <a:pt x="1139" y="2593"/>
                  <a:pt x="1199" y="2533"/>
                  <a:pt x="1272" y="2533"/>
                </a:cubicBezTo>
                <a:lnTo>
                  <a:pt x="2272" y="2533"/>
                </a:lnTo>
                <a:lnTo>
                  <a:pt x="2272" y="2067"/>
                </a:lnTo>
                <a:lnTo>
                  <a:pt x="1606" y="2067"/>
                </a:lnTo>
                <a:lnTo>
                  <a:pt x="1606" y="1800"/>
                </a:lnTo>
                <a:lnTo>
                  <a:pt x="2872" y="1800"/>
                </a:lnTo>
                <a:lnTo>
                  <a:pt x="2872" y="933"/>
                </a:lnTo>
                <a:lnTo>
                  <a:pt x="3139" y="933"/>
                </a:lnTo>
                <a:lnTo>
                  <a:pt x="3139" y="1800"/>
                </a:lnTo>
                <a:lnTo>
                  <a:pt x="3739" y="1800"/>
                </a:lnTo>
                <a:lnTo>
                  <a:pt x="3739" y="2067"/>
                </a:lnTo>
                <a:close/>
                <a:moveTo>
                  <a:pt x="4739" y="5867"/>
                </a:moveTo>
                <a:cubicBezTo>
                  <a:pt x="4739" y="5940"/>
                  <a:pt x="4679" y="6000"/>
                  <a:pt x="4606" y="6000"/>
                </a:cubicBezTo>
                <a:lnTo>
                  <a:pt x="3939" y="6000"/>
                </a:lnTo>
                <a:cubicBezTo>
                  <a:pt x="3865" y="6000"/>
                  <a:pt x="3806" y="5940"/>
                  <a:pt x="3806" y="5867"/>
                </a:cubicBezTo>
                <a:lnTo>
                  <a:pt x="3806" y="5480"/>
                </a:lnTo>
                <a:lnTo>
                  <a:pt x="4739" y="5480"/>
                </a:lnTo>
                <a:lnTo>
                  <a:pt x="4739" y="5867"/>
                </a:lnTo>
                <a:close/>
                <a:moveTo>
                  <a:pt x="4739" y="5187"/>
                </a:moveTo>
                <a:lnTo>
                  <a:pt x="4419" y="5187"/>
                </a:lnTo>
                <a:lnTo>
                  <a:pt x="4419" y="2933"/>
                </a:lnTo>
                <a:lnTo>
                  <a:pt x="4739" y="2933"/>
                </a:lnTo>
                <a:lnTo>
                  <a:pt x="4739" y="5187"/>
                </a:lnTo>
                <a:close/>
              </a:path>
            </a:pathLst>
          </a:custGeom>
          <a:solidFill>
            <a:schemeClr val="tx1"/>
          </a:solid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556"/>
          <a:stretch>
            <a:fillRect/>
          </a:stretch>
        </p:blipFill>
        <p:spPr>
          <a:xfrm>
            <a:off x="0" y="0"/>
            <a:ext cx="12192000" cy="6858000"/>
          </a:xfrm>
          <a:prstGeom prst="rect">
            <a:avLst/>
          </a:prstGeom>
        </p:spPr>
      </p:pic>
      <p:sp>
        <p:nvSpPr>
          <p:cNvPr id="2" name="矩形 1"/>
          <p:cNvSpPr/>
          <p:nvPr/>
        </p:nvSpPr>
        <p:spPr>
          <a:xfrm flipV="1">
            <a:off x="-1" y="0"/>
            <a:ext cx="5219699"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2335" y="3248818"/>
            <a:ext cx="3649765" cy="923330"/>
          </a:xfrm>
          <a:prstGeom prst="rect">
            <a:avLst/>
          </a:prstGeom>
          <a:noFill/>
        </p:spPr>
        <p:txBody>
          <a:bodyPr wrap="square" lIns="0" tIns="0" rIns="0" bIns="0" rtlCol="0">
            <a:spAutoFit/>
          </a:bodyPr>
          <a:lstStyle/>
          <a:p>
            <a:r>
              <a:rPr lang="zh-CN" altLang="en-US" sz="6000" b="1">
                <a:latin typeface="微软雅黑" panose="020B0503020204020204" pitchFamily="34" charset="-122"/>
                <a:ea typeface="微软雅黑" panose="020B0503020204020204" pitchFamily="34" charset="-122"/>
              </a:rPr>
              <a:t>外界环境</a:t>
            </a:r>
            <a:endParaRPr lang="zh-CN" altLang="en-US" sz="6000" b="1" dirty="0">
              <a:latin typeface="微软雅黑" panose="020B0503020204020204" pitchFamily="34" charset="-122"/>
              <a:ea typeface="微软雅黑" panose="020B0503020204020204" pitchFamily="34" charset="-122"/>
            </a:endParaRPr>
          </a:p>
        </p:txBody>
      </p:sp>
      <p:sp>
        <p:nvSpPr>
          <p:cNvPr id="6" name="矩形 5"/>
          <p:cNvSpPr/>
          <p:nvPr/>
        </p:nvSpPr>
        <p:spPr>
          <a:xfrm>
            <a:off x="452335" y="4665544"/>
            <a:ext cx="4279899" cy="1477328"/>
          </a:xfrm>
          <a:prstGeom prst="rect">
            <a:avLst/>
          </a:prstGeom>
        </p:spPr>
        <p:txBody>
          <a:bodyPr wrap="square" lIns="0" tIns="0" rIns="0" bIns="0">
            <a:spAutoFit/>
          </a:bodyPr>
          <a:lstStyle/>
          <a:p>
            <a:pPr>
              <a:lnSpc>
                <a:spcPct val="150000"/>
              </a:lnSpc>
            </a:pPr>
            <a:r>
              <a:rPr lang="zh-CN" altLang="en-US" sz="1600">
                <a:latin typeface="微软雅黑" panose="020B0503020204020204" pitchFamily="34" charset="-122"/>
                <a:ea typeface="微软雅黑" panose="020B0503020204020204" pitchFamily="34" charset="-122"/>
              </a:rPr>
              <a:t>影响规划的因素，一部分来自个人的性格、特质和喜好这些主观条件，还有很大一部分来自客观选择即职业环境。认真分析职业环境，将给你的职业规划带来更多信息。</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52335" y="2353450"/>
            <a:ext cx="3649765" cy="923330"/>
          </a:xfrm>
          <a:prstGeom prst="rect">
            <a:avLst/>
          </a:prstGeom>
          <a:noFill/>
        </p:spPr>
        <p:txBody>
          <a:bodyPr wrap="square" lIns="0" tIns="0" rIns="0" bIns="0" rtlCol="0">
            <a:spAutoFit/>
          </a:bodyPr>
          <a:lstStyle/>
          <a:p>
            <a:r>
              <a:rPr lang="en-US" altLang="zh-CN" sz="6000" b="1">
                <a:solidFill>
                  <a:schemeClr val="bg1"/>
                </a:solidFill>
                <a:latin typeface="微软雅黑" panose="020B0503020204020204" pitchFamily="34" charset="-122"/>
                <a:ea typeface="微软雅黑" panose="020B0503020204020204" pitchFamily="34" charset="-122"/>
              </a:rPr>
              <a:t>PART 2</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419099" y="4506536"/>
            <a:ext cx="4313137" cy="1854200"/>
            <a:chOff x="419099" y="4506536"/>
            <a:chExt cx="4313137" cy="1854200"/>
          </a:xfrm>
        </p:grpSpPr>
        <p:cxnSp>
          <p:nvCxnSpPr>
            <p:cNvPr id="22" name="直接连接符 21"/>
            <p:cNvCxnSpPr/>
            <p:nvPr/>
          </p:nvCxnSpPr>
          <p:spPr>
            <a:xfrm flipH="1">
              <a:off x="452335" y="45065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19099" y="6360736"/>
              <a:ext cx="4279901" cy="0"/>
            </a:xfrm>
            <a:prstGeom prst="line">
              <a:avLst/>
            </a:prstGeom>
            <a:ln w="6350">
              <a:solidFill>
                <a:srgbClr val="22333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M2FiZDIzMjBhYjY3YjcwYmIxYWI1NjM4YzVmYjEyMDM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3885</Words>
  <Application>WPS 演示</Application>
  <PresentationFormat>宽屏</PresentationFormat>
  <Paragraphs>327</Paragraphs>
  <Slides>19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Impact</vt:lpstr>
      <vt:lpstr>Calibri</vt:lpstr>
      <vt:lpstr>Aharoni</vt:lpstr>
      <vt:lpstr>Yu Gothic UI Semibold</vt:lpstr>
      <vt:lpstr>Wingdings</vt:lpstr>
      <vt:lpstr>Arial Unicode MS</vt:lpstr>
      <vt:lpstr>Calibri Light</vt:lpstr>
      <vt:lpstr>楷体_GB2312</vt:lpstr>
      <vt:lpstr>新宋体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明天</cp:lastModifiedBy>
  <cp:revision>13</cp:revision>
  <dcterms:created xsi:type="dcterms:W3CDTF">2017-09-09T07:27:00Z</dcterms:created>
  <dcterms:modified xsi:type="dcterms:W3CDTF">2023-11-27T06:20:02Z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5294643720FB4CC597877FFB44B3C84C_12</vt:lpwstr>
  </property>
</Properties>
</file>