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22"/>
    <a:srgbClr val="FFC52F"/>
    <a:srgbClr val="DDFF6D"/>
    <a:srgbClr val="C84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0DC9C-DFA6-1A91-FB3A-75946C744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D333CE-6785-659C-DCC8-210F28AF6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8020B-D979-A3DB-25A6-A31A660D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727D-2CE5-4DA7-9904-AA299EEC9BA9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66166-8C31-27B5-7C32-41D470AE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57E5C-D1D6-DFD0-034A-E8282578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C798-B18F-42CE-A227-276BECB3B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2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2BD9E-5152-1F69-BD72-E046164A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60FAE9-0350-705B-4D83-0A56365DE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01CBE-C29C-3ED5-7373-692079D1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727D-2CE5-4DA7-9904-AA299EEC9BA9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6088D-FFEB-E9D4-D130-0E517C2D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83B5C-DD8E-1A72-5227-F06113EF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C798-B18F-42CE-A227-276BECB3B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71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952E46-050A-C9A2-B48B-ECECD8B24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530477-6219-063A-4E22-3DB51876D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2D824-FEFC-E5C7-22A2-9D378896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727D-2CE5-4DA7-9904-AA299EEC9BA9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F40E3-06E2-FBFA-DA30-2F592545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1BAE8-A167-0640-19B0-A53D44BA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C798-B18F-42CE-A227-276BECB3B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27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01480-9EDF-BBEA-FC94-BA787A8B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17B74-AB18-C0DA-CF02-81C318333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279B7-FF74-E1BE-83EE-11D94712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727D-2CE5-4DA7-9904-AA299EEC9BA9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C36E4-028F-22E3-4B03-08305276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6AB7D-7F87-96C4-2385-7B7F4672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C798-B18F-42CE-A227-276BECB3B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8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16991-EE15-E934-7AA3-E885155C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0286E8-CD3D-BDF2-E1B1-B5A52104F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435ED-5248-9D90-045C-C4FCA384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727D-2CE5-4DA7-9904-AA299EEC9BA9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715B0-2B56-3960-9336-44505A59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16294-1774-12E4-7161-80A7D614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C798-B18F-42CE-A227-276BECB3B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19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456E6-104F-8559-A0C9-424A9F4D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E3A75-B026-7B7B-B501-1E1BFE5CE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1D453A-C4E9-A42E-1652-60933FA1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90EA45-A6D0-C690-8CF5-4FE9ECD8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727D-2CE5-4DA7-9904-AA299EEC9BA9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DDB750-1653-AB26-6F04-CF148B60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57F12E-0E4C-0DA9-23BC-4E7D4A6D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C798-B18F-42CE-A227-276BECB3B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77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0F7A3-2F1D-E1FF-BE59-9F45DABC5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BAE8F5-D133-7BCF-333D-044A21E3C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EA859B-4317-CB28-4309-A46F76AA3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B6CF96-7C84-7585-5997-83A32DFD7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3725F6-8B99-B122-0C21-74E7FA51E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1C97C2-6012-AAB7-9ADB-E02B4804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727D-2CE5-4DA7-9904-AA299EEC9BA9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A21AA3-60F8-6998-15FF-0905D528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5C91CE-DBFD-7EB6-71DE-DAF3BA05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C798-B18F-42CE-A227-276BECB3B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95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5D2EE-DAA7-1E05-DC6D-731C5F9C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AA9EC9-7146-F74E-AD8D-BD581FBC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727D-2CE5-4DA7-9904-AA299EEC9BA9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D4911A-241D-197D-3682-15289DCC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58EBAF-A3D5-8CF6-3912-393CF100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C798-B18F-42CE-A227-276BECB3B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07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A2A73C-7BD8-1B86-A55D-2A8DD404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727D-2CE5-4DA7-9904-AA299EEC9BA9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1B5938-8C9F-E10C-FEA0-94392B3E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4E3622-5149-0F6A-96AC-D12E7597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C798-B18F-42CE-A227-276BECB3B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24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3EC8F-6710-F5E1-9E59-D32A5E67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0E5EA-53A0-38D9-DCBA-5F985328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61B35-190E-1BE9-915E-074C98A67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16792E-FA54-5CAC-7000-E06851D9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727D-2CE5-4DA7-9904-AA299EEC9BA9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B70003-5EC2-441A-551B-9B1E4148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0A7587-1C74-F87A-9B40-8837A233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C798-B18F-42CE-A227-276BECB3B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59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81BE1-61FB-7020-6768-B6AEED4BB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C0DA82-7D5C-1693-A0BF-500D5BB8B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28483C-2484-3643-99F6-FA05ED58E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D1F754-D1C6-3EE8-A54F-42A87E85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727D-2CE5-4DA7-9904-AA299EEC9BA9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FF1522-C6B9-46D6-227D-EF098084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8292D-AD0B-31BC-8C46-04932DAA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C798-B18F-42CE-A227-276BECB3B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42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7AD734-B56A-9052-7DE1-D3E602FE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46B75-8E32-48D5-B885-8BBE6423F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B8038-53E9-C662-003A-A81BCCB9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0727D-2CE5-4DA7-9904-AA299EEC9BA9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061D8-5BA0-4119-7A23-DB833B142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05E2D-C335-8049-7314-252BA74F3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EC798-B18F-42CE-A227-276BECB3B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39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153E162-9EBD-9C5D-F9BA-69E442BD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394"/>
            <a:ext cx="3474994" cy="39276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23538A-802D-A03E-DA4C-FD32990D9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116" y="1279668"/>
            <a:ext cx="4032599" cy="348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62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BFE2066-8DEF-76C7-9959-91788944E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2" y="1810648"/>
            <a:ext cx="1265030" cy="195851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7E14420-ADF4-FD5C-335A-C18FC45A1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820" y="1810648"/>
            <a:ext cx="1265030" cy="195851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CE17285-AEA4-9264-C7FE-DAE5B96CE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968" y="1810648"/>
            <a:ext cx="1265030" cy="195851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C7F174A-E4BE-8DE0-C938-37AAA7828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485" y="1810648"/>
            <a:ext cx="1265030" cy="195851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5064CBF-3B2E-9C86-FEF6-FB8008AA5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6090" y="1879282"/>
            <a:ext cx="3639820" cy="30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6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AB2AFAD-7C5F-4CA4-EABB-A053AD088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54" y="864303"/>
            <a:ext cx="5747631" cy="189598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F28DD10-4F63-9CDF-6BF4-C1D9AC6A097D}"/>
              </a:ext>
            </a:extLst>
          </p:cNvPr>
          <p:cNvSpPr txBox="1"/>
          <p:nvPr/>
        </p:nvSpPr>
        <p:spPr>
          <a:xfrm>
            <a:off x="1275958" y="271910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自定义的标准</a:t>
            </a:r>
            <a:r>
              <a:rPr lang="en-US" altLang="zh-CN" sz="2400" b="1" dirty="0"/>
              <a:t>pH</a:t>
            </a:r>
            <a:r>
              <a:rPr lang="zh-CN" altLang="en-US" sz="2400" b="1" dirty="0"/>
              <a:t>比色卡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AF1EB5-D958-019D-BC9F-A49A864C8523}"/>
              </a:ext>
            </a:extLst>
          </p:cNvPr>
          <p:cNvSpPr txBox="1"/>
          <p:nvPr/>
        </p:nvSpPr>
        <p:spPr>
          <a:xfrm>
            <a:off x="7650159" y="3501747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估计的</a:t>
            </a:r>
            <a:r>
              <a:rPr lang="en-US" altLang="zh-CN" sz="2400" b="1" dirty="0">
                <a:solidFill>
                  <a:srgbClr val="FF0000"/>
                </a:solidFill>
              </a:rPr>
              <a:t>pH</a:t>
            </a:r>
            <a:r>
              <a:rPr lang="zh-CN" altLang="en-US" sz="2400" b="1" dirty="0">
                <a:solidFill>
                  <a:srgbClr val="FF0000"/>
                </a:solidFill>
              </a:rPr>
              <a:t>值</a:t>
            </a:r>
            <a:r>
              <a:rPr lang="en-US" altLang="zh-CN" sz="2400" b="1" dirty="0">
                <a:solidFill>
                  <a:srgbClr val="FF0000"/>
                </a:solidFill>
              </a:rPr>
              <a:t>:pH=9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00CEFB0-6FA1-B5AA-2E4A-A934B4733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436" y="4221100"/>
            <a:ext cx="1549065" cy="239759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5240A62-580B-67B0-C1A7-3FB607502A7D}"/>
              </a:ext>
            </a:extLst>
          </p:cNvPr>
          <p:cNvSpPr txBox="1"/>
          <p:nvPr/>
        </p:nvSpPr>
        <p:spPr>
          <a:xfrm>
            <a:off x="1560719" y="2829460"/>
            <a:ext cx="348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H</a:t>
            </a:r>
            <a:r>
              <a:rPr lang="zh-CN" altLang="en-US" sz="2400" b="1" dirty="0">
                <a:solidFill>
                  <a:srgbClr val="FF0000"/>
                </a:solidFill>
              </a:rPr>
              <a:t>分量的频率分布直方图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484293-9547-6E82-F1D3-7A6545F2CF22}"/>
              </a:ext>
            </a:extLst>
          </p:cNvPr>
          <p:cNvSpPr txBox="1"/>
          <p:nvPr/>
        </p:nvSpPr>
        <p:spPr>
          <a:xfrm>
            <a:off x="8597736" y="2393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图像处理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B9F29AC-8844-4A37-31EB-EA2185F4D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944" y="958657"/>
            <a:ext cx="4887401" cy="180163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EF018DE-F50A-11DD-1BD2-C16A786A5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0719" y="3291125"/>
            <a:ext cx="4076303" cy="3471465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17480234-C1CD-43D8-4C1E-8EE1A90D8EBE}"/>
              </a:ext>
            </a:extLst>
          </p:cNvPr>
          <p:cNvSpPr/>
          <p:nvPr/>
        </p:nvSpPr>
        <p:spPr>
          <a:xfrm>
            <a:off x="178904" y="239304"/>
            <a:ext cx="12013095" cy="661869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18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AB2AFAD-7C5F-4CA4-EABB-A053AD088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54" y="864303"/>
            <a:ext cx="5747631" cy="189598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F28DD10-4F63-9CDF-6BF4-C1D9AC6A097D}"/>
              </a:ext>
            </a:extLst>
          </p:cNvPr>
          <p:cNvSpPr txBox="1"/>
          <p:nvPr/>
        </p:nvSpPr>
        <p:spPr>
          <a:xfrm>
            <a:off x="1275958" y="271910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自定义的标准</a:t>
            </a:r>
            <a:r>
              <a:rPr lang="en-US" altLang="zh-CN" sz="2400" b="1" dirty="0"/>
              <a:t>pH</a:t>
            </a:r>
            <a:r>
              <a:rPr lang="zh-CN" altLang="en-US" sz="2400" b="1" dirty="0"/>
              <a:t>比色卡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AF1EB5-D958-019D-BC9F-A49A864C8523}"/>
              </a:ext>
            </a:extLst>
          </p:cNvPr>
          <p:cNvSpPr txBox="1"/>
          <p:nvPr/>
        </p:nvSpPr>
        <p:spPr>
          <a:xfrm>
            <a:off x="7650159" y="3501747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估计的</a:t>
            </a:r>
            <a:r>
              <a:rPr lang="en-US" altLang="zh-CN" sz="2400" b="1" dirty="0">
                <a:solidFill>
                  <a:srgbClr val="FF0000"/>
                </a:solidFill>
              </a:rPr>
              <a:t>pH</a:t>
            </a:r>
            <a:r>
              <a:rPr lang="zh-CN" altLang="en-US" sz="2400" b="1" dirty="0">
                <a:solidFill>
                  <a:srgbClr val="FF0000"/>
                </a:solidFill>
              </a:rPr>
              <a:t>值</a:t>
            </a:r>
            <a:r>
              <a:rPr lang="en-US" altLang="zh-CN" sz="2400" b="1" dirty="0">
                <a:solidFill>
                  <a:srgbClr val="FF0000"/>
                </a:solidFill>
              </a:rPr>
              <a:t>:pH=14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569D6CF-30EC-D638-8BBD-C252E2DC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011" y="835270"/>
            <a:ext cx="5444457" cy="199776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9994873-D599-CAF0-5513-89B6FF807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680" y="3349487"/>
            <a:ext cx="3990914" cy="339874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5240A62-580B-67B0-C1A7-3FB607502A7D}"/>
              </a:ext>
            </a:extLst>
          </p:cNvPr>
          <p:cNvSpPr txBox="1"/>
          <p:nvPr/>
        </p:nvSpPr>
        <p:spPr>
          <a:xfrm>
            <a:off x="1560719" y="2829460"/>
            <a:ext cx="348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H</a:t>
            </a:r>
            <a:r>
              <a:rPr lang="zh-CN" altLang="en-US" sz="2400" b="1" dirty="0">
                <a:solidFill>
                  <a:srgbClr val="FF0000"/>
                </a:solidFill>
              </a:rPr>
              <a:t>分量的频率分布直方图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484293-9547-6E82-F1D3-7A6545F2CF22}"/>
              </a:ext>
            </a:extLst>
          </p:cNvPr>
          <p:cNvSpPr txBox="1"/>
          <p:nvPr/>
        </p:nvSpPr>
        <p:spPr>
          <a:xfrm>
            <a:off x="8597736" y="2393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图像处理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37530D-5FAA-6985-9E3D-153FBCF1B475}"/>
              </a:ext>
            </a:extLst>
          </p:cNvPr>
          <p:cNvSpPr/>
          <p:nvPr/>
        </p:nvSpPr>
        <p:spPr>
          <a:xfrm>
            <a:off x="178904" y="239304"/>
            <a:ext cx="12013095" cy="661869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2068CE-F6B9-883F-034E-F3AF7F194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113" y="4045226"/>
            <a:ext cx="1476395" cy="241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AB2AFAD-7C5F-4CA4-EABB-A053AD088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54" y="864303"/>
            <a:ext cx="5747631" cy="189598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F28DD10-4F63-9CDF-6BF4-C1D9AC6A097D}"/>
              </a:ext>
            </a:extLst>
          </p:cNvPr>
          <p:cNvSpPr txBox="1"/>
          <p:nvPr/>
        </p:nvSpPr>
        <p:spPr>
          <a:xfrm>
            <a:off x="1275958" y="271910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自定义的标准</a:t>
            </a:r>
            <a:r>
              <a:rPr lang="en-US" altLang="zh-CN" sz="2400" b="1" dirty="0"/>
              <a:t>pH</a:t>
            </a:r>
            <a:r>
              <a:rPr lang="zh-CN" altLang="en-US" sz="2400" b="1" dirty="0"/>
              <a:t>比色卡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AF1EB5-D958-019D-BC9F-A49A864C8523}"/>
              </a:ext>
            </a:extLst>
          </p:cNvPr>
          <p:cNvSpPr txBox="1"/>
          <p:nvPr/>
        </p:nvSpPr>
        <p:spPr>
          <a:xfrm>
            <a:off x="7650159" y="3501747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估计的</a:t>
            </a:r>
            <a:r>
              <a:rPr lang="en-US" altLang="zh-CN" sz="2400" b="1" dirty="0">
                <a:solidFill>
                  <a:srgbClr val="FF0000"/>
                </a:solidFill>
              </a:rPr>
              <a:t>pH</a:t>
            </a:r>
            <a:r>
              <a:rPr lang="zh-CN" altLang="en-US" sz="2400" b="1" dirty="0">
                <a:solidFill>
                  <a:srgbClr val="FF0000"/>
                </a:solidFill>
              </a:rPr>
              <a:t>值</a:t>
            </a:r>
            <a:r>
              <a:rPr lang="en-US" altLang="zh-CN" sz="2400" b="1" dirty="0">
                <a:solidFill>
                  <a:srgbClr val="FF0000"/>
                </a:solidFill>
              </a:rPr>
              <a:t>:pH=9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5240A62-580B-67B0-C1A7-3FB607502A7D}"/>
              </a:ext>
            </a:extLst>
          </p:cNvPr>
          <p:cNvSpPr txBox="1"/>
          <p:nvPr/>
        </p:nvSpPr>
        <p:spPr>
          <a:xfrm>
            <a:off x="1560719" y="2829460"/>
            <a:ext cx="348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H</a:t>
            </a:r>
            <a:r>
              <a:rPr lang="zh-CN" altLang="en-US" sz="2400" b="1" dirty="0">
                <a:solidFill>
                  <a:srgbClr val="FF0000"/>
                </a:solidFill>
              </a:rPr>
              <a:t>分量的频率分布直方图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484293-9547-6E82-F1D3-7A6545F2CF22}"/>
              </a:ext>
            </a:extLst>
          </p:cNvPr>
          <p:cNvSpPr txBox="1"/>
          <p:nvPr/>
        </p:nvSpPr>
        <p:spPr>
          <a:xfrm>
            <a:off x="8597736" y="2393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图像处理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809C63-07B2-9FE5-6F11-C675870DB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249" y="1022969"/>
            <a:ext cx="4568502" cy="17373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D700FD-BEC4-FCEA-DE3B-BBD828358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061" y="4083625"/>
            <a:ext cx="1659447" cy="26529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554398-98BF-F450-9AD4-931C44768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045" y="3360298"/>
            <a:ext cx="4081233" cy="347566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E63AF14-82FD-DA61-3518-2B877BDDFE28}"/>
              </a:ext>
            </a:extLst>
          </p:cNvPr>
          <p:cNvSpPr/>
          <p:nvPr/>
        </p:nvSpPr>
        <p:spPr>
          <a:xfrm>
            <a:off x="178904" y="239304"/>
            <a:ext cx="12013095" cy="661869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0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AB2AFAD-7C5F-4CA4-EABB-A053AD088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54" y="864303"/>
            <a:ext cx="5747631" cy="189598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F28DD10-4F63-9CDF-6BF4-C1D9AC6A097D}"/>
              </a:ext>
            </a:extLst>
          </p:cNvPr>
          <p:cNvSpPr txBox="1"/>
          <p:nvPr/>
        </p:nvSpPr>
        <p:spPr>
          <a:xfrm>
            <a:off x="1275958" y="271910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自定义的标准</a:t>
            </a:r>
            <a:r>
              <a:rPr lang="en-US" altLang="zh-CN" sz="2400" b="1" dirty="0"/>
              <a:t>pH</a:t>
            </a:r>
            <a:r>
              <a:rPr lang="zh-CN" altLang="en-US" sz="2400" b="1" dirty="0"/>
              <a:t>比色卡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AF1EB5-D958-019D-BC9F-A49A864C8523}"/>
              </a:ext>
            </a:extLst>
          </p:cNvPr>
          <p:cNvSpPr txBox="1"/>
          <p:nvPr/>
        </p:nvSpPr>
        <p:spPr>
          <a:xfrm>
            <a:off x="7650159" y="3501747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估计的</a:t>
            </a:r>
            <a:r>
              <a:rPr lang="en-US" altLang="zh-CN" sz="2400" b="1" dirty="0">
                <a:solidFill>
                  <a:srgbClr val="FF0000"/>
                </a:solidFill>
              </a:rPr>
              <a:t>pH</a:t>
            </a:r>
            <a:r>
              <a:rPr lang="zh-CN" altLang="en-US" sz="2400" b="1" dirty="0">
                <a:solidFill>
                  <a:srgbClr val="FF0000"/>
                </a:solidFill>
              </a:rPr>
              <a:t>值</a:t>
            </a:r>
            <a:r>
              <a:rPr lang="en-US" altLang="zh-CN" sz="2400" b="1" dirty="0">
                <a:solidFill>
                  <a:srgbClr val="FF0000"/>
                </a:solidFill>
              </a:rPr>
              <a:t>:pH=4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5240A62-580B-67B0-C1A7-3FB607502A7D}"/>
              </a:ext>
            </a:extLst>
          </p:cNvPr>
          <p:cNvSpPr txBox="1"/>
          <p:nvPr/>
        </p:nvSpPr>
        <p:spPr>
          <a:xfrm>
            <a:off x="1560719" y="2829460"/>
            <a:ext cx="348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H</a:t>
            </a:r>
            <a:r>
              <a:rPr lang="zh-CN" altLang="en-US" sz="2400" b="1" dirty="0">
                <a:solidFill>
                  <a:srgbClr val="FF0000"/>
                </a:solidFill>
              </a:rPr>
              <a:t>分量的频率分布直方图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484293-9547-6E82-F1D3-7A6545F2CF22}"/>
              </a:ext>
            </a:extLst>
          </p:cNvPr>
          <p:cNvSpPr txBox="1"/>
          <p:nvPr/>
        </p:nvSpPr>
        <p:spPr>
          <a:xfrm>
            <a:off x="8597736" y="2393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图像处理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63AF14-82FD-DA61-3518-2B877BDDFE28}"/>
              </a:ext>
            </a:extLst>
          </p:cNvPr>
          <p:cNvSpPr/>
          <p:nvPr/>
        </p:nvSpPr>
        <p:spPr>
          <a:xfrm>
            <a:off x="178904" y="239304"/>
            <a:ext cx="12013095" cy="661869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8B35AE-FCD6-C9C2-9F24-24BB2071C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516" y="3272403"/>
            <a:ext cx="4102713" cy="34939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61E40C4-D426-6023-B432-CA631A4B5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647" y="864242"/>
            <a:ext cx="4790599" cy="17182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D59A1FE-F0C0-D1D0-DC7B-839ADCAE0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0900" y="4020746"/>
            <a:ext cx="1390201" cy="23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1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AF1E66F-BD1D-56A8-C523-B694F13C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590"/>
            <a:ext cx="9318711" cy="355081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F85BB95-5E61-0C4A-51CE-D40C1754AF63}"/>
              </a:ext>
            </a:extLst>
          </p:cNvPr>
          <p:cNvSpPr/>
          <p:nvPr/>
        </p:nvSpPr>
        <p:spPr>
          <a:xfrm>
            <a:off x="2057076" y="4844845"/>
            <a:ext cx="1219200" cy="2821858"/>
          </a:xfrm>
          <a:prstGeom prst="rect">
            <a:avLst/>
          </a:prstGeom>
          <a:solidFill>
            <a:srgbClr val="C84F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6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ED04C2-5BCD-9709-6DF4-896B93A3E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32" y="111776"/>
            <a:ext cx="8210550" cy="47625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E6AC27A-CFB3-0772-257D-556ED9D47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126" y="4874276"/>
            <a:ext cx="7242962" cy="19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4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AA01E05-4360-6B43-D796-F61F34385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01" y="0"/>
            <a:ext cx="8477250" cy="4943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282EAE7-0B6F-73B2-8825-EF5C6EB55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801" y="4943475"/>
            <a:ext cx="7689889" cy="14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1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F2BC9B-13D6-A9B9-985A-BA7801ED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57" y="456728"/>
            <a:ext cx="1181202" cy="23852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63B7B55-787A-A37C-F62D-16A99B799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15" y="456728"/>
            <a:ext cx="1165961" cy="23624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0BA79A-906B-9C3B-845E-94407B66F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300" y="456728"/>
            <a:ext cx="1143099" cy="24005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81F464-D513-2BD1-D7B6-4592EC806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631" y="279987"/>
            <a:ext cx="1181202" cy="23852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3FED3A-4D22-3089-DF0C-4A46F5B87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488" y="3689329"/>
            <a:ext cx="1120237" cy="2370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357326-6980-0E3B-CC46-F294FB36F0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3917" y="3689329"/>
            <a:ext cx="1150720" cy="23471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1E2AB87-3081-4C8D-BE3D-D251DF78B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1252" y="3681708"/>
            <a:ext cx="1120237" cy="23547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15705B-C02F-937C-5A65-5FF6C36D16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9884" y="3641133"/>
            <a:ext cx="1127858" cy="23166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F0EF7F1-3DFF-C0E3-10A7-5B9FF41CE9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2723" y="3648754"/>
            <a:ext cx="1150720" cy="23090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9B14709-0E9B-9933-BDDD-BA1645D922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71911" y="3648754"/>
            <a:ext cx="1097375" cy="231668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71D6402-76DC-1A1C-6447-62FB150594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13750" y="348573"/>
            <a:ext cx="1150720" cy="23166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0A4BE27-A4A3-5EE0-2A1C-526CCE807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767" y="348573"/>
            <a:ext cx="1165961" cy="23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88</Words>
  <Application>Microsoft Office PowerPoint</Application>
  <PresentationFormat>宽屏</PresentationFormat>
  <Paragraphs>16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骏飞 李</dc:creator>
  <cp:lastModifiedBy>骏飞 李</cp:lastModifiedBy>
  <cp:revision>4</cp:revision>
  <dcterms:created xsi:type="dcterms:W3CDTF">2024-05-09T01:37:23Z</dcterms:created>
  <dcterms:modified xsi:type="dcterms:W3CDTF">2024-05-10T09:08:00Z</dcterms:modified>
</cp:coreProperties>
</file>