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E7D"/>
    <a:srgbClr val="FDFCFC"/>
    <a:srgbClr val="0A4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3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C9E928-3B4A-9C3A-4FBA-9B0BA1C43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1EFA73-1AE1-2F6F-1B23-6D5EC9D90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70F47C-B98F-984D-44F1-B07F52A71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E703CB-B2DC-68DB-0D8D-C446DE78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519E77-3932-C2E2-E863-1F1914FF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273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4948F-150D-F9A9-122E-FD0063C41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72F69E-4763-328F-504C-28494EFD65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FB7E3D-DB6D-DE35-DDBF-30E82276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D2797B-9173-67D4-9EA7-4CC41345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46E3F-A48E-A4D4-C862-2DB868D59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489C059-9E45-FC0E-A442-79507FFDC5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2117AD5-0F81-5975-B5DB-F9605B749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4EF2E2-33FE-06DF-B082-4D97C2A1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9B73A-E221-DFB0-DB99-E6BC71C0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4268E8-8174-73A1-6941-DFF893B06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50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8A8F-C196-1573-7A93-2E6DBF66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CC495E-7A39-C0A6-C08C-AF3FC68E3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982CE1-F1B3-742B-8A49-5DD528F8F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CA899E-1D19-2929-4C60-F87FC6DB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0C5B45-42FD-4BC2-D093-06AD2A38B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20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D5E3FC-CDFF-9381-3DED-514274CBD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E31311-333B-4DDE-1816-3B45A5E95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DFA241-887E-8EA9-E866-48E85C01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278844-C2D6-8B8B-1810-C19A641A1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8D714-7D1F-D81E-21AC-7DD57507C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23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ACF068-4AE2-84E5-EA73-8832362C0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85F852-4E0D-8A3E-58BD-E284AC10A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0424AC-6CBE-82CF-CA95-459B19650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BC6DC-935E-6299-D29B-971264E09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56169C-B673-5A41-DE37-DDDAB03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F291F-10B7-5520-18E6-7D3F9C32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233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E0A6BF-19AF-4D57-F587-CA4AAA3A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B0F6E-DA8C-83CA-A725-7EB1DA6D5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85E9C6-7D96-4757-D6CD-12E6A169A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793B63-4F61-AC89-3B2A-852B79672E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66D1B8-AFB0-8C3C-9659-4BF6F061E4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823F06-4A5B-EA76-4425-35E2C33F6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D4B3EAD-F8B1-206A-E3CF-C75C5AE01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08DDB71-4C1E-AF50-5AEE-5AF31AD4C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221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1C24E-B965-5355-20BD-25B5708F3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A95D81-308A-3C31-64AD-B69726E5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65D705B-4CBC-C504-5ABA-19ED3EFE4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223E83-A6C3-36DA-F3F2-3F13A32E1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6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F0DBE2-C7D6-97EF-44DD-11399F44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DDFF24-D4A6-4DE4-4363-C9A76EBF8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5418C-8F69-9B4C-1971-E035B51D3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99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226ECA-AB59-CFAB-7227-E279D923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7F004-12BF-B2FF-5B55-3E07899EE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D7A39-6CE3-8906-A204-03001E82F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D55115-2A27-B374-9285-EE9054DE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682FC6-05F2-A7E3-B091-D90124C5B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5D2020-81F5-B7DD-F103-0F620277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711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8BCFE9-4FD1-B46B-20DB-1746ADB02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7F67FF-F312-6F14-C1FB-EA5C397EE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E1EC48-0F59-9E41-646B-2CEE2AAD5A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D9EEC2-15DA-A686-7B49-925762BE2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EFF6A4-FB50-80F3-F27D-869A0931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9A44E1-ED54-10FE-D3C2-41C965D7D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709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4A713BA-C542-D1C3-2CC8-0E4259AF6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74E17-7650-0015-64C2-81D475EB7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404BF9-83EC-0E25-24DB-5EE31E291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5BE54-7365-4EC8-8737-E2B1FF653D8E}" type="datetimeFigureOut">
              <a:rPr lang="zh-CN" altLang="en-US" smtClean="0"/>
              <a:t>2025/6/24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466B7-A640-A6FD-D5E9-F4029E822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211FA9-DB33-8CF3-F999-A4831422ED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94BC5-3FB9-48FB-B84B-E3D0E7F9CBC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99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93E205A-9736-117C-B189-2128FD9EB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131" y="0"/>
            <a:ext cx="8069555" cy="6858000"/>
          </a:xfrm>
          <a:prstGeom prst="rect">
            <a:avLst/>
          </a:prstGeom>
          <a:ln>
            <a:solidFill>
              <a:srgbClr val="0A4062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7580826B-E793-B574-CF99-957E5C289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5407" y="2051562"/>
            <a:ext cx="2428875" cy="552450"/>
          </a:xfrm>
          <a:prstGeom prst="rect">
            <a:avLst/>
          </a:prstGeom>
          <a:ln>
            <a:solidFill>
              <a:srgbClr val="007E7D"/>
            </a:solidFill>
          </a:ln>
        </p:spPr>
      </p:pic>
    </p:spTree>
    <p:extLst>
      <p:ext uri="{BB962C8B-B14F-4D97-AF65-F5344CB8AC3E}">
        <p14:creationId xmlns:p14="http://schemas.microsoft.com/office/powerpoint/2010/main" val="1959636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骏飞 李</dc:creator>
  <cp:lastModifiedBy>骏飞 李</cp:lastModifiedBy>
  <cp:revision>2</cp:revision>
  <dcterms:created xsi:type="dcterms:W3CDTF">2025-06-24T07:12:03Z</dcterms:created>
  <dcterms:modified xsi:type="dcterms:W3CDTF">2025-06-24T11:17:26Z</dcterms:modified>
</cp:coreProperties>
</file>