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47BDAB-A0CE-48DC-B7E9-306B9C85560B}">
  <a:tblStyle styleId="{2247BDAB-A0CE-48DC-B7E9-306B9C8556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61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2863488075"/>
              </p:ext>
            </p:extLst>
          </p:nvPr>
        </p:nvGraphicFramePr>
        <p:xfrm>
          <a:off x="897625" y="1561050"/>
          <a:ext cx="7239000" cy="3291812"/>
        </p:xfrm>
        <a:graphic>
          <a:graphicData uri="http://schemas.openxmlformats.org/drawingml/2006/table">
            <a:tbl>
              <a:tblPr>
                <a:noFill/>
                <a:tableStyleId>{2247BDAB-A0CE-48DC-B7E9-306B9C85560B}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80,443,8801,8802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3478,3479,8801-8810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Chat de texto: TCP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Voz: UDP aleatorio entre 50,000-65,535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443,3478,19302-19309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53,443,5222,5223,5228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53,34778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2484058495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{2247BDAB-A0CE-48DC-B7E9-306B9C85560B}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3306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80 , 8080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506493900"/>
              </p:ext>
            </p:extLst>
          </p:nvPr>
        </p:nvGraphicFramePr>
        <p:xfrm>
          <a:off x="897625" y="1561050"/>
          <a:ext cx="7239000" cy="3508220"/>
        </p:xfrm>
        <a:graphic>
          <a:graphicData uri="http://schemas.openxmlformats.org/drawingml/2006/table">
            <a:tbl>
              <a:tblPr>
                <a:noFill/>
                <a:tableStyleId>{2247BDAB-A0CE-48DC-B7E9-306B9C85560B}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8080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1194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1701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Hay otros según protocolo usado por 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IMAP: 143 o 993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POP: 110 o 995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SMTP: 587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21 (autenticación)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20 (trasferencia de archivos)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2764954818"/>
              </p:ext>
            </p:extLst>
          </p:nvPr>
        </p:nvGraphicFramePr>
        <p:xfrm>
          <a:off x="897625" y="1561050"/>
          <a:ext cx="7239000" cy="3508220"/>
        </p:xfrm>
        <a:graphic>
          <a:graphicData uri="http://schemas.openxmlformats.org/drawingml/2006/table">
            <a:tbl>
              <a:tblPr>
                <a:noFill/>
                <a:tableStyleId>{2247BDAB-A0CE-48DC-B7E9-306B9C85560B}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3478-3481, 50000-60000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80,443,3478,3479, 5060,5062,5022, 6250,12000-65000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TCP:1935,3478-3480,3659,10000-10099,42127.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3074,3478,3479,3659,6000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459213825"/>
              </p:ext>
            </p:extLst>
          </p:nvPr>
        </p:nvGraphicFramePr>
        <p:xfrm>
          <a:off x="897625" y="1561050"/>
          <a:ext cx="7239000" cy="3047972"/>
        </p:xfrm>
        <a:graphic>
          <a:graphicData uri="http://schemas.openxmlformats.org/drawingml/2006/table">
            <a:tbl>
              <a:tblPr>
                <a:noFill/>
                <a:tableStyleId>{2247BDAB-A0CE-48DC-B7E9-306B9C85560B}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445,3445,1400, 3400,3401,3500,4070,4444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TCP/UDP: 5938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443,80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80,443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480DB0-ABD5-4A68-BD9F-A12FB7D4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233" y="1294210"/>
            <a:ext cx="1428750" cy="14287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65E8A22-D6A4-42A5-8919-C10D38CFC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754" y="1500187"/>
            <a:ext cx="1204235" cy="1071563"/>
          </a:xfrm>
          <a:prstGeom prst="rect">
            <a:avLst/>
          </a:prstGeom>
        </p:spPr>
      </p:pic>
      <p:sp>
        <p:nvSpPr>
          <p:cNvPr id="142" name="Google Shape;142;p35"/>
          <p:cNvSpPr txBox="1"/>
          <p:nvPr/>
        </p:nvSpPr>
        <p:spPr>
          <a:xfrm>
            <a:off x="1108649" y="29898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A07F8DD-6D17-48EA-9C31-80E7558DA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115" y="1500187"/>
            <a:ext cx="1071563" cy="1071563"/>
          </a:xfrm>
          <a:prstGeom prst="rect">
            <a:avLst/>
          </a:prstGeom>
        </p:spPr>
      </p:pic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1059069348"/>
              </p:ext>
            </p:extLst>
          </p:nvPr>
        </p:nvGraphicFramePr>
        <p:xfrm>
          <a:off x="1248499" y="1370543"/>
          <a:ext cx="7239000" cy="2976074"/>
        </p:xfrm>
        <a:graphic>
          <a:graphicData uri="http://schemas.openxmlformats.org/drawingml/2006/table">
            <a:tbl>
              <a:tblPr>
                <a:noFill/>
                <a:tableStyleId>{2247BDAB-A0CE-48DC-B7E9-306B9C85560B}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01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AnyDesk</a:t>
                      </a:r>
                      <a:endParaRPr lang="es-MX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Pueros</a:t>
                      </a: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: 80,443,6568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Utorrent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8080,65534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Vimeo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1935,80,443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53, 1024-2048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3478,19305-19307, 50000-64000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25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232</Words>
  <Application>Microsoft Office PowerPoint</Application>
  <PresentationFormat>Presentación en pantalla (16:9)</PresentationFormat>
  <Paragraphs>87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Open Sans Light</vt:lpstr>
      <vt:lpstr>Arial</vt:lpstr>
      <vt:lpstr>Open Sans SemiBold</vt:lpstr>
      <vt:lpstr>Rajdhani</vt:lpstr>
      <vt:lpstr>Open Sans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Leonardo</cp:lastModifiedBy>
  <cp:revision>8</cp:revision>
  <dcterms:modified xsi:type="dcterms:W3CDTF">2022-07-06T03:50:32Z</dcterms:modified>
</cp:coreProperties>
</file>