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54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8A72-CFE0-46E3-951B-6C17A901148A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B779-CD01-41E6-BD1A-B73A1F80D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0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8A72-CFE0-46E3-951B-6C17A901148A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B779-CD01-41E6-BD1A-B73A1F80D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26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8A72-CFE0-46E3-951B-6C17A901148A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B779-CD01-41E6-BD1A-B73A1F80D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79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8A72-CFE0-46E3-951B-6C17A901148A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B779-CD01-41E6-BD1A-B73A1F80D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41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8A72-CFE0-46E3-951B-6C17A901148A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B779-CD01-41E6-BD1A-B73A1F80D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33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8A72-CFE0-46E3-951B-6C17A901148A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B779-CD01-41E6-BD1A-B73A1F80D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24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8A72-CFE0-46E3-951B-6C17A901148A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B779-CD01-41E6-BD1A-B73A1F80D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91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8A72-CFE0-46E3-951B-6C17A901148A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B779-CD01-41E6-BD1A-B73A1F80D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70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8A72-CFE0-46E3-951B-6C17A901148A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B779-CD01-41E6-BD1A-B73A1F80D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8A72-CFE0-46E3-951B-6C17A901148A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B779-CD01-41E6-BD1A-B73A1F80D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88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8A72-CFE0-46E3-951B-6C17A901148A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B779-CD01-41E6-BD1A-B73A1F80D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8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08A72-CFE0-46E3-951B-6C17A901148A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3B779-CD01-41E6-BD1A-B73A1F80D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36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9716" y="116633"/>
            <a:ext cx="7886700" cy="792088"/>
          </a:xfrm>
        </p:spPr>
        <p:txBody>
          <a:bodyPr/>
          <a:lstStyle/>
          <a:p>
            <a:r>
              <a:rPr lang="ko-KR" altLang="en-US" smtClean="0"/>
              <a:t>지도</a:t>
            </a:r>
            <a:r>
              <a:rPr lang="en-US" altLang="ko-KR" smtClean="0"/>
              <a:t>1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852488"/>
            <a:ext cx="8115300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062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지도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9592" y="1844824"/>
            <a:ext cx="712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‘</a:t>
            </a:r>
            <a:r>
              <a:rPr lang="ko-KR" altLang="en-US" sz="2400" smtClean="0"/>
              <a:t>서울시 공영주차장 정보</a:t>
            </a:r>
            <a:r>
              <a:rPr lang="en-US" altLang="ko-KR" sz="2400" smtClean="0"/>
              <a:t>.csv’ </a:t>
            </a:r>
            <a:r>
              <a:rPr lang="ko-KR" altLang="en-US" sz="2400" smtClean="0"/>
              <a:t>파일을 열어 강북구 주차장을 지도에 표시하시오</a:t>
            </a:r>
            <a:r>
              <a:rPr lang="en-US" altLang="ko-KR" sz="2400" smtClean="0"/>
              <a:t>. 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218544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18</Words>
  <Application>Microsoft Office PowerPoint</Application>
  <PresentationFormat>화면 슬라이드 쇼(4:3)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지도1</vt:lpstr>
      <vt:lpstr>지도2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지도하나…</dc:title>
  <dc:creator>student</dc:creator>
  <cp:lastModifiedBy>student</cp:lastModifiedBy>
  <cp:revision>4</cp:revision>
  <dcterms:created xsi:type="dcterms:W3CDTF">2018-01-09T23:52:21Z</dcterms:created>
  <dcterms:modified xsi:type="dcterms:W3CDTF">2018-02-13T23:29:06Z</dcterms:modified>
</cp:coreProperties>
</file>