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95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646" autoAdjust="0"/>
  </p:normalViewPr>
  <p:slideViewPr>
    <p:cSldViewPr>
      <p:cViewPr varScale="1">
        <p:scale>
          <a:sx n="98" d="100"/>
          <a:sy n="98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45" y="2933945"/>
            <a:ext cx="7335815" cy="1603212"/>
          </a:xfrm>
        </p:spPr>
        <p:txBody>
          <a:bodyPr/>
          <a:lstStyle/>
          <a:p>
            <a:r>
              <a:rPr lang="ko-KR" altLang="en-US"/>
              <a:t>데이터 분석 기초</a:t>
            </a:r>
            <a:r>
              <a:rPr lang="en-US" altLang="ko-KR"/>
              <a:t>!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-</a:t>
            </a:r>
            <a:r>
              <a:rPr lang="ko-KR" altLang="en-US" sz="2800"/>
              <a:t>데이터 파악하기</a:t>
            </a:r>
            <a:r>
              <a:rPr lang="en-US" altLang="ko-KR" sz="2800"/>
              <a:t>, </a:t>
            </a:r>
            <a:r>
              <a:rPr lang="ko-KR" altLang="en-US" sz="2800"/>
              <a:t>다루기 쉽게 수정하기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5040"/>
            <a:ext cx="8982490" cy="648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9" y="188640"/>
            <a:ext cx="8317293" cy="154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" y="1898830"/>
            <a:ext cx="7090780" cy="198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" y="4014064"/>
            <a:ext cx="5691788" cy="20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" y="188640"/>
            <a:ext cx="8564575" cy="33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" y="3519632"/>
            <a:ext cx="4102268" cy="305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50"/>
            <a:ext cx="846094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CB660E-883D-4640-985C-ED424A40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2" y="1088740"/>
            <a:ext cx="8055895" cy="51755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8791E2-A123-4CCA-BA08-2D7B6D13DEA2}"/>
              </a:ext>
            </a:extLst>
          </p:cNvPr>
          <p:cNvSpPr txBox="1"/>
          <p:nvPr/>
        </p:nvSpPr>
        <p:spPr>
          <a:xfrm>
            <a:off x="521550" y="41366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3" y="233645"/>
            <a:ext cx="7560841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4" y="3248980"/>
            <a:ext cx="5547514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1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6" y="3162911"/>
            <a:ext cx="8116228" cy="330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7" y="188640"/>
            <a:ext cx="7380820" cy="297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4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02476"/>
            <a:ext cx="8550950" cy="59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630"/>
            <a:ext cx="7920881" cy="607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69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68660"/>
            <a:ext cx="6840760" cy="481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2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43635"/>
            <a:ext cx="8145905" cy="47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458670"/>
            <a:ext cx="8010890" cy="58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06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0"/>
            <a:ext cx="6165686" cy="255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2348880"/>
            <a:ext cx="82809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23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368660"/>
            <a:ext cx="7200800" cy="42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36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" y="1"/>
            <a:ext cx="8831434" cy="648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96" y="2618910"/>
            <a:ext cx="7210425" cy="514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2136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241"/>
            <a:ext cx="8127395" cy="628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6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368659"/>
            <a:ext cx="7830870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529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88640"/>
            <a:ext cx="7245805" cy="56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46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0"/>
            <a:ext cx="8100900" cy="504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04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3635"/>
            <a:ext cx="8550950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03675"/>
            <a:ext cx="7486273" cy="485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6" y="4051726"/>
            <a:ext cx="7986631" cy="234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33645"/>
            <a:ext cx="7155795" cy="499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233645"/>
            <a:ext cx="8550950" cy="554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9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4" y="-21543"/>
            <a:ext cx="5895655" cy="183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9" y="1673926"/>
            <a:ext cx="5913853" cy="16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2786"/>
            <a:ext cx="8752501" cy="299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88640"/>
            <a:ext cx="8010890" cy="58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5387" cy="19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447"/>
            <a:ext cx="8325925" cy="426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50"/>
            <a:ext cx="8685965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2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6</Words>
  <Application>Microsoft Office PowerPoint</Application>
  <PresentationFormat>화면 슬라이드 쇼(4:3)</PresentationFormat>
  <Paragraphs>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데이터 분석 기초! -데이터 파악하기, 다루기 쉽게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202</cp:revision>
  <dcterms:created xsi:type="dcterms:W3CDTF">2012-07-23T02:34:37Z</dcterms:created>
  <dcterms:modified xsi:type="dcterms:W3CDTF">2018-01-09T06:35:25Z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