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3BCF-B5EB-4E4B-91BA-4E30F0D1FF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DB53-C2A9-4D93-90AD-222C4CF4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1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3BCF-B5EB-4E4B-91BA-4E30F0D1FF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DB53-C2A9-4D93-90AD-222C4CF4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트위터 크롤링하기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1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1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5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8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3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6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3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 트위터 크롤링하기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트위터 크롤링하기  </dc:title>
  <dc:creator>student</dc:creator>
  <cp:lastModifiedBy>student</cp:lastModifiedBy>
  <cp:revision>1</cp:revision>
  <dcterms:created xsi:type="dcterms:W3CDTF">2018-02-08T04:55:53Z</dcterms:created>
  <dcterms:modified xsi:type="dcterms:W3CDTF">2018-02-08T04:55:53Z</dcterms:modified>
</cp:coreProperties>
</file>