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B53E-AD55-4CAD-89D9-CFEADF0C15F8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B2ED1-608B-4D6C-A3AA-85CBA96D5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B2ED1-608B-4D6C-A3AA-85CBA96D5C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1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8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9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9C3F-E5BE-4496-B4C3-797DF405EB25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189A-26A7-4408-905E-90D05453D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조별과제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영화평점 </a:t>
            </a:r>
            <a:r>
              <a:rPr lang="ko-KR" altLang="en-US" dirty="0" err="1" smtClean="0"/>
              <a:t>크롤러</a:t>
            </a:r>
            <a:r>
              <a:rPr lang="ko-KR" altLang="en-US" dirty="0" smtClean="0"/>
              <a:t> 소스 </a:t>
            </a:r>
            <a:endParaRPr lang="en-US" altLang="ko-KR" dirty="0" smtClean="0"/>
          </a:p>
          <a:p>
            <a:r>
              <a:rPr lang="ko-KR" altLang="en-US" dirty="0" smtClean="0"/>
              <a:t>분석해서 보고서로 제출하기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결과화면캡쳐할것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4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934402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23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012632" cy="590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655"/>
            <a:ext cx="5514975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ko-KR" sz="2800" b="1" dirty="0" err="1" smtClean="0"/>
              <a:t>네이버</a:t>
            </a:r>
            <a:r>
              <a:rPr lang="ko-KR" altLang="ko-KR" sz="2800" b="1" dirty="0" smtClean="0"/>
              <a:t> </a:t>
            </a:r>
            <a:r>
              <a:rPr lang="ko-KR" altLang="ko-KR" sz="2800" b="1" dirty="0"/>
              <a:t>영화 평점 </a:t>
            </a:r>
            <a:r>
              <a:rPr lang="ko-KR" altLang="ko-KR" sz="2800" b="1" dirty="0" err="1"/>
              <a:t>크롤러</a:t>
            </a:r>
            <a:r>
              <a:rPr lang="ko-KR" altLang="ko-KR" sz="2800" b="1" dirty="0"/>
              <a:t> 사용 방법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]</a:t>
            </a:r>
          </a:p>
          <a:p>
            <a:endParaRPr lang="ko-KR" altLang="ko-KR" sz="2000" dirty="0"/>
          </a:p>
          <a:p>
            <a:pPr marL="342900" indent="-342900">
              <a:buAutoNum type="arabicPeriod"/>
            </a:pPr>
            <a:r>
              <a:rPr lang="ko-KR" altLang="ko-KR" sz="2000" dirty="0" err="1" smtClean="0"/>
              <a:t>네이버에서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영화 </a:t>
            </a:r>
            <a:r>
              <a:rPr lang="ko-KR" altLang="ko-KR" sz="2000" dirty="0" err="1"/>
              <a:t>를</a:t>
            </a:r>
            <a:r>
              <a:rPr lang="ko-KR" altLang="ko-KR" sz="2000" dirty="0"/>
              <a:t> </a:t>
            </a:r>
            <a:r>
              <a:rPr lang="ko-KR" altLang="ko-KR" sz="2000" dirty="0" err="1"/>
              <a:t>검색창에</a:t>
            </a:r>
            <a:r>
              <a:rPr lang="ko-KR" altLang="ko-KR" sz="2000" dirty="0"/>
              <a:t> 넣고 조회합니다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ko-KR" sz="2000" dirty="0" smtClean="0"/>
              <a:t>여러 </a:t>
            </a:r>
            <a:r>
              <a:rPr lang="ko-KR" altLang="ko-KR" sz="2000" dirty="0"/>
              <a:t>영화가 나오는 데 리뷰를 받고 싶은 영화를 누릅니다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ko-KR" sz="2000" dirty="0" smtClean="0"/>
              <a:t>특정 </a:t>
            </a:r>
            <a:r>
              <a:rPr lang="ko-KR" altLang="ko-KR" sz="2000" dirty="0"/>
              <a:t>영화를 누른 후 아래 부분의 </a:t>
            </a:r>
            <a:r>
              <a:rPr lang="ko-KR" altLang="ko-KR" sz="2000" dirty="0" err="1" smtClean="0"/>
              <a:t>평점탭을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누릅니다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342900" indent="-342900">
              <a:buFontTx/>
              <a:buAutoNum type="arabicPeriod"/>
            </a:pPr>
            <a:r>
              <a:rPr lang="ko-KR" altLang="ko-KR" sz="2000" dirty="0" err="1" smtClean="0"/>
              <a:t>평점탭을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누른 후 맨 위 주소창의 주소를</a:t>
            </a:r>
            <a:r>
              <a:rPr lang="en-US" altLang="ko-KR" sz="2000" dirty="0"/>
              <a:t> CTRL + C </a:t>
            </a:r>
            <a:r>
              <a:rPr lang="ko-KR" altLang="ko-KR" sz="2000" dirty="0"/>
              <a:t>로 복사를 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r>
              <a:rPr lang="en-US" altLang="ko-KR" sz="2000" dirty="0"/>
              <a:t>5. </a:t>
            </a:r>
            <a:r>
              <a:rPr lang="en-US" altLang="ko-KR" sz="2000" dirty="0" smtClean="0"/>
              <a:t> </a:t>
            </a:r>
            <a:r>
              <a:rPr lang="ko-KR" altLang="ko-KR" sz="2000" dirty="0" err="1" smtClean="0"/>
              <a:t>파이썬을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실행하여 </a:t>
            </a:r>
            <a:r>
              <a:rPr lang="ko-KR" altLang="ko-KR" sz="2000" dirty="0" err="1"/>
              <a:t>네이버</a:t>
            </a:r>
            <a:r>
              <a:rPr lang="en-US" altLang="ko-KR" sz="2000" dirty="0"/>
              <a:t>_</a:t>
            </a:r>
            <a:r>
              <a:rPr lang="ko-KR" altLang="ko-KR" sz="2000" dirty="0"/>
              <a:t>무비</a:t>
            </a:r>
            <a:r>
              <a:rPr lang="en-US" altLang="ko-KR" sz="2000" dirty="0"/>
              <a:t>_</a:t>
            </a:r>
            <a:r>
              <a:rPr lang="ko-KR" altLang="ko-KR" sz="2000" dirty="0"/>
              <a:t>리뷰</a:t>
            </a:r>
            <a:r>
              <a:rPr lang="en-US" altLang="ko-KR" sz="2000" dirty="0"/>
              <a:t>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ko-KR" sz="2000" dirty="0"/>
              <a:t>를 불러 온 후 전체 코드를 선택한 후</a:t>
            </a:r>
            <a:r>
              <a:rPr lang="en-US" altLang="ko-KR" sz="2000" dirty="0"/>
              <a:t> F5 </a:t>
            </a:r>
            <a:r>
              <a:rPr lang="ko-KR" altLang="ko-KR" sz="2000" dirty="0"/>
              <a:t>번을 눌러 실행합니다</a:t>
            </a:r>
            <a:r>
              <a:rPr lang="en-US" altLang="ko-KR" sz="2000" dirty="0"/>
              <a:t>. </a:t>
            </a:r>
            <a:r>
              <a:rPr lang="ko-KR" altLang="ko-KR" sz="2000" dirty="0"/>
              <a:t>그러면 아래와 같이</a:t>
            </a:r>
            <a:r>
              <a:rPr lang="en-US" altLang="ko-KR" sz="2000" dirty="0"/>
              <a:t> URL </a:t>
            </a:r>
            <a:r>
              <a:rPr lang="ko-KR" altLang="ko-KR" sz="2000" dirty="0"/>
              <a:t>을 입력하라고 하는 창이 나오는데 이 때 앞의</a:t>
            </a:r>
            <a:r>
              <a:rPr lang="en-US" altLang="ko-KR" sz="2000" dirty="0"/>
              <a:t> 4 </a:t>
            </a:r>
            <a:r>
              <a:rPr lang="ko-KR" altLang="ko-KR" sz="2000" dirty="0"/>
              <a:t>번에서 복사했던</a:t>
            </a:r>
            <a:r>
              <a:rPr lang="en-US" altLang="ko-KR" sz="2000" dirty="0"/>
              <a:t> URL </a:t>
            </a:r>
            <a:r>
              <a:rPr lang="ko-KR" altLang="ko-KR" sz="2000" dirty="0"/>
              <a:t>을 붙여 넣기를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  <a:p>
            <a:r>
              <a:rPr lang="en-US" altLang="ko-KR" sz="2000" dirty="0"/>
              <a:t>input save path </a:t>
            </a:r>
            <a:r>
              <a:rPr lang="ko-KR" altLang="ko-KR" sz="2000" dirty="0"/>
              <a:t>는 리뷰를 저장할 경로와 이름을 </a:t>
            </a:r>
            <a:r>
              <a:rPr lang="ko-KR" altLang="ko-KR" sz="2000" dirty="0" err="1"/>
              <a:t>원하는대로</a:t>
            </a:r>
            <a:r>
              <a:rPr lang="ko-KR" altLang="ko-KR" sz="2000" dirty="0"/>
              <a:t> 지정하시면 됩니다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r>
              <a:rPr lang="ko-KR" altLang="ko-KR" sz="2000" dirty="0"/>
              <a:t>게시물의 검색 개수는 </a:t>
            </a:r>
            <a:r>
              <a:rPr lang="ko-KR" altLang="ko-KR" sz="2000" dirty="0" err="1"/>
              <a:t>크롤링</a:t>
            </a:r>
            <a:r>
              <a:rPr lang="ko-KR" altLang="ko-KR" sz="2000" dirty="0"/>
              <a:t> 하길 원하는 리뷰 개수를 적어 주세요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L="342900" indent="-342900">
              <a:buFontTx/>
              <a:buAutoNum type="arabicPeriod"/>
            </a:pPr>
            <a:endParaRPr lang="ko-KR" altLang="ko-KR" sz="2000" dirty="0"/>
          </a:p>
          <a:p>
            <a:pPr marL="342900" indent="-342900">
              <a:buAutoNum type="arabicPeriod"/>
            </a:pP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39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131</Words>
  <Application>Microsoft Office PowerPoint</Application>
  <PresentationFormat>화면 슬라이드 쇼(4:3)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2월 9일 조별과제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4</cp:revision>
  <dcterms:created xsi:type="dcterms:W3CDTF">2018-01-04T14:47:30Z</dcterms:created>
  <dcterms:modified xsi:type="dcterms:W3CDTF">2018-02-09T03:59:57Z</dcterms:modified>
</cp:coreProperties>
</file>