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0694-E6A7-48F9-BCA8-A2628BD7AA4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88B4325B-8CFF-4EB7-8DC6-78E01932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643961-D260-4D43-96FF-279C1BA30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88998A9A-C2EB-4290-80F5-065D49AD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D8EECB-BE86-4318-A08E-4A2B044F4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E2F28EF4-3593-429B-99C3-FD3FA1D7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5B4DFC-1224-497B-B731-5EFA8831C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8C855C43-5BC9-40EA-8870-3F2F32FE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DAF246D-8B83-42F5-AAD0-B26CFFDF7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2E8A7C96-201D-42EA-BB2B-3568AB1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13DC50-0FFA-4A2F-BA56-A5F11CF25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033200E8-DBD6-4AAA-A4CE-95A01FC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5388C1-59D8-4E78-8E6E-D8037E49F8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A79E797B-889C-46C6-AFB7-0C6E730A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2265D5-157E-40CB-A58C-A76E57993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D1FB8641-D354-4E66-B403-D7F69C4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AAB0EC-3A21-4CFE-B914-6A1791D19B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F632C01B-61A1-4269-876D-2507541B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5DF0F4-4EC7-4027-BD82-9F79718FC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CDADD721-D7DE-4D36-B860-4973DB4E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E67CE3-57EA-4655-AC1A-118365D33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B7AF50A4-DEE2-4AFD-97C0-F38A4965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5B0992-C648-4D01-BFF0-66D0185E9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72E5E39-8AAA-4322-B15B-DB5C90C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45B756-B135-470A-950E-31160130C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43681CB-C17D-4164-BA58-A77700C8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6223CAE-94ED-4AF6-AA68-D418DCC06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779856ED-7B08-4729-9D7E-6336C32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245AA8-91E5-4F3B-838D-EC6ED68D2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183B2F94-03F2-4AC4-B3F7-007DDF7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D69D31-3102-40A8-938A-197E6725B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A02279DE-3CA0-4081-8FC2-2A999407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718A1AB-6D0E-494E-8B34-69906BAB08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6D33A199-3AEC-40A9-994B-1983151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AB8AD88-6187-4CA4-876D-5D4CEC524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7A11E3F1-6836-4728-8440-4DA56B9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9C0516-0462-4657-A2B2-44E095C33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390F7473-51C0-46CE-8F20-E493502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3CABE5-545B-4280-929F-6F9623557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C6AA47F-07B6-4A77-866E-E1CA3E2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68A33E-2488-4267-9768-3A5CD8336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EE860196-4D3E-45D8-8081-0D4EF96D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701DE6-1A63-449D-8DFF-07BB2155D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9D875655-9D64-47FF-B1D0-B08A001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838FF7-2C20-4B78-92A4-DF22505B73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2018-01-08T03:54:45Z</dcterms:created>
  <dcterms:modified xsi:type="dcterms:W3CDTF">2018-01-08T03:56:38Z</dcterms:modified>
</cp:coreProperties>
</file>