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6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8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4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6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8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7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5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E5C3-BBFD-4FEB-8DB9-FC1ABDF4234E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C864-160C-4C46-900C-5CB528B5D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E411283D-147A-4875-8D4D-ECC45975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BDF4EFF-BCFE-4404-9CED-0CE7C85510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9CB1954D-99CB-4673-9D66-AA9D2ABC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3C8B5CA-0A5A-4BBD-8B9B-4C71F29A9D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4CB94E19-A390-4914-89DA-2815D182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7073CC8-CF33-4A18-84CC-6D979783BB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389EE6FB-87CE-45C9-A35B-B81CE9C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FDA4BF3-3232-4DBE-970B-98EB60305F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6970FC2B-5BEB-4ACF-A8FE-29BDEF49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65155D5-83A1-4345-985A-AD2B744CEC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30BF91D6-333F-4066-9C16-3B127CA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F2E44E-0D14-4830-805A-9221E87A7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0C2F4AA3-B26B-4E40-A1A4-D21133C8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3B343AF-34B9-4AF1-A620-3999AC6947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2018-01-08T04:57:47Z</dcterms:created>
  <dcterms:modified xsi:type="dcterms:W3CDTF">2018-01-08T04:58:40Z</dcterms:modified>
</cp:coreProperties>
</file>