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89F17-6B66-4FA4-81F5-D6C28F544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87173B-BB4F-4CBC-8B42-6E676E257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B3C34-B683-4A95-A600-D56ADD77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72F-8918-4F38-8D63-2ADA6D2AFB1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469A1-6055-47B4-AAC5-CEEA6CCD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AC0C1-E11A-4CD8-A8C0-E603D188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965A-CD3E-496D-BA69-35E7270C3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3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33AAA-4E6F-49A6-AEE8-C19EFDE3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9C1801-B071-4AE4-A82F-4EB5AFC48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0A270-C3A7-4890-854A-CEEE3788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72F-8918-4F38-8D63-2ADA6D2AFB1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F4BFF-287A-4767-B0B5-9F86781B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DB7A0-A2B7-4175-B590-6570B3C7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965A-CD3E-496D-BA69-35E7270C3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3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F9B77F-20CD-4A67-864B-EBBDC1613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09485E-6441-4EEA-BB8F-256587F9A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6F886-C6C2-4A50-AE1C-4F542555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72F-8918-4F38-8D63-2ADA6D2AFB1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E4044-CCFF-4BC7-9309-8D8D7D4B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C4632-CE5D-4090-BEC1-2F055620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965A-CD3E-496D-BA69-35E7270C3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9FC21-DB22-4580-9012-E128EFDD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CB6B8-A008-4F9C-B652-637F2FA1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2F60E-19FB-4203-BF2A-74342A3C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72F-8918-4F38-8D63-2ADA6D2AFB1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E28F5-9D81-4F8F-9927-50B095D9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45D9F-6722-490D-B336-BE30AB10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965A-CD3E-496D-BA69-35E7270C3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7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81FED-BF9D-4EBC-9A91-6A4C489F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7BD7D-71FA-4180-963E-E4ED806CD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4B3E2-CC2E-4703-9241-49DE3C00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72F-8918-4F38-8D63-2ADA6D2AFB1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6EE78-F590-4B95-9FED-2A10AAC2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F5A33-7842-4303-88D5-20489EB1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965A-CD3E-496D-BA69-35E7270C3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5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2ABD8-1F96-4DDF-884A-EC9C085A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15416-82EA-4C2A-A434-2D9DB8874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728D96-1FC5-4343-8A25-C0915AD11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DEEB63-F6EE-4B06-8CC5-AE0AF4A5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72F-8918-4F38-8D63-2ADA6D2AFB1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63115-A352-437D-AD17-BBC07683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D8610-FA0C-48E3-9B2D-C237CE15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965A-CD3E-496D-BA69-35E7270C3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99A2D-F996-49E9-A755-56424ADF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2C8AE-0D1B-49BF-BF64-C90C90B3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D587CB-E140-4B51-B432-F4A17834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CD78F3-FC0E-4653-886A-53D537269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94192-06DF-49AC-A147-4031D7CFB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4402D7-F9BB-43E5-AF08-0222BFDF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72F-8918-4F38-8D63-2ADA6D2AFB1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833E35-6485-4FDA-9AF5-3876C7F4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B8ED46-2882-4ADD-85C2-0823B05B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965A-CD3E-496D-BA69-35E7270C3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07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E06F9-4565-4CB8-9966-DF5571AB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9C83D8-44AA-477C-ABA7-72A2DB60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72F-8918-4F38-8D63-2ADA6D2AFB1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1D8BA2-EA17-4A07-B194-C6D4F779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A656C-AAD4-4902-AAF4-7F70A777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965A-CD3E-496D-BA69-35E7270C3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11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E4D919-E0E2-4A9A-AF0E-B1DAA847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72F-8918-4F38-8D63-2ADA6D2AFB1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A8988B-2595-4CA1-950C-F94D78F5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B939D3-453C-4FCA-A257-AA479A9D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965A-CD3E-496D-BA69-35E7270C3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1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92DA4-2F06-41BC-B68E-CAF9754C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7E9D1-987D-4AD2-B95C-C3F4CFCF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F4B419-011B-47C0-B68A-178E85DC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E6014-AC2E-444E-AD04-DB0E31DB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72F-8918-4F38-8D63-2ADA6D2AFB1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4374A-FD85-4533-B41E-979B282B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A86ADF-CD44-4430-A635-9E27BB6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965A-CD3E-496D-BA69-35E7270C3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10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BC5D6-D03A-4125-BED5-CB1F23D5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E2A758-0C99-4805-B9E0-0FDBCDC2C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A35784-6D62-446B-9481-17BD82222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E55C7-1C2A-4850-9185-91FBF648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572F-8918-4F38-8D63-2ADA6D2AFB1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24F9F-F358-4CA6-B033-53515010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0E7A0-49A4-47F5-AE92-214901E9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965A-CD3E-496D-BA69-35E7270C3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6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4A1AFC-4965-4DAC-B9C5-5C960BD5C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5E620-FDFD-42D9-828E-993C7AEA4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59C34-FB0E-41E6-90E8-88DF13EEE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F572F-8918-4F38-8D63-2ADA6D2AFB1F}" type="datetimeFigureOut">
              <a:rPr lang="ko-KR" altLang="en-US" smtClean="0"/>
              <a:t>2018-01-04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0BBDF-DF35-45B6-88F8-F99675D9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EA752-6EB1-436D-B572-7CDC54082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965A-CD3E-496D-BA69-35E7270C3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0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91D145B-4BFD-4B86-90E2-61C864FA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695" y="0"/>
            <a:ext cx="10515600" cy="1325563"/>
          </a:xfrm>
        </p:spPr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크롤링</a:t>
            </a:r>
            <a:r>
              <a:rPr lang="ko-KR" altLang="en-US" dirty="0"/>
              <a:t> 소스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D9E03F-8EC5-4C0A-8F87-47BCB79C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43" y="1075006"/>
            <a:ext cx="10882303" cy="53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6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31F52D-CE27-4B28-B7BD-B2BA7807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4" y="323997"/>
            <a:ext cx="10504976" cy="620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3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8562A3-D714-4876-8534-8108B606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0" y="1349912"/>
            <a:ext cx="10524319" cy="2667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3210D98-A10D-4D14-BFF6-83494681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70" y="26914"/>
            <a:ext cx="10515600" cy="1325563"/>
          </a:xfrm>
        </p:spPr>
        <p:txBody>
          <a:bodyPr/>
          <a:lstStyle/>
          <a:p>
            <a:r>
              <a:rPr lang="ko-KR" altLang="en-US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DD519-3AAF-4A16-BD8E-D901BDDE6CEF}"/>
              </a:ext>
            </a:extLst>
          </p:cNvPr>
          <p:cNvSpPr txBox="1"/>
          <p:nvPr/>
        </p:nvSpPr>
        <p:spPr>
          <a:xfrm>
            <a:off x="757970" y="4360985"/>
            <a:ext cx="7378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네이버 </a:t>
            </a:r>
            <a:r>
              <a:rPr lang="en-US" altLang="ko-KR" sz="2400" dirty="0" err="1"/>
              <a:t>api</a:t>
            </a:r>
            <a:r>
              <a:rPr lang="ko-KR" altLang="en-US" sz="2400" dirty="0"/>
              <a:t> 중 이미지를 접근하기 위한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 </a:t>
            </a:r>
            <a:r>
              <a:rPr lang="ko-KR" altLang="en-US" sz="2400" dirty="0"/>
              <a:t>생성 코드</a:t>
            </a:r>
          </a:p>
        </p:txBody>
      </p:sp>
    </p:spTree>
    <p:extLst>
      <p:ext uri="{BB962C8B-B14F-4D97-AF65-F5344CB8AC3E}">
        <p14:creationId xmlns:p14="http://schemas.microsoft.com/office/powerpoint/2010/main" val="327930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988B8-AE4A-4382-9A56-823D52A1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11" y="0"/>
            <a:ext cx="10515600" cy="1325563"/>
          </a:xfrm>
        </p:spPr>
        <p:txBody>
          <a:bodyPr/>
          <a:lstStyle/>
          <a:p>
            <a:r>
              <a:rPr lang="ko-KR" altLang="en-US" dirty="0"/>
              <a:t>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26588C-2C5E-4266-B7FB-6CEA33A1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45" y="958062"/>
            <a:ext cx="10640744" cy="4598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B21A94-1359-4A59-A017-482D520FC073}"/>
              </a:ext>
            </a:extLst>
          </p:cNvPr>
          <p:cNvSpPr txBox="1"/>
          <p:nvPr/>
        </p:nvSpPr>
        <p:spPr>
          <a:xfrm>
            <a:off x="1280160" y="5715272"/>
            <a:ext cx="6391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api</a:t>
            </a:r>
            <a:r>
              <a:rPr lang="ko-KR" altLang="en-US" sz="3200" dirty="0"/>
              <a:t>접속 후 해당 데이터 수집 함수</a:t>
            </a:r>
          </a:p>
        </p:txBody>
      </p:sp>
    </p:spTree>
    <p:extLst>
      <p:ext uri="{BB962C8B-B14F-4D97-AF65-F5344CB8AC3E}">
        <p14:creationId xmlns:p14="http://schemas.microsoft.com/office/powerpoint/2010/main" val="406485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61077-4F7A-4A1A-BE7D-DAFB2C6E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3D0B3D-4CAF-491A-B3F8-A4A8809A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7" y="1461281"/>
            <a:ext cx="10950525" cy="3687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2B433-5EE3-49B6-AA31-4B85438E9B9A}"/>
              </a:ext>
            </a:extLst>
          </p:cNvPr>
          <p:cNvSpPr txBox="1"/>
          <p:nvPr/>
        </p:nvSpPr>
        <p:spPr>
          <a:xfrm>
            <a:off x="838200" y="5584874"/>
            <a:ext cx="7048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수집된 데이터 태그 중 필요한 내용만 추출</a:t>
            </a:r>
          </a:p>
        </p:txBody>
      </p:sp>
    </p:spTree>
    <p:extLst>
      <p:ext uri="{BB962C8B-B14F-4D97-AF65-F5344CB8AC3E}">
        <p14:creationId xmlns:p14="http://schemas.microsoft.com/office/powerpoint/2010/main" val="248973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25939-3CA4-44EE-9571-81157BA8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65" y="0"/>
            <a:ext cx="10515600" cy="1325563"/>
          </a:xfrm>
        </p:spPr>
        <p:txBody>
          <a:bodyPr/>
          <a:lstStyle/>
          <a:p>
            <a:r>
              <a:rPr lang="ko-KR" altLang="en-US" dirty="0"/>
              <a:t>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E1F12A-F7CD-44C3-8AF0-390A9BCA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65" y="1325563"/>
            <a:ext cx="11205063" cy="3724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AE7E42-0964-4093-B0F3-F15827FD49A6}"/>
              </a:ext>
            </a:extLst>
          </p:cNvPr>
          <p:cNvSpPr txBox="1"/>
          <p:nvPr/>
        </p:nvSpPr>
        <p:spPr>
          <a:xfrm>
            <a:off x="527465" y="5317588"/>
            <a:ext cx="7510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1 .</a:t>
            </a:r>
            <a:r>
              <a:rPr lang="ko-KR" altLang="en-US" dirty="0"/>
              <a:t>수집된 데이터 중 필요 </a:t>
            </a:r>
            <a:r>
              <a:rPr lang="en-US" altLang="ko-KR" dirty="0"/>
              <a:t>tag</a:t>
            </a:r>
            <a:r>
              <a:rPr lang="ko-KR" altLang="en-US" dirty="0"/>
              <a:t>만 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찾아진 </a:t>
            </a:r>
            <a:r>
              <a:rPr lang="en-US" altLang="ko-KR" dirty="0"/>
              <a:t>tag</a:t>
            </a:r>
            <a:r>
              <a:rPr lang="ko-KR" altLang="en-US" dirty="0"/>
              <a:t>를 </a:t>
            </a:r>
            <a:r>
              <a:rPr lang="en-US" altLang="ko-KR" dirty="0" err="1"/>
              <a:t>extract_text_in_tags</a:t>
            </a:r>
            <a:r>
              <a:rPr lang="en-US" altLang="ko-KR" dirty="0"/>
              <a:t> </a:t>
            </a:r>
            <a:r>
              <a:rPr lang="ko-KR" altLang="en-US" dirty="0"/>
              <a:t>함수로 보내 필요 </a:t>
            </a:r>
            <a:r>
              <a:rPr lang="en-US" altLang="ko-KR" dirty="0"/>
              <a:t>data</a:t>
            </a:r>
            <a:r>
              <a:rPr lang="ko-KR" altLang="en-US" dirty="0"/>
              <a:t>만 취득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취득된 </a:t>
            </a:r>
            <a:r>
              <a:rPr lang="en-US" altLang="ko-KR" dirty="0"/>
              <a:t>data</a:t>
            </a:r>
            <a:r>
              <a:rPr lang="ko-KR" altLang="en-US" dirty="0"/>
              <a:t>를 이용해 새로운 웹 페이지를 만들어 </a:t>
            </a:r>
            <a:r>
              <a:rPr lang="en-US" altLang="ko-KR" dirty="0"/>
              <a:t>image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67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이미지 크롤링 소스 1</vt:lpstr>
      <vt:lpstr>PowerPoint 프레젠테이션</vt:lpstr>
      <vt:lpstr>함수</vt:lpstr>
      <vt:lpstr>함수</vt:lpstr>
      <vt:lpstr>함수</vt:lpstr>
      <vt:lpstr>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크롤링 소스 1</dc:title>
  <dc:creator>admin</dc:creator>
  <cp:lastModifiedBy>admin</cp:lastModifiedBy>
  <cp:revision>1</cp:revision>
  <dcterms:created xsi:type="dcterms:W3CDTF">2018-01-03T23:35:19Z</dcterms:created>
  <dcterms:modified xsi:type="dcterms:W3CDTF">2018-01-03T23:50:04Z</dcterms:modified>
</cp:coreProperties>
</file>