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 autoAdjust="0"/>
    <p:restoredTop sz="94660"/>
  </p:normalViewPr>
  <p:slideViewPr>
    <p:cSldViewPr>
      <p:cViewPr varScale="1">
        <p:scale>
          <a:sx n="102" d="100"/>
          <a:sy n="102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5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3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5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5285-475E-40BD-84A7-BC62B3CD6BA6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4D2D-724D-4B77-A6EC-2CE71AA8E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일반적인 웹 서비스 데이터수집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페리카나 매장 찾기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7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7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소스 확인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5" r="13284"/>
          <a:stretch/>
        </p:blipFill>
        <p:spPr bwMode="auto">
          <a:xfrm>
            <a:off x="0" y="1988840"/>
            <a:ext cx="5825613" cy="4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73250"/>
            <a:ext cx="4680520" cy="3337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7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url </a:t>
            </a:r>
            <a:r>
              <a:rPr lang="ko-KR" altLang="en-US" smtClean="0"/>
              <a:t>형식 확인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2894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32040" y="2636912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설명선 4"/>
          <p:cNvSpPr/>
          <p:nvPr/>
        </p:nvSpPr>
        <p:spPr>
          <a:xfrm>
            <a:off x="3167844" y="3429000"/>
            <a:ext cx="4248472" cy="1728192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page=#</a:t>
            </a:r>
            <a:r>
              <a:rPr lang="ko-KR" altLang="en-US" sz="2400" smtClean="0">
                <a:solidFill>
                  <a:srgbClr val="FF0000"/>
                </a:solidFill>
              </a:rPr>
              <a:t>페이지번호</a:t>
            </a:r>
            <a:r>
              <a:rPr lang="en-US" altLang="ko-KR" sz="2400" smtClean="0">
                <a:solidFill>
                  <a:srgbClr val="FF0000"/>
                </a:solidFill>
              </a:rPr>
              <a:t>#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3825"/>
            <a:ext cx="88773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04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6496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71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7247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5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화면 슬라이드 쇼(4:3)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일반적인 웹 서비스 데이터수집</vt:lpstr>
      <vt:lpstr>페리카나 매장 찾기</vt:lpstr>
      <vt:lpstr>html 소스 확인</vt:lpstr>
      <vt:lpstr>url 형식 확인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일반적인 웹 서비스 데이터수집</dc:title>
  <dc:creator>Windows 사용자</dc:creator>
  <cp:lastModifiedBy>student</cp:lastModifiedBy>
  <cp:revision>7</cp:revision>
  <dcterms:created xsi:type="dcterms:W3CDTF">2018-02-08T13:58:41Z</dcterms:created>
  <dcterms:modified xsi:type="dcterms:W3CDTF">2018-02-09T05:04:03Z</dcterms:modified>
</cp:coreProperties>
</file>