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4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18C6-9ABB-406C-9DB9-B121899D85E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C503-B4BF-46E4-A018-87DA2F40A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witt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56793"/>
            <a:ext cx="6984776" cy="456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5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12068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8092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3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78988"/>
            <a:ext cx="8280920" cy="533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3"/>
              </a:rPr>
              <a:t>https://apps.twitter.com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회원 가입 후 로그인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8928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</a:t>
            </a:r>
            <a:r>
              <a:rPr lang="ko-KR" altLang="en-US" dirty="0" smtClean="0"/>
              <a:t>자 이상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88470"/>
            <a:ext cx="36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http://cafe.naver.com/abc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995363"/>
            <a:ext cx="82867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4" y="548680"/>
            <a:ext cx="6522479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625" y="2276872"/>
            <a:ext cx="687967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932040" y="252890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9182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4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8092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3861048"/>
            <a:ext cx="19442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2525"/>
            <a:ext cx="88868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34076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pip install </a:t>
            </a:r>
            <a:r>
              <a:rPr lang="en-US" altLang="ko-KR" sz="2800" dirty="0" err="1" smtClean="0"/>
              <a:t>tweepy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42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6765"/>
            <a:ext cx="8352928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8" y="1196752"/>
            <a:ext cx="798195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5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화면 슬라이드 쇼(4:3)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 트위터 크롤링하기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트위터 크롤링하기  </dc:title>
  <dc:creator>student</dc:creator>
  <cp:lastModifiedBy>student</cp:lastModifiedBy>
  <cp:revision>2</cp:revision>
  <dcterms:created xsi:type="dcterms:W3CDTF">2018-02-08T01:35:13Z</dcterms:created>
  <dcterms:modified xsi:type="dcterms:W3CDTF">2018-02-08T01:37:30Z</dcterms:modified>
</cp:coreProperties>
</file>