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1"/>
  </p:notesMasterIdLst>
  <p:sldIdLst>
    <p:sldId id="256" r:id="rId4"/>
    <p:sldId id="259" r:id="rId5"/>
    <p:sldId id="258" r:id="rId6"/>
    <p:sldId id="262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1272" y="17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9BC3-6755-4DD6-B4ED-1D8C9C112B7B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F1E4-18C6-49F1-9F57-A276080E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0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9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8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4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0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2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89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45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6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4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5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30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19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41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24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7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2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9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1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73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93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0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1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0202 4</a:t>
            </a:r>
            <a:r>
              <a:rPr lang="ko-KR" altLang="en-US" smtClean="0"/>
              <a:t>교시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50266" y="1123757"/>
            <a:ext cx="7759700" cy="818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8959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852" y="2132856"/>
            <a:ext cx="62488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두 수의 </a:t>
            </a:r>
            <a:r>
              <a:rPr lang="en-US" altLang="ko-KR" dirty="0">
                <a:solidFill>
                  <a:prstClr val="black"/>
                </a:solidFill>
              </a:rPr>
              <a:t>* </a:t>
            </a:r>
            <a:r>
              <a:rPr lang="ko-KR" altLang="en-US" dirty="0">
                <a:solidFill>
                  <a:prstClr val="black"/>
                </a:solidFill>
              </a:rPr>
              <a:t>연산을 이용한 부호 확인은 </a:t>
            </a:r>
            <a:r>
              <a:rPr lang="ko-KR" altLang="en-US" dirty="0" smtClean="0">
                <a:solidFill>
                  <a:prstClr val="black"/>
                </a:solidFill>
              </a:rPr>
              <a:t>불가함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num1=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(input("</a:t>
            </a:r>
            <a:r>
              <a:rPr lang="ko-KR" altLang="en-US" dirty="0" err="1">
                <a:solidFill>
                  <a:prstClr val="black"/>
                </a:solidFill>
              </a:rPr>
              <a:t>첫번째</a:t>
            </a:r>
            <a:r>
              <a:rPr lang="ko-KR" altLang="en-US" dirty="0">
                <a:solidFill>
                  <a:prstClr val="black"/>
                </a:solidFill>
              </a:rPr>
              <a:t> 수를 입력해 주세요</a:t>
            </a:r>
            <a:r>
              <a:rPr lang="en-US" altLang="ko-KR" dirty="0">
                <a:solidFill>
                  <a:prstClr val="black"/>
                </a:solidFill>
              </a:rPr>
              <a:t>"))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num2=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(input("</a:t>
            </a:r>
            <a:r>
              <a:rPr lang="ko-KR" altLang="en-US" dirty="0" err="1">
                <a:solidFill>
                  <a:prstClr val="black"/>
                </a:solidFill>
              </a:rPr>
              <a:t>두번째</a:t>
            </a:r>
            <a:r>
              <a:rPr lang="ko-KR" altLang="en-US" dirty="0">
                <a:solidFill>
                  <a:prstClr val="black"/>
                </a:solidFill>
              </a:rPr>
              <a:t> 수를 입력해 주세요</a:t>
            </a:r>
            <a:r>
              <a:rPr lang="en-US" altLang="ko-KR" dirty="0">
                <a:solidFill>
                  <a:prstClr val="black"/>
                </a:solidFill>
              </a:rPr>
              <a:t>"))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if(num1&gt;=0 and num2&gt;=0) or(num1&lt;=0 and num2&lt;=0):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print("</a:t>
            </a:r>
            <a:r>
              <a:rPr lang="ko-KR" altLang="en-US" dirty="0">
                <a:solidFill>
                  <a:prstClr val="black"/>
                </a:solidFill>
              </a:rPr>
              <a:t>양수 입니다</a:t>
            </a:r>
            <a:r>
              <a:rPr lang="en-US" altLang="ko-KR" dirty="0">
                <a:solidFill>
                  <a:prstClr val="black"/>
                </a:solidFill>
              </a:rPr>
              <a:t>")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else: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print("</a:t>
            </a:r>
            <a:r>
              <a:rPr lang="ko-KR" altLang="en-US" dirty="0">
                <a:solidFill>
                  <a:prstClr val="black"/>
                </a:solidFill>
              </a:rPr>
              <a:t>음수 입니다</a:t>
            </a:r>
            <a:r>
              <a:rPr lang="en-US" altLang="ko-KR" dirty="0">
                <a:solidFill>
                  <a:prstClr val="black"/>
                </a:solidFill>
              </a:rPr>
              <a:t>.")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428174"/>
            <a:ext cx="5703942" cy="37290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파이 대학교에서는 졸업 예정자가 아님에도</a:t>
            </a:r>
            <a:r>
              <a:rPr lang="en-US" altLang="ko-KR" sz="1100" dirty="0">
                <a:solidFill>
                  <a:prstClr val="black"/>
                </a:solidFill>
              </a:rPr>
              <a:t>, 140</a:t>
            </a:r>
            <a:r>
              <a:rPr lang="ko-KR" altLang="en-US" sz="1100" dirty="0">
                <a:solidFill>
                  <a:prstClr val="black"/>
                </a:solidFill>
              </a:rPr>
              <a:t>학점을 다 채웠다면 조기 졸업이 가능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한 학생이 현재 </a:t>
            </a:r>
            <a:r>
              <a:rPr lang="en-US" altLang="ko-KR" sz="1100" dirty="0">
                <a:solidFill>
                  <a:prstClr val="black"/>
                </a:solidFill>
              </a:rPr>
              <a:t>6</a:t>
            </a:r>
            <a:r>
              <a:rPr lang="ko-KR" altLang="en-US" sz="1100" dirty="0">
                <a:solidFill>
                  <a:prstClr val="black"/>
                </a:solidFill>
              </a:rPr>
              <a:t>학기를 이수하였고 이수 학점이 </a:t>
            </a:r>
            <a:r>
              <a:rPr lang="en-US" altLang="ko-KR" sz="1100" dirty="0">
                <a:solidFill>
                  <a:prstClr val="black"/>
                </a:solidFill>
              </a:rPr>
              <a:t>150</a:t>
            </a:r>
            <a:r>
              <a:rPr lang="ko-KR" altLang="en-US" sz="1100" dirty="0">
                <a:solidFill>
                  <a:prstClr val="black"/>
                </a:solidFill>
              </a:rPr>
              <a:t>학점이라면 조기 졸업이 가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능한지를 </a:t>
            </a:r>
            <a:r>
              <a:rPr lang="ko-KR" altLang="en-US" sz="1100" dirty="0" err="1">
                <a:solidFill>
                  <a:prstClr val="black"/>
                </a:solidFill>
              </a:rPr>
              <a:t>부울</a:t>
            </a:r>
            <a:r>
              <a:rPr lang="ko-KR" altLang="en-US" sz="1100" dirty="0">
                <a:solidFill>
                  <a:prstClr val="black"/>
                </a:solidFill>
              </a:rPr>
              <a:t> 식으로 작성하고 </a:t>
            </a:r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 err="1">
                <a:solidFill>
                  <a:prstClr val="black"/>
                </a:solidFill>
              </a:rPr>
              <a:t>조건문으로</a:t>
            </a:r>
            <a:r>
              <a:rPr lang="ko-KR" altLang="en-US" sz="1100" dirty="0">
                <a:solidFill>
                  <a:prstClr val="black"/>
                </a:solidFill>
              </a:rPr>
              <a:t> 만들어 테스트 하자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테스트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6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조기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8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정상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130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졸업 대상자가 아닙니다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506" y="5191167"/>
            <a:ext cx="6960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</a:rPr>
              <a:t>stu_Term</a:t>
            </a:r>
            <a:r>
              <a:rPr lang="en-US" altLang="ko-KR" sz="1200" dirty="0">
                <a:solidFill>
                  <a:prstClr val="black"/>
                </a:solidFill>
              </a:rPr>
              <a:t>=6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stu_grade</a:t>
            </a:r>
            <a:r>
              <a:rPr lang="en-US" altLang="ko-KR" sz="1200" dirty="0">
                <a:solidFill>
                  <a:prstClr val="black"/>
                </a:solidFill>
              </a:rPr>
              <a:t>=150</a:t>
            </a:r>
          </a:p>
          <a:p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if(</a:t>
            </a:r>
            <a:r>
              <a:rPr lang="en-US" altLang="ko-KR" sz="1200" dirty="0" err="1">
                <a:solidFill>
                  <a:prstClr val="black"/>
                </a:solidFill>
              </a:rPr>
              <a:t>stu_grade</a:t>
            </a:r>
            <a:r>
              <a:rPr lang="en-US" altLang="ko-KR" sz="1200" dirty="0">
                <a:solidFill>
                  <a:prstClr val="black"/>
                </a:solidFill>
              </a:rPr>
              <a:t>&gt;140):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print("</a:t>
            </a:r>
            <a:r>
              <a:rPr lang="ko-KR" altLang="en-US" sz="1200" dirty="0">
                <a:solidFill>
                  <a:prstClr val="black"/>
                </a:solidFill>
              </a:rPr>
              <a:t>조기 졸업자 입니다</a:t>
            </a:r>
            <a:r>
              <a:rPr lang="en-US" altLang="ko-KR" sz="1200" dirty="0">
                <a:solidFill>
                  <a:prstClr val="black"/>
                </a:solidFill>
              </a:rPr>
              <a:t>.")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else: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print("</a:t>
            </a:r>
            <a:r>
              <a:rPr lang="ko-KR" altLang="en-US" sz="1200" dirty="0">
                <a:solidFill>
                  <a:prstClr val="black"/>
                </a:solidFill>
              </a:rPr>
              <a:t>정상 졸업자 입니다</a:t>
            </a:r>
            <a:r>
              <a:rPr lang="en-US" altLang="ko-KR" sz="1200" dirty="0">
                <a:solidFill>
                  <a:prstClr val="black"/>
                </a:solidFill>
              </a:rPr>
              <a:t>.")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1900" dirty="0"/>
              <a:t>다음의 요구사항에 따라 프로그램을 작성하라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5"/>
            <a:ext cx="4871259" cy="239949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요구사항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for</a:t>
            </a:r>
            <a:r>
              <a:rPr lang="ko-KR" altLang="en-US" sz="1000" dirty="0">
                <a:solidFill>
                  <a:srgbClr val="000000"/>
                </a:solidFill>
              </a:rPr>
              <a:t>문과 </a:t>
            </a:r>
            <a:r>
              <a:rPr lang="en-US" altLang="ko-KR" sz="1000" dirty="0">
                <a:solidFill>
                  <a:srgbClr val="000000"/>
                </a:solidFill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</a:rPr>
              <a:t>문의 중첩을 사용하여 아래의 결과에 적합하도록 프로그램을 작성해보자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테스트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03" y="4149080"/>
            <a:ext cx="69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for i in range(0,5,1):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for j in range(5,i,-1):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    print("*",end="")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print("")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259632" y="1772816"/>
            <a:ext cx="4871259" cy="28783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리스트를 원소로 갖는 리스트의 각 원소들의 합을 구하는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while</a:t>
            </a:r>
            <a:r>
              <a:rPr lang="ko-KR" altLang="en-US" sz="1200" dirty="0">
                <a:solidFill>
                  <a:srgbClr val="000000"/>
                </a:solidFill>
              </a:rPr>
              <a:t>문을 이용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a = [(1, 3), (3, 5), (7, 9), (13, 15)]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4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12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20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28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013176"/>
            <a:ext cx="6960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a=[(1,3),(3,5),(7,9),(13,15)]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total=0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for i in range(0,len(a),1):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for j in range(0,len(a[i]),1):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    total+=a[i][j]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print(total)</a:t>
            </a:r>
          </a:p>
        </p:txBody>
      </p:sp>
    </p:spTree>
    <p:extLst>
      <p:ext uri="{BB962C8B-B14F-4D97-AF65-F5344CB8AC3E}">
        <p14:creationId xmlns:p14="http://schemas.microsoft.com/office/powerpoint/2010/main" val="1820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628800"/>
            <a:ext cx="6385225" cy="244827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딸기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사과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바나나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수박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포도 순서대로 과일을 냉장고에 넣었다</a:t>
            </a:r>
            <a:r>
              <a:rPr lang="en-US" altLang="ko-KR" sz="1200" dirty="0">
                <a:solidFill>
                  <a:srgbClr val="000000"/>
                </a:solidFill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</a:rPr>
              <a:t>최근에 넣은 순서 대로 과일을 꺼내는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</a:rPr>
              <a:t>문을 이용하여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사용자로부터 과일을 입력 받아 저장 한 후 입력 역순으로 출력 하시오</a:t>
            </a:r>
            <a:r>
              <a:rPr lang="en-US" altLang="ko-KR" sz="1200" dirty="0" smtClean="0">
                <a:solidFill>
                  <a:srgbClr val="000000"/>
                </a:solidFill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</a:rPr>
              <a:t>입력의 종료는 </a:t>
            </a:r>
            <a:r>
              <a:rPr lang="en-US" altLang="ko-KR" sz="1200" dirty="0" smtClean="0">
                <a:solidFill>
                  <a:srgbClr val="000000"/>
                </a:solidFill>
              </a:rPr>
              <a:t>0</a:t>
            </a:r>
            <a:r>
              <a:rPr lang="ko-KR" altLang="en-US" sz="1200" dirty="0" smtClean="0">
                <a:solidFill>
                  <a:srgbClr val="000000"/>
                </a:solidFill>
              </a:rPr>
              <a:t>으로  구분한다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grape, watermelon, banana, apple, strawberry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03" y="4653136"/>
            <a:ext cx="69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fruits=['</a:t>
            </a:r>
            <a:r>
              <a:rPr lang="en-US" altLang="ko-KR" sz="1200" dirty="0" err="1">
                <a:solidFill>
                  <a:prstClr val="black"/>
                </a:solidFill>
              </a:rPr>
              <a:t>strawberry','apple','banana','watermelon',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'grape</a:t>
            </a:r>
            <a:r>
              <a:rPr lang="en-US" altLang="ko-KR" sz="1200" dirty="0">
                <a:solidFill>
                  <a:prstClr val="black"/>
                </a:solidFill>
              </a:rPr>
              <a:t>']</a:t>
            </a:r>
          </a:p>
          <a:p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 err="1">
                <a:solidFill>
                  <a:prstClr val="black"/>
                </a:solidFill>
              </a:rPr>
              <a:t>fruits.reverse</a:t>
            </a:r>
            <a:r>
              <a:rPr lang="en-US" altLang="ko-KR" sz="1200" dirty="0">
                <a:solidFill>
                  <a:prstClr val="black"/>
                </a:solidFill>
              </a:rPr>
              <a:t>()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64255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급여계산 문제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급여계산 문제 모듈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calc_monthly_salary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time,salary</a:t>
            </a:r>
            <a:r>
              <a:rPr lang="en-US" altLang="ko-KR" sz="14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en-US" altLang="ko-KR" sz="1400" dirty="0" smtClean="0">
                <a:solidFill>
                  <a:srgbClr val="FF0000"/>
                </a:solidFill>
              </a:rPr>
              <a:t>time*salary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급여계산 문제 메인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from </a:t>
            </a:r>
            <a:r>
              <a:rPr lang="ko-KR" altLang="en-US" sz="1400" dirty="0">
                <a:solidFill>
                  <a:srgbClr val="FF0000"/>
                </a:solidFill>
              </a:rPr>
              <a:t>급여모듈 </a:t>
            </a:r>
            <a:r>
              <a:rPr lang="en-US" altLang="ko-KR" sz="1400" dirty="0">
                <a:solidFill>
                  <a:srgbClr val="FF0000"/>
                </a:solidFill>
              </a:rPr>
              <a:t>import *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time=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(input("</a:t>
            </a:r>
            <a:r>
              <a:rPr lang="ko-KR" altLang="en-US" sz="1400" dirty="0">
                <a:solidFill>
                  <a:srgbClr val="FF0000"/>
                </a:solidFill>
              </a:rPr>
              <a:t>근무시간은</a:t>
            </a:r>
            <a:r>
              <a:rPr lang="en-US" altLang="ko-KR" sz="1400" dirty="0">
                <a:solidFill>
                  <a:srgbClr val="FF0000"/>
                </a:solidFill>
              </a:rPr>
              <a:t>?"))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salary=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(input("</a:t>
            </a:r>
            <a:r>
              <a:rPr lang="ko-KR" altLang="en-US" sz="1400" dirty="0">
                <a:solidFill>
                  <a:srgbClr val="FF0000"/>
                </a:solidFill>
              </a:rPr>
              <a:t>시급은</a:t>
            </a:r>
            <a:r>
              <a:rPr lang="en-US" altLang="ko-KR" sz="1400" dirty="0">
                <a:solidFill>
                  <a:srgbClr val="FF0000"/>
                </a:solidFill>
              </a:rPr>
              <a:t>?"))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print(</a:t>
            </a:r>
            <a:r>
              <a:rPr lang="en-US" altLang="ko-KR" sz="1400" dirty="0" err="1">
                <a:solidFill>
                  <a:srgbClr val="FF0000"/>
                </a:solidFill>
              </a:rPr>
              <a:t>calc_monthly_salary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time,salary</a:t>
            </a:r>
            <a:r>
              <a:rPr lang="en-US" altLang="ko-KR" sz="1400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451</Words>
  <Application>Microsoft Office PowerPoint</Application>
  <PresentationFormat>화면 슬라이드 쇼(4:3)</PresentationFormat>
  <Paragraphs>139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Office 테마</vt:lpstr>
      <vt:lpstr>1_Office 테마</vt:lpstr>
      <vt:lpstr>2_Office 테마</vt:lpstr>
      <vt:lpstr>0202 4교시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0202 오전 실습</dc:title>
  <dc:creator>student</dc:creator>
  <cp:lastModifiedBy>student</cp:lastModifiedBy>
  <cp:revision>11</cp:revision>
  <dcterms:created xsi:type="dcterms:W3CDTF">2018-02-01T22:14:39Z</dcterms:created>
  <dcterms:modified xsi:type="dcterms:W3CDTF">2018-02-02T08:48:04Z</dcterms:modified>
</cp:coreProperties>
</file>