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CC01-87C8-422B-A51E-0B80001CEDF8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6491-6FD2-4A6B-9B62-ED8C9F749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92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CC01-87C8-422B-A51E-0B80001CEDF8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6491-6FD2-4A6B-9B62-ED8C9F749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93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CC01-87C8-422B-A51E-0B80001CEDF8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6491-6FD2-4A6B-9B62-ED8C9F749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119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5268908-E1EF-466D-9097-DC9FF5132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A716E50-F36C-4E01-85D5-981B91B19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696A70C-DB49-449C-80A8-BBA9395D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C22F-26A0-42CA-A3B0-01B281B3F17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489CBA1-F92A-4D21-9B73-4DFCC4EC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40D7E2-139B-4BDD-A1E9-1381F854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291F-4562-4C1E-ABD9-37EDCE7E33E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869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03D1E48-72A5-41E9-97A5-214594846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8CA71CC-FA7D-4E63-8B5B-BADFF6372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6241448-A15B-4CF4-989A-D6F475646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C22F-26A0-42CA-A3B0-01B281B3F17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FE006AC-76C9-4C30-809C-0CE25DDD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65E27BA-E759-444A-8911-16B9F7A8C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291F-4562-4C1E-ABD9-37EDCE7E33E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51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EA117AF-9398-4A8A-9686-458AADF92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7FD47AE-49DA-40A3-AA08-9A987A9BA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143BB84-6E2C-4433-9E67-2BA526443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C22F-26A0-42CA-A3B0-01B281B3F17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2B6FE41-FCA4-476B-AE5C-CDD2C2CC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876FE52-44CA-4BD4-88F9-DC8098E8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291F-4562-4C1E-ABD9-37EDCE7E33E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508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145180E-A908-44E4-8D6B-99FE72E0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E8CE370-0714-4FF6-BC7D-C35734BA4A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C163F8-AF6D-431A-B1D6-21A3E9977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04F6CA6-D4BF-41BF-B1A8-2F258807F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C22F-26A0-42CA-A3B0-01B281B3F17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EE04573-3D74-4924-BF1D-76BDBB602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29AA6FE-36DD-42B2-9FB1-2E7B9770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291F-4562-4C1E-ABD9-37EDCE7E33E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742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7ABF8B-B1D4-4A50-974A-F186885EA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3E0733F-EC90-466C-878D-2DB797DB5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FA97931-B0B5-4CF8-8E4F-635BC812C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D2CA71D-5CCE-4C74-AD83-2CA734B54F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7B14B9C-8D34-4BCA-92A5-96A39BA25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2F9A2820-8035-4DFF-B105-F22D433B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C22F-26A0-42CA-A3B0-01B281B3F17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38F41C72-0169-4612-B9FD-B1E1B8122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05293FB-7EB4-4B40-B97F-780D0D01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291F-4562-4C1E-ABD9-37EDCE7E33E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595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3392014-E535-407A-9604-892C251C7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10306EB-8924-4B9F-9CE9-AC2EE6299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C22F-26A0-42CA-A3B0-01B281B3F17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D671B56-A499-47DD-B7FF-6292CC960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04F988A-8D55-4897-A2D5-3A540F42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291F-4562-4C1E-ABD9-37EDCE7E33E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505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392F649-BF0A-4329-97F9-880B8635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C22F-26A0-42CA-A3B0-01B281B3F17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A24F09A-613F-4C75-8C54-AFFB364FF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F1BD45D-231E-47AE-BEFC-2F0A038E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291F-4562-4C1E-ABD9-37EDCE7E33E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3829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EBABF81-BCC9-479F-BED8-F2ED3303F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41E5ABD-C30B-4308-A599-C11D1E4C7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E5D6C42-A31E-4613-B9F3-D8C2334A3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73A8BA1-2FDA-4479-AC2A-8AC1AB51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C22F-26A0-42CA-A3B0-01B281B3F17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35BC63B-5CD7-4563-8D40-FAA18253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BA5FF91-F20D-4284-9AC9-BCAA208E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291F-4562-4C1E-ABD9-37EDCE7E33E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76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CC01-87C8-422B-A51E-0B80001CEDF8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6491-6FD2-4A6B-9B62-ED8C9F749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3675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5EBCCD-EE6A-47FE-8D51-AEE85244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0763C510-A6D1-41C4-BAB0-F8337E995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DF592B0-6FAB-48DC-8923-3D3CD1F73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53504D8-B986-4EFE-B05E-41798326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C22F-26A0-42CA-A3B0-01B281B3F17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67C7664-8B79-47BA-AAC2-34F47230B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F5F7FE8-283A-4130-A9F1-784CED909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291F-4562-4C1E-ABD9-37EDCE7E33E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6167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F402271-BDAD-47B1-8C84-CBF6A024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89AE31E-A2C4-4FD5-92FF-04ED4CC0D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12B086B-34A0-4082-96A4-091FA614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C22F-26A0-42CA-A3B0-01B281B3F17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608451E-8302-46C9-8D68-9C69144DB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7978888-ACDB-4DEE-A5AB-36A35F87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291F-4562-4C1E-ABD9-37EDCE7E33E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075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0FF0FAD4-65C2-4000-A886-20EE49043C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8DAA6B-AC2E-44EB-AC16-73CEF45E5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1E5F92E-1BDC-4FB1-AE1C-60B90DF08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C22F-26A0-42CA-A3B0-01B281B3F17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FC9CF35-01A1-4583-BC86-15AF2878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E174EA2-7081-4F57-8E66-2BFA0691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291F-4562-4C1E-ABD9-37EDCE7E33E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8877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44546A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44546A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44546A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rgbClr val="44546A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44546A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44546A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/41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1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5488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CC01-87C8-422B-A51E-0B80001CEDF8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6491-6FD2-4A6B-9B62-ED8C9F749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92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CC01-87C8-422B-A51E-0B80001CEDF8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6491-6FD2-4A6B-9B62-ED8C9F749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44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CC01-87C8-422B-A51E-0B80001CEDF8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6491-6FD2-4A6B-9B62-ED8C9F749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387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CC01-87C8-422B-A51E-0B80001CEDF8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6491-6FD2-4A6B-9B62-ED8C9F749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70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CC01-87C8-422B-A51E-0B80001CEDF8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6491-6FD2-4A6B-9B62-ED8C9F749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06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CC01-87C8-422B-A51E-0B80001CEDF8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6491-6FD2-4A6B-9B62-ED8C9F749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74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CC01-87C8-422B-A51E-0B80001CEDF8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6491-6FD2-4A6B-9B62-ED8C9F749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70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7CC01-87C8-422B-A51E-0B80001CEDF8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16491-6FD2-4A6B-9B62-ED8C9F749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39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BC10D6F-80CA-442B-8116-89232A11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6565986-B3D5-45D2-9A32-7FDB4472A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B45542E-7DDB-4502-BD6F-34CBF543C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DC22F-26A0-42CA-A3B0-01B281B3F17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3F79D9B-44CF-410D-B56D-0DE465794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25CFB5D-C785-4C55-A46B-969F50671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3291F-4562-4C1E-ABD9-37EDCE7E33E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83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0207 </a:t>
            </a:r>
            <a:r>
              <a:rPr lang="ko-KR" altLang="en-US" dirty="0" smtClean="0"/>
              <a:t>보고서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1,4</a:t>
            </a:r>
            <a:r>
              <a:rPr lang="ko-KR" altLang="en-US" dirty="0" smtClean="0"/>
              <a:t>교시에 작성합니다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8048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개별실습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사용자로부터 아래의 데이터를 입력 받아 파일에 저장하는 프로그램을 작성하시오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한글 </a:t>
            </a:r>
            <a:r>
              <a:rPr lang="en-US" altLang="ko-KR" dirty="0" smtClean="0"/>
              <a:t>5</a:t>
            </a:r>
            <a:r>
              <a:rPr lang="ko-KR" altLang="en-US" dirty="0" smtClean="0"/>
              <a:t>글자 이내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학번 </a:t>
            </a:r>
            <a:r>
              <a:rPr lang="en-US" altLang="ko-KR" dirty="0" smtClean="0"/>
              <a:t>: 1990</a:t>
            </a:r>
            <a:r>
              <a:rPr lang="ko-KR" altLang="en-US" dirty="0" smtClean="0"/>
              <a:t>년부터</a:t>
            </a:r>
            <a:r>
              <a:rPr lang="en-US" altLang="ko-KR" dirty="0" smtClean="0"/>
              <a:t>2017</a:t>
            </a:r>
            <a:r>
              <a:rPr lang="ko-KR" altLang="en-US" dirty="0" smtClean="0"/>
              <a:t>년까지의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자리 입학 년도 </a:t>
            </a:r>
            <a:r>
              <a:rPr lang="en-US" altLang="ko-KR" dirty="0" smtClean="0"/>
              <a:t>00-99</a:t>
            </a:r>
            <a:r>
              <a:rPr lang="ko-KR" altLang="en-US" dirty="0" smtClean="0"/>
              <a:t>의 학과번호 </a:t>
            </a:r>
            <a:r>
              <a:rPr lang="en-US" altLang="ko-KR" dirty="0" smtClean="0"/>
              <a:t>001-100</a:t>
            </a:r>
            <a:r>
              <a:rPr lang="ko-KR" altLang="en-US" dirty="0" smtClean="0"/>
              <a:t>까지의 학생번호로 이루어진다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	     ex)199902099</a:t>
            </a:r>
          </a:p>
          <a:p>
            <a:pPr lvl="1"/>
            <a:r>
              <a:rPr lang="ko-KR" altLang="en-US" dirty="0" smtClean="0"/>
              <a:t>주소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광주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울산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충북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충남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전남 중 하나로 시작하고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글자를 넘지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생년월일 </a:t>
            </a:r>
            <a:r>
              <a:rPr lang="en-US" altLang="ko-KR" dirty="0" smtClean="0"/>
              <a:t>: 6</a:t>
            </a:r>
            <a:r>
              <a:rPr lang="ko-KR" altLang="en-US" dirty="0" smtClean="0"/>
              <a:t>자리 숫자로 받는다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 받은 데이터는 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구분자로</a:t>
            </a:r>
            <a:r>
              <a:rPr lang="ko-KR" altLang="en-US" dirty="0" smtClean="0"/>
              <a:t> 하나의 문자열로 작성한 후 파일에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입력은 사용자가 원하는 레코드 만큼 입력이 가능하며 입력의 종료는 이름을 입력 받을 때 </a:t>
            </a:r>
            <a:r>
              <a:rPr lang="en-US" altLang="ko-KR" dirty="0" smtClean="0"/>
              <a:t>q </a:t>
            </a:r>
            <a:r>
              <a:rPr lang="ko-KR" altLang="en-US" dirty="0" smtClean="0"/>
              <a:t>가 입력되면 종료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종료 후 해당 파일을 프로그램에서 읽어 입력이 완료되었는지 확인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0941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42</Words>
  <Application>Microsoft Office PowerPoint</Application>
  <PresentationFormat>화면 슬라이드 쇼(4:3)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4" baseType="lpstr">
      <vt:lpstr>Office 테마</vt:lpstr>
      <vt:lpstr>1_Office 테마</vt:lpstr>
      <vt:lpstr>0207 보고서 1</vt:lpstr>
      <vt:lpstr>개별실습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0207 보고서 1</dc:title>
  <dc:creator>student</dc:creator>
  <cp:lastModifiedBy>student</cp:lastModifiedBy>
  <cp:revision>1</cp:revision>
  <dcterms:created xsi:type="dcterms:W3CDTF">2018-02-06T21:59:02Z</dcterms:created>
  <dcterms:modified xsi:type="dcterms:W3CDTF">2018-02-06T23:27:09Z</dcterms:modified>
</cp:coreProperties>
</file>