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49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2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0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5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1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1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1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8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5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0209 </a:t>
            </a:r>
            <a:r>
              <a:rPr lang="ko-KR" altLang="en-US" dirty="0" smtClean="0"/>
              <a:t>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4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318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개별실습</a:t>
            </a:r>
            <a:r>
              <a:rPr lang="en-US" altLang="ko-KR" dirty="0" smtClean="0"/>
              <a:t>-</a:t>
            </a:r>
            <a:r>
              <a:rPr lang="ko-KR" altLang="en-US" dirty="0" smtClean="0"/>
              <a:t>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125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 err="1" smtClean="0"/>
              <a:t>네이버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api</a:t>
            </a:r>
            <a:r>
              <a:rPr lang="ko-KR" altLang="en-US" sz="2400" dirty="0" smtClean="0"/>
              <a:t>를 검색해오는 기존 실습 완성 파일을 이용하여 아래 조건을 추가한다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사용자로부터 아래와 같은 입력을 받는다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사용자가 파일명에 </a:t>
            </a:r>
            <a:r>
              <a:rPr lang="ko-KR" altLang="en-US" sz="2400" dirty="0" err="1" smtClean="0"/>
              <a:t>확장자</a:t>
            </a:r>
            <a:r>
              <a:rPr lang="en-US" altLang="ko-KR" sz="2400" dirty="0" smtClean="0"/>
              <a:t>.txt</a:t>
            </a:r>
            <a:r>
              <a:rPr lang="ko-KR" altLang="en-US" sz="2400" dirty="0" smtClean="0"/>
              <a:t>를 추가해 입력한다고 가정한다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뉴스는 제목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내용요약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원문주소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블로그는</a:t>
            </a:r>
            <a:r>
              <a:rPr lang="ko-KR" altLang="en-US" sz="2400" dirty="0" smtClean="0"/>
              <a:t> 제목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내용요약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블로그주소</a:t>
            </a:r>
            <a:endParaRPr lang="en-US" altLang="ko-KR" sz="2400" dirty="0" smtClean="0"/>
          </a:p>
          <a:p>
            <a:r>
              <a:rPr lang="ko-KR" altLang="en-US" sz="2400" dirty="0" smtClean="0"/>
              <a:t>카페는 제목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내용요약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카페 주소 를 수집하여 사용자가 입력한 파일에 저장한다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저장 위치는 </a:t>
            </a:r>
            <a:r>
              <a:rPr lang="en-US" altLang="ko-KR" sz="2400" dirty="0" smtClean="0"/>
              <a:t>c</a:t>
            </a:r>
            <a:r>
              <a:rPr lang="ko-KR" altLang="en-US" sz="2400" dirty="0" smtClean="0"/>
              <a:t>드라이브로 한정한다</a:t>
            </a:r>
            <a:r>
              <a:rPr lang="en-US" altLang="ko-KR" sz="2400" dirty="0" smtClean="0"/>
              <a:t>.</a:t>
            </a:r>
          </a:p>
          <a:p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30" y="2348880"/>
            <a:ext cx="6381750" cy="113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85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6919789" cy="459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55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결과파일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556793"/>
            <a:ext cx="3960440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07904" y="299877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뉴스결과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356992"/>
            <a:ext cx="4408165" cy="2281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87170" y="5269124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블로그결과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28800"/>
            <a:ext cx="2948987" cy="2217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48264" y="371703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mtClean="0"/>
              <a:t>카페결과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6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71</Words>
  <Application>Microsoft Office PowerPoint</Application>
  <PresentationFormat>화면 슬라이드 쇼(4:3)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0209 보고서</vt:lpstr>
      <vt:lpstr>개별실습-보고서</vt:lpstr>
      <vt:lpstr>test</vt:lpstr>
      <vt:lpstr>결과파일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0209 보고서</dc:title>
  <dc:creator>student</dc:creator>
  <cp:lastModifiedBy>student</cp:lastModifiedBy>
  <cp:revision>2</cp:revision>
  <dcterms:created xsi:type="dcterms:W3CDTF">2018-02-08T22:18:38Z</dcterms:created>
  <dcterms:modified xsi:type="dcterms:W3CDTF">2018-02-08T22:33:53Z</dcterms:modified>
</cp:coreProperties>
</file>