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57" r:id="rId6"/>
    <p:sldId id="266" r:id="rId7"/>
    <p:sldId id="26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F564F-B8AC-45B5-90DE-CB0D21594483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2503-66A0-4479-9093-D0AC35353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0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5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73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63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40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5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9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8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2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1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54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4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48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743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135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53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2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5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31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0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0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95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92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22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1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  <p:sldLayoutId id="2147483666" r:id="rId14"/>
    <p:sldLayoutId id="2147483667" r:id="rId15"/>
    <p:sldLayoutId id="2147483668" r:id="rId16"/>
    <p:sldLayoutId id="2147483669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 아침문제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9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1.  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세 개의 양의 정수를 입력 받아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가장 큰 수만 출력하는 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7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2.  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세 개의 양의 정수를 입력 받아 그 합이 짝수이면 가장 큰 수를 출력하고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홀수이면 그냥 그 합을 출력하는 프로그램을 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만들어보자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28548" y="2665616"/>
            <a:ext cx="7696496" cy="3613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1216" y="3133343"/>
            <a:ext cx="4030816" cy="292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358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3.  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세 변을 입력하면 삼각형이 성립하는지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성립한다면 어떤 삼각형인지 판단해주는 프로그램이다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가장 긴 변보다 나머지 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두 변의 합이 작거나 같다면 삼각형이 아니고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세 변의 길이가 같다면 정삼각형이고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두 변의 길이가 같다면 이등변삼각형이고</a:t>
            </a:r>
            <a:r>
              <a:rPr lang="en-US" altLang="ko-KR" sz="1100" dirty="0">
                <a:solidFill>
                  <a:prstClr val="black"/>
                </a:solidFill>
              </a:rPr>
              <a:t>,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가장 긴 변의 제곱이 나머지 변의 제곱의 합과 같다면 직각삼각형이고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위의 조건이 성립하지 않으면 일반삼각형이다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40740" y="2604656"/>
            <a:ext cx="7696496" cy="30295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8392" y="3137170"/>
            <a:ext cx="6032500" cy="214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132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18983" y="586257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4. </a:t>
            </a:r>
            <a:r>
              <a:rPr lang="ko-KR" altLang="en-US" sz="1600" dirty="0" smtClean="0">
                <a:solidFill>
                  <a:prstClr val="black"/>
                </a:solidFill>
              </a:rPr>
              <a:t>다음 </a:t>
            </a:r>
            <a:r>
              <a:rPr lang="ko-KR" altLang="en-US" sz="1600" dirty="0">
                <a:solidFill>
                  <a:prstClr val="black"/>
                </a:solidFill>
              </a:rPr>
              <a:t>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작성해 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3506" y="1333499"/>
            <a:ext cx="6816806" cy="31756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사과는 </a:t>
            </a:r>
            <a:r>
              <a:rPr lang="en-US" altLang="ko-KR" sz="1100" dirty="0">
                <a:solidFill>
                  <a:prstClr val="black"/>
                </a:solidFill>
              </a:rPr>
              <a:t>1,000</a:t>
            </a:r>
            <a:r>
              <a:rPr lang="ko-KR" altLang="en-US" sz="1100" dirty="0">
                <a:solidFill>
                  <a:prstClr val="black"/>
                </a:solidFill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포도는 </a:t>
            </a:r>
            <a:r>
              <a:rPr lang="en-US" altLang="ko-KR" sz="1100" dirty="0">
                <a:solidFill>
                  <a:prstClr val="black"/>
                </a:solidFill>
              </a:rPr>
              <a:t>3,000</a:t>
            </a:r>
            <a:r>
              <a:rPr lang="ko-KR" altLang="en-US" sz="1100" dirty="0">
                <a:solidFill>
                  <a:prstClr val="black"/>
                </a:solidFill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배는 </a:t>
            </a:r>
            <a:r>
              <a:rPr lang="en-US" altLang="ko-KR" sz="1100" dirty="0">
                <a:solidFill>
                  <a:prstClr val="black"/>
                </a:solidFill>
              </a:rPr>
              <a:t>2,000</a:t>
            </a:r>
            <a:r>
              <a:rPr lang="ko-KR" altLang="en-US" sz="1100" dirty="0">
                <a:solidFill>
                  <a:prstClr val="black"/>
                </a:solidFill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귤은 </a:t>
            </a:r>
            <a:r>
              <a:rPr lang="en-US" altLang="ko-KR" sz="1100" dirty="0">
                <a:solidFill>
                  <a:prstClr val="black"/>
                </a:solidFill>
              </a:rPr>
              <a:t>500</a:t>
            </a:r>
            <a:r>
              <a:rPr lang="ko-KR" altLang="en-US" sz="1100" dirty="0">
                <a:solidFill>
                  <a:prstClr val="black"/>
                </a:solidFill>
              </a:rPr>
              <a:t>원에 파는 과일가게가 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이 가게는 포도를 </a:t>
            </a:r>
            <a:r>
              <a:rPr lang="en-US" altLang="ko-KR" sz="1100" dirty="0">
                <a:solidFill>
                  <a:prstClr val="black"/>
                </a:solidFill>
              </a:rPr>
              <a:t>3</a:t>
            </a:r>
            <a:r>
              <a:rPr lang="ko-KR" altLang="en-US" sz="1100" dirty="0">
                <a:solidFill>
                  <a:prstClr val="black"/>
                </a:solidFill>
              </a:rPr>
              <a:t>송이 이상 사면 </a:t>
            </a:r>
            <a:r>
              <a:rPr lang="ko-KR" altLang="en-US" sz="1100" dirty="0" smtClean="0">
                <a:solidFill>
                  <a:prstClr val="black"/>
                </a:solidFill>
              </a:rPr>
              <a:t>총 금액의 </a:t>
            </a:r>
            <a:r>
              <a:rPr lang="en-US" altLang="ko-KR" sz="1100" dirty="0">
                <a:solidFill>
                  <a:prstClr val="black"/>
                </a:solidFill>
              </a:rPr>
              <a:t>10%</a:t>
            </a:r>
            <a:r>
              <a:rPr lang="ko-KR" altLang="en-US" sz="1100" dirty="0">
                <a:solidFill>
                  <a:prstClr val="black"/>
                </a:solidFill>
              </a:rPr>
              <a:t>를 </a:t>
            </a:r>
            <a:r>
              <a:rPr lang="ko-KR" altLang="en-US" sz="1100" dirty="0" smtClean="0">
                <a:solidFill>
                  <a:prstClr val="black"/>
                </a:solidFill>
              </a:rPr>
              <a:t>할인해주며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</a:rPr>
              <a:t>귤은 </a:t>
            </a:r>
            <a:r>
              <a:rPr lang="en-US" altLang="ko-KR" sz="1100" dirty="0" smtClean="0">
                <a:solidFill>
                  <a:prstClr val="black"/>
                </a:solidFill>
              </a:rPr>
              <a:t>10</a:t>
            </a:r>
            <a:r>
              <a:rPr lang="ko-KR" altLang="en-US" sz="1100" dirty="0" smtClean="0">
                <a:solidFill>
                  <a:prstClr val="black"/>
                </a:solidFill>
              </a:rPr>
              <a:t>개당  </a:t>
            </a:r>
            <a:r>
              <a:rPr lang="en-US" altLang="ko-KR" sz="1100" dirty="0" smtClean="0">
                <a:solidFill>
                  <a:prstClr val="black"/>
                </a:solidFill>
              </a:rPr>
              <a:t>2</a:t>
            </a:r>
            <a:r>
              <a:rPr lang="ko-KR" altLang="en-US" sz="1100" dirty="0" smtClean="0">
                <a:solidFill>
                  <a:prstClr val="black"/>
                </a:solidFill>
              </a:rPr>
              <a:t>개를 덤으로 준다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사용자로부터 어느 과일을 살 건지 물어본 후 사용자가 원하는 과일의 총 금액을 계산해주는 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프로그램을 작성해 보자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출력은 사용자가 구입한 과일의 종류와 개수 각 과일에 대한 가격 그리고 총 가격을 알려준다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</a:endParaRPr>
          </a:p>
          <a:p>
            <a:endParaRPr lang="en-US" altLang="ko-KR" sz="1100" dirty="0" smtClean="0">
              <a:solidFill>
                <a:prstClr val="black"/>
              </a:solidFill>
            </a:endParaRPr>
          </a:p>
          <a:p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I</a:t>
            </a:r>
            <a:r>
              <a:rPr lang="ko-KR" altLang="en-US" sz="1100" dirty="0" smtClean="0">
                <a:solidFill>
                  <a:prstClr val="black"/>
                </a:solidFill>
              </a:rPr>
              <a:t>테스트</a:t>
            </a:r>
            <a:r>
              <a:rPr lang="en-US" altLang="ko-KR" sz="1100" dirty="0" smtClean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구입하려는 과일의 이름을 입력하세요</a:t>
            </a:r>
            <a:r>
              <a:rPr lang="en-US" altLang="ko-KR" sz="1100" dirty="0" smtClean="0">
                <a:solidFill>
                  <a:prstClr val="black"/>
                </a:solidFill>
              </a:rPr>
              <a:t>. (</a:t>
            </a:r>
            <a:r>
              <a:rPr lang="ko-KR" altLang="en-US" sz="1100" dirty="0" smtClean="0">
                <a:solidFill>
                  <a:prstClr val="black"/>
                </a:solidFill>
              </a:rPr>
              <a:t>입력을 종료하려면 </a:t>
            </a:r>
            <a:r>
              <a:rPr lang="en-US" altLang="ko-KR" sz="1100" dirty="0" smtClean="0">
                <a:solidFill>
                  <a:prstClr val="black"/>
                </a:solidFill>
              </a:rPr>
              <a:t>q</a:t>
            </a:r>
            <a:r>
              <a:rPr lang="ko-KR" altLang="en-US" sz="1100" dirty="0" smtClean="0">
                <a:solidFill>
                  <a:prstClr val="black"/>
                </a:solidFill>
              </a:rPr>
              <a:t>를 입력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  <a:r>
              <a:rPr lang="ko-KR" altLang="en-US" sz="1100" dirty="0" smtClean="0">
                <a:solidFill>
                  <a:prstClr val="black"/>
                </a:solidFill>
              </a:rPr>
              <a:t>포도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구입하려는 과일의 개수를 입력하세요</a:t>
            </a:r>
            <a:r>
              <a:rPr lang="en-US" altLang="ko-KR" sz="1100" dirty="0" smtClean="0">
                <a:solidFill>
                  <a:prstClr val="black"/>
                </a:solidFill>
              </a:rPr>
              <a:t>. 5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구입하려는 과일의 이름을 입력하세요</a:t>
            </a:r>
            <a:r>
              <a:rPr lang="en-US" altLang="ko-KR" sz="1100" dirty="0">
                <a:solidFill>
                  <a:prstClr val="black"/>
                </a:solidFill>
              </a:rPr>
              <a:t>. (</a:t>
            </a:r>
            <a:r>
              <a:rPr lang="ko-KR" altLang="en-US" sz="1100" dirty="0">
                <a:solidFill>
                  <a:prstClr val="black"/>
                </a:solidFill>
              </a:rPr>
              <a:t>입력을 종료하려면 </a:t>
            </a:r>
            <a:r>
              <a:rPr lang="en-US" altLang="ko-KR" sz="1100" dirty="0">
                <a:solidFill>
                  <a:prstClr val="black"/>
                </a:solidFill>
              </a:rPr>
              <a:t>q</a:t>
            </a:r>
            <a:r>
              <a:rPr lang="ko-KR" altLang="en-US" sz="1100" dirty="0">
                <a:solidFill>
                  <a:prstClr val="black"/>
                </a:solidFill>
              </a:rPr>
              <a:t>를 입력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  <a:r>
              <a:rPr lang="ko-KR" altLang="en-US" sz="1100" dirty="0" smtClean="0">
                <a:solidFill>
                  <a:prstClr val="black"/>
                </a:solidFill>
              </a:rPr>
              <a:t>귤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구입하려는 </a:t>
            </a:r>
            <a:r>
              <a:rPr lang="ko-KR" altLang="en-US" sz="1100" dirty="0">
                <a:solidFill>
                  <a:prstClr val="black"/>
                </a:solidFill>
              </a:rPr>
              <a:t>과일의 개수를 입력하세요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en-US" altLang="ko-KR" sz="1100" dirty="0" smtClean="0">
                <a:solidFill>
                  <a:prstClr val="black"/>
                </a:solidFill>
              </a:rPr>
              <a:t>10</a:t>
            </a:r>
            <a:endParaRPr lang="en-US" altLang="ko-KR" sz="1100" dirty="0">
              <a:solidFill>
                <a:prstClr val="black"/>
              </a:solidFill>
            </a:endParaRPr>
          </a:p>
          <a:p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귀하는 포도 </a:t>
            </a:r>
            <a:r>
              <a:rPr lang="en-US" altLang="ko-KR" sz="1100" dirty="0">
                <a:solidFill>
                  <a:prstClr val="black"/>
                </a:solidFill>
              </a:rPr>
              <a:t>-&gt; 5  : </a:t>
            </a:r>
            <a:r>
              <a:rPr lang="ko-KR" altLang="en-US" sz="1100" dirty="0">
                <a:solidFill>
                  <a:prstClr val="black"/>
                </a:solidFill>
              </a:rPr>
              <a:t>금액 </a:t>
            </a:r>
            <a:r>
              <a:rPr lang="en-US" altLang="ko-KR" sz="1100" dirty="0">
                <a:solidFill>
                  <a:prstClr val="black"/>
                </a:solidFill>
              </a:rPr>
              <a:t>10500 </a:t>
            </a:r>
            <a:r>
              <a:rPr lang="ko-KR" altLang="en-US" sz="1100" dirty="0">
                <a:solidFill>
                  <a:prstClr val="black"/>
                </a:solidFill>
              </a:rPr>
              <a:t>귤 </a:t>
            </a:r>
            <a:r>
              <a:rPr lang="en-US" altLang="ko-KR" sz="1100" dirty="0">
                <a:solidFill>
                  <a:prstClr val="black"/>
                </a:solidFill>
              </a:rPr>
              <a:t>-&gt; 22  : </a:t>
            </a:r>
            <a:r>
              <a:rPr lang="ko-KR" altLang="en-US" sz="1100" dirty="0">
                <a:solidFill>
                  <a:prstClr val="black"/>
                </a:solidFill>
              </a:rPr>
              <a:t>금액 </a:t>
            </a:r>
            <a:r>
              <a:rPr lang="en-US" altLang="ko-KR" sz="1100" dirty="0">
                <a:solidFill>
                  <a:prstClr val="black"/>
                </a:solidFill>
              </a:rPr>
              <a:t>10000  </a:t>
            </a:r>
            <a:r>
              <a:rPr lang="ko-KR" altLang="en-US" sz="1100" dirty="0">
                <a:solidFill>
                  <a:prstClr val="black"/>
                </a:solidFill>
              </a:rPr>
              <a:t>총 금액 </a:t>
            </a:r>
            <a:r>
              <a:rPr lang="en-US" altLang="ko-KR" sz="1100" dirty="0">
                <a:solidFill>
                  <a:prstClr val="black"/>
                </a:solidFill>
              </a:rPr>
              <a:t>20500 </a:t>
            </a:r>
            <a:r>
              <a:rPr lang="ko-KR" altLang="en-US" sz="1100" dirty="0">
                <a:solidFill>
                  <a:prstClr val="black"/>
                </a:solidFill>
              </a:rPr>
              <a:t>를 구입했습니다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03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755650" y="1079837"/>
            <a:ext cx="7759700" cy="527651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altLang="ko-KR" sz="100" dirty="0"/>
          </a:p>
          <a:p>
            <a:pPr marL="457200" indent="-457200">
              <a:buFont typeface="+mj-lt"/>
              <a:buAutoNum type="arabicPeriod" startAt="5"/>
            </a:pPr>
            <a:r>
              <a:rPr lang="ko-KR" altLang="en-US" dirty="0"/>
              <a:t>다음의 요구사항에 따라 프로그램을 작성하라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 smtClean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</p:txBody>
      </p:sp>
      <p:sp>
        <p:nvSpPr>
          <p:cNvPr id="11" name="_x148686472"/>
          <p:cNvSpPr>
            <a:spLocks noChangeArrowheads="1"/>
          </p:cNvSpPr>
          <p:nvPr/>
        </p:nvSpPr>
        <p:spPr bwMode="auto">
          <a:xfrm>
            <a:off x="1139103" y="1558716"/>
            <a:ext cx="4871259" cy="1874597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요구사항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공을 일정 높이에서 던졌을 때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원래의 높이의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1/2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만큼 튀어 오른다고 한다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그러다가 높이가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0.00001m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보다 낮으면 튀어 오르지 않는다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while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문을 이용해서 다음 프로그램을 작성해보자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테스트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&gt;&gt;&gt;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높이를 입력하세요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(m): 30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공이 튀긴 횟수는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21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회입니다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&gt;&gt;&gt;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035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en-US" altLang="ko-KR" dirty="0"/>
              <a:t>6</a:t>
            </a:r>
            <a:r>
              <a:rPr lang="ko-KR" altLang="en-US" dirty="0"/>
              <a:t>명의 학생이 시험을 치렀다</a:t>
            </a:r>
            <a:r>
              <a:rPr lang="en-US" altLang="ko-KR" dirty="0"/>
              <a:t>. </a:t>
            </a:r>
            <a:r>
              <a:rPr lang="ko-KR" altLang="en-US" dirty="0"/>
              <a:t>각 시험 점수를 </a:t>
            </a:r>
            <a:r>
              <a:rPr lang="en-US" altLang="ko-KR" dirty="0"/>
              <a:t>score</a:t>
            </a:r>
            <a:r>
              <a:rPr lang="ko-KR" altLang="en-US" dirty="0"/>
              <a:t>라는 리스트에 넣고 이에 대해 최고점을 구하는 함수를 </a:t>
            </a:r>
            <a:r>
              <a:rPr lang="en-US" altLang="ko-KR" dirty="0"/>
              <a:t>for</a:t>
            </a:r>
            <a:r>
              <a:rPr lang="ko-KR" altLang="en-US" dirty="0"/>
              <a:t>문을 이용해서 작성해보시오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함수이름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high_score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986430" y="1988840"/>
            <a:ext cx="7183840" cy="1137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ko-KR" altLang="en-US" sz="1400" dirty="0"/>
              <a:t>최고 점수는 </a:t>
            </a:r>
            <a:r>
              <a:rPr lang="en-US" altLang="ko-KR" sz="1400" dirty="0"/>
              <a:t>100 </a:t>
            </a:r>
            <a:r>
              <a:rPr lang="ko-KR" altLang="en-US" sz="1400" dirty="0"/>
              <a:t>점 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58847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394</Words>
  <Application>Microsoft Office PowerPoint</Application>
  <PresentationFormat>화면 슬라이드 쇼(4:3)</PresentationFormat>
  <Paragraphs>85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2월 5일 아침문제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조건 연습문제</dc:title>
  <dc:creator>student</dc:creator>
  <cp:lastModifiedBy>student</cp:lastModifiedBy>
  <cp:revision>10</cp:revision>
  <dcterms:created xsi:type="dcterms:W3CDTF">2018-02-01T09:31:48Z</dcterms:created>
  <dcterms:modified xsi:type="dcterms:W3CDTF">2018-02-04T23:46:15Z</dcterms:modified>
</cp:coreProperties>
</file>