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3" r:id="rId3"/>
    <p:sldId id="264" r:id="rId4"/>
    <p:sldId id="268" r:id="rId5"/>
    <p:sldId id="265" r:id="rId6"/>
    <p:sldId id="269" r:id="rId7"/>
    <p:sldId id="257" r:id="rId8"/>
    <p:sldId id="270" r:id="rId9"/>
    <p:sldId id="266" r:id="rId10"/>
    <p:sldId id="271" r:id="rId11"/>
    <p:sldId id="267" r:id="rId12"/>
    <p:sldId id="272" r:id="rId13"/>
    <p:sldId id="273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3" autoAdjust="0"/>
    <p:restoredTop sz="94660"/>
  </p:normalViewPr>
  <p:slideViewPr>
    <p:cSldViewPr>
      <p:cViewPr>
        <p:scale>
          <a:sx n="150" d="100"/>
          <a:sy n="150" d="100"/>
        </p:scale>
        <p:origin x="-72" y="11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2F564F-B8AC-45B5-90DE-CB0D21594483}" type="datetimeFigureOut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ED2503-66A0-4479-9093-D0AC353532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707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>
                <a:solidFill>
                  <a:prstClr val="black"/>
                </a:solidFill>
              </a:rPr>
              <a:pPr/>
              <a:t>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4574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9901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>
                <a:solidFill>
                  <a:prstClr val="black"/>
                </a:solidFill>
              </a:rPr>
              <a:pPr/>
              <a:t>12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4574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>
                <a:solidFill>
                  <a:prstClr val="black"/>
                </a:solidFill>
              </a:rPr>
              <a:pPr/>
              <a:t>13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4574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>
                <a:solidFill>
                  <a:prstClr val="black"/>
                </a:solidFill>
              </a:rPr>
              <a:pPr/>
              <a:t>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27307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>
                <a:solidFill>
                  <a:prstClr val="black"/>
                </a:solidFill>
              </a:rPr>
              <a:pPr/>
              <a:t>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4574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>
                <a:solidFill>
                  <a:prstClr val="black"/>
                </a:solidFill>
              </a:rPr>
              <a:pPr/>
              <a:t>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00638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>
                <a:solidFill>
                  <a:prstClr val="black"/>
                </a:solidFill>
              </a:rPr>
              <a:pPr/>
              <a:t>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4574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>
                <a:solidFill>
                  <a:prstClr val="black"/>
                </a:solidFill>
              </a:rPr>
              <a:pPr/>
              <a:t>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4408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>
                <a:solidFill>
                  <a:prstClr val="black"/>
                </a:solidFill>
              </a:rPr>
              <a:pPr/>
              <a:t>8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4574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51556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>
                <a:solidFill>
                  <a:prstClr val="black"/>
                </a:solidFill>
              </a:rPr>
              <a:pPr/>
              <a:t>10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457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1AD54-9C0B-4ECF-A5D4-696004DB64B7}" type="datetimeFigureOut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23C12-A8FE-4C31-B8AE-85B94EAFBB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487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1AD54-9C0B-4ECF-A5D4-696004DB64B7}" type="datetimeFigureOut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23C12-A8FE-4C31-B8AE-85B94EAFBB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8327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1AD54-9C0B-4ECF-A5D4-696004DB64B7}" type="datetimeFigureOut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23C12-A8FE-4C31-B8AE-85B94EAFBB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9919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0729"/>
            <a:ext cx="7886700" cy="5425622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600" spc="-60" baseline="0"/>
            </a:lvl1pPr>
            <a:lvl2pPr marL="685800" indent="-228600">
              <a:buFont typeface="Arial" panose="020B0604020202020204" pitchFamily="34" charset="0"/>
              <a:buChar char="•"/>
              <a:defRPr sz="1600" spc="-60" baseline="0"/>
            </a:lvl2pPr>
            <a:lvl3pPr marL="1143000" indent="-228600">
              <a:buFont typeface="나눔명조" panose="02020603020101020101" pitchFamily="18" charset="-127"/>
              <a:buChar char="–"/>
              <a:defRPr sz="1600" spc="-60" baseline="0"/>
            </a:lvl3pPr>
            <a:lvl4pPr marL="1600200" indent="-228600">
              <a:buFont typeface="나눔명조" panose="02020603020101020101" pitchFamily="18" charset="-127"/>
              <a:buChar char="–"/>
              <a:defRPr sz="1600" spc="-60" baseline="0"/>
            </a:lvl4pPr>
            <a:lvl5pPr marL="2057400" indent="-228600">
              <a:buFont typeface="나눔명조" panose="02020603020101020101" pitchFamily="18" charset="-127"/>
              <a:buChar char="–"/>
              <a:defRPr sz="1600" spc="-6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4A02-93C9-40C3-B942-BC7B690A6F9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325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‹#›</a:t>
            </a:fld>
            <a:endParaRPr lang="ko-KR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2548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0729"/>
            <a:ext cx="7886700" cy="5425622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600" spc="-60" baseline="0"/>
            </a:lvl1pPr>
            <a:lvl2pPr marL="685800" indent="-228600">
              <a:buFont typeface="Arial" panose="020B0604020202020204" pitchFamily="34" charset="0"/>
              <a:buChar char="•"/>
              <a:defRPr sz="1600" spc="-60" baseline="0"/>
            </a:lvl2pPr>
            <a:lvl3pPr marL="1143000" indent="-228600">
              <a:buFont typeface="나눔명조" panose="02020603020101020101" pitchFamily="18" charset="-127"/>
              <a:buChar char="–"/>
              <a:defRPr sz="1600" spc="-60" baseline="0"/>
            </a:lvl3pPr>
            <a:lvl4pPr marL="1600200" indent="-228600">
              <a:buFont typeface="나눔명조" panose="02020603020101020101" pitchFamily="18" charset="-127"/>
              <a:buChar char="–"/>
              <a:defRPr sz="1600" spc="-60" baseline="0"/>
            </a:lvl4pPr>
            <a:lvl5pPr marL="2057400" indent="-228600">
              <a:buFont typeface="나눔명조" panose="02020603020101020101" pitchFamily="18" charset="-127"/>
              <a:buChar char="–"/>
              <a:defRPr sz="1600" spc="-6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4A02-93C9-40C3-B942-BC7B690A6F9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325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‹#›</a:t>
            </a:fld>
            <a:endParaRPr lang="ko-KR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9546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0729"/>
            <a:ext cx="7886700" cy="5425622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600" spc="-60" baseline="0"/>
            </a:lvl1pPr>
            <a:lvl2pPr marL="685800" indent="-228600">
              <a:buFont typeface="Arial" panose="020B0604020202020204" pitchFamily="34" charset="0"/>
              <a:buChar char="•"/>
              <a:defRPr sz="1600" spc="-60" baseline="0"/>
            </a:lvl2pPr>
            <a:lvl3pPr marL="1143000" indent="-228600">
              <a:buFont typeface="나눔명조" panose="02020603020101020101" pitchFamily="18" charset="-127"/>
              <a:buChar char="–"/>
              <a:defRPr sz="1600" spc="-60" baseline="0"/>
            </a:lvl3pPr>
            <a:lvl4pPr marL="1600200" indent="-228600">
              <a:buFont typeface="나눔명조" panose="02020603020101020101" pitchFamily="18" charset="-127"/>
              <a:buChar char="–"/>
              <a:defRPr sz="1600" spc="-60" baseline="0"/>
            </a:lvl4pPr>
            <a:lvl5pPr marL="2057400" indent="-228600">
              <a:buFont typeface="나눔명조" panose="02020603020101020101" pitchFamily="18" charset="-127"/>
              <a:buChar char="–"/>
              <a:defRPr sz="1600" spc="-6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4A02-93C9-40C3-B942-BC7B690A6F9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325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‹#›</a:t>
            </a:fld>
            <a:endParaRPr lang="ko-KR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74843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0729"/>
            <a:ext cx="7886700" cy="5425622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600" spc="-60" baseline="0"/>
            </a:lvl1pPr>
            <a:lvl2pPr marL="685800" indent="-228600">
              <a:buFont typeface="Arial" panose="020B0604020202020204" pitchFamily="34" charset="0"/>
              <a:buChar char="•"/>
              <a:defRPr sz="1600" spc="-60" baseline="0"/>
            </a:lvl2pPr>
            <a:lvl3pPr marL="1143000" indent="-228600">
              <a:buFont typeface="나눔명조" panose="02020603020101020101" pitchFamily="18" charset="-127"/>
              <a:buChar char="–"/>
              <a:defRPr sz="1600" spc="-60" baseline="0"/>
            </a:lvl3pPr>
            <a:lvl4pPr marL="1600200" indent="-228600">
              <a:buFont typeface="나눔명조" panose="02020603020101020101" pitchFamily="18" charset="-127"/>
              <a:buChar char="–"/>
              <a:defRPr sz="1600" spc="-60" baseline="0"/>
            </a:lvl4pPr>
            <a:lvl5pPr marL="2057400" indent="-228600">
              <a:buFont typeface="나눔명조" panose="02020603020101020101" pitchFamily="18" charset="-127"/>
              <a:buChar char="–"/>
              <a:defRPr sz="1600" spc="-6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4A02-93C9-40C3-B942-BC7B690A6F9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325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‹#›</a:t>
            </a:fld>
            <a:endParaRPr lang="ko-KR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77433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0729"/>
            <a:ext cx="7886700" cy="5425622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600" spc="-60" baseline="0"/>
            </a:lvl1pPr>
            <a:lvl2pPr marL="685800" indent="-228600">
              <a:buFont typeface="Arial" panose="020B0604020202020204" pitchFamily="34" charset="0"/>
              <a:buChar char="•"/>
              <a:defRPr sz="1600" spc="-60" baseline="0"/>
            </a:lvl2pPr>
            <a:lvl3pPr marL="1143000" indent="-228600">
              <a:buFont typeface="나눔명조" panose="02020603020101020101" pitchFamily="18" charset="-127"/>
              <a:buChar char="–"/>
              <a:defRPr sz="1600" spc="-60" baseline="0"/>
            </a:lvl3pPr>
            <a:lvl4pPr marL="1600200" indent="-228600">
              <a:buFont typeface="나눔명조" panose="02020603020101020101" pitchFamily="18" charset="-127"/>
              <a:buChar char="–"/>
              <a:defRPr sz="1600" spc="-60" baseline="0"/>
            </a:lvl4pPr>
            <a:lvl5pPr marL="2057400" indent="-228600">
              <a:buFont typeface="나눔명조" panose="02020603020101020101" pitchFamily="18" charset="-127"/>
              <a:buChar char="–"/>
              <a:defRPr sz="1600" spc="-6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4A02-93C9-40C3-B942-BC7B690A6F91}" type="datetime1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325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44CD35DA-7DA3-4004-95B7-1DAC72F1C79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31356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0729"/>
            <a:ext cx="7886700" cy="5425622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600" spc="-60" baseline="0"/>
            </a:lvl1pPr>
            <a:lvl2pPr marL="685800" indent="-228600">
              <a:buFont typeface="Arial" panose="020B0604020202020204" pitchFamily="34" charset="0"/>
              <a:buChar char="•"/>
              <a:defRPr sz="1600" spc="-60" baseline="0"/>
            </a:lvl2pPr>
            <a:lvl3pPr marL="1143000" indent="-228600">
              <a:buFont typeface="나눔명조" panose="02020603020101020101" pitchFamily="18" charset="-127"/>
              <a:buChar char="–"/>
              <a:defRPr sz="1600" spc="-60" baseline="0"/>
            </a:lvl3pPr>
            <a:lvl4pPr marL="1600200" indent="-228600">
              <a:buFont typeface="나눔명조" panose="02020603020101020101" pitchFamily="18" charset="-127"/>
              <a:buChar char="–"/>
              <a:defRPr sz="1600" spc="-60" baseline="0"/>
            </a:lvl4pPr>
            <a:lvl5pPr marL="2057400" indent="-228600">
              <a:buFont typeface="나눔명조" panose="02020603020101020101" pitchFamily="18" charset="-127"/>
              <a:buChar char="–"/>
              <a:defRPr sz="1600" spc="-6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4A02-93C9-40C3-B942-BC7B690A6F91}" type="datetime1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325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44CD35DA-7DA3-4004-95B7-1DAC72F1C79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2532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1AD54-9C0B-4ECF-A5D4-696004DB64B7}" type="datetimeFigureOut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23C12-A8FE-4C31-B8AE-85B94EAFBB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728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1AD54-9C0B-4ECF-A5D4-696004DB64B7}" type="datetimeFigureOut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23C12-A8FE-4C31-B8AE-85B94EAFBB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851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1AD54-9C0B-4ECF-A5D4-696004DB64B7}" type="datetimeFigureOut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23C12-A8FE-4C31-B8AE-85B94EAFBB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312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1AD54-9C0B-4ECF-A5D4-696004DB64B7}" type="datetimeFigureOut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23C12-A8FE-4C31-B8AE-85B94EAFBB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805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1AD54-9C0B-4ECF-A5D4-696004DB64B7}" type="datetimeFigureOut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23C12-A8FE-4C31-B8AE-85B94EAFBB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805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1AD54-9C0B-4ECF-A5D4-696004DB64B7}" type="datetimeFigureOut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23C12-A8FE-4C31-B8AE-85B94EAFBB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958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1AD54-9C0B-4ECF-A5D4-696004DB64B7}" type="datetimeFigureOut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23C12-A8FE-4C31-B8AE-85B94EAFBB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1922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1AD54-9C0B-4ECF-A5D4-696004DB64B7}" type="datetimeFigureOut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23C12-A8FE-4C31-B8AE-85B94EAFBB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222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1AD54-9C0B-4ECF-A5D4-696004DB64B7}" type="datetimeFigureOut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23C12-A8FE-4C31-B8AE-85B94EAFBB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813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5" r:id="rId13"/>
    <p:sldLayoutId id="2147483666" r:id="rId14"/>
    <p:sldLayoutId id="2147483667" r:id="rId15"/>
    <p:sldLayoutId id="2147483668" r:id="rId16"/>
    <p:sldLayoutId id="2147483669" r:id="rId1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5</a:t>
            </a:r>
            <a:r>
              <a:rPr lang="ko-KR" altLang="en-US" dirty="0" smtClean="0"/>
              <a:t>일 아침문제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093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10</a:t>
            </a:fld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96216" y="1014882"/>
            <a:ext cx="8582025" cy="5843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406212" y="2683518"/>
            <a:ext cx="7696496" cy="345638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height=float(input("</a:t>
            </a:r>
            <a:r>
              <a:rPr lang="ko-KR" alt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높이를 입력하세요</a:t>
            </a:r>
            <a:r>
              <a:rPr lang="en-US" altLang="ko-KR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"))</a:t>
            </a:r>
          </a:p>
          <a:p>
            <a:r>
              <a:rPr lang="en-US" altLang="ko-KR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altLang="ko-KR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</a:p>
          <a:p>
            <a:r>
              <a:rPr lang="en-US" altLang="ko-KR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height&gt;0.00001:</a:t>
            </a:r>
          </a:p>
          <a:p>
            <a:r>
              <a:rPr lang="en-US" altLang="ko-KR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height/=2</a:t>
            </a:r>
          </a:p>
          <a:p>
            <a:r>
              <a:rPr lang="en-US" altLang="ko-KR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altLang="ko-KR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+=1</a:t>
            </a:r>
          </a:p>
          <a:p>
            <a:endParaRPr lang="en-US" altLang="ko-KR" sz="11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print("</a:t>
            </a:r>
            <a:r>
              <a:rPr lang="ko-KR" alt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공이 튀긴 횟수는 </a:t>
            </a:r>
            <a:r>
              <a:rPr lang="en-US" altLang="ko-KR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</a:t>
            </a:r>
            <a:r>
              <a:rPr lang="ko-KR" alt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회 입니다</a:t>
            </a:r>
            <a:r>
              <a:rPr lang="en-US" altLang="ko-KR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." %(num-1))</a:t>
            </a:r>
          </a:p>
        </p:txBody>
      </p:sp>
    </p:spTree>
    <p:extLst>
      <p:ext uri="{BB962C8B-B14F-4D97-AF65-F5344CB8AC3E}">
        <p14:creationId xmlns:p14="http://schemas.microsoft.com/office/powerpoint/2010/main" val="633057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75104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>
          <a:xfrm>
            <a:off x="6953250" y="6508917"/>
            <a:ext cx="2057400" cy="365125"/>
          </a:xfrm>
        </p:spPr>
        <p:txBody>
          <a:bodyPr/>
          <a:lstStyle/>
          <a:p>
            <a:fld id="{44CD35DA-7DA3-4004-95B7-1DAC72F1C791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756138" y="2622930"/>
            <a:ext cx="7759212" cy="36748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756138" y="1079837"/>
            <a:ext cx="7759212" cy="5276513"/>
          </a:xfrm>
        </p:spPr>
        <p:txBody>
          <a:bodyPr/>
          <a:lstStyle/>
          <a:p>
            <a:pPr marL="342900" indent="-342900">
              <a:buFont typeface="+mj-lt"/>
              <a:buAutoNum type="arabicPeriod" startAt="6"/>
            </a:pPr>
            <a:r>
              <a:rPr lang="en-US" altLang="ko-KR" dirty="0"/>
              <a:t>6</a:t>
            </a:r>
            <a:r>
              <a:rPr lang="ko-KR" altLang="en-US" dirty="0"/>
              <a:t>명의 학생이 시험을 치렀다</a:t>
            </a:r>
            <a:r>
              <a:rPr lang="en-US" altLang="ko-KR" dirty="0"/>
              <a:t>. </a:t>
            </a:r>
            <a:r>
              <a:rPr lang="ko-KR" altLang="en-US" dirty="0"/>
              <a:t>각 시험 점수를 </a:t>
            </a:r>
            <a:r>
              <a:rPr lang="en-US" altLang="ko-KR" dirty="0"/>
              <a:t>score</a:t>
            </a:r>
            <a:r>
              <a:rPr lang="ko-KR" altLang="en-US" dirty="0"/>
              <a:t>라는 리스트에 넣고 이에 대해 최고점을 구하는 함수를 </a:t>
            </a:r>
            <a:r>
              <a:rPr lang="en-US" altLang="ko-KR" dirty="0"/>
              <a:t>for</a:t>
            </a:r>
            <a:r>
              <a:rPr lang="ko-KR" altLang="en-US" dirty="0"/>
              <a:t>문을 이용해서 작성해보시오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함수이름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high_score</a:t>
            </a:r>
            <a:r>
              <a:rPr lang="en-US" altLang="ko-KR" dirty="0" smtClean="0"/>
              <a:t>)</a:t>
            </a:r>
          </a:p>
          <a:p>
            <a:pPr marL="342900" indent="-342900">
              <a:buFont typeface="+mj-lt"/>
              <a:buAutoNum type="arabicPeriod" startAt="6"/>
            </a:pPr>
            <a:endParaRPr lang="en-US" altLang="ko-KR" dirty="0"/>
          </a:p>
          <a:p>
            <a:pPr marL="342900" indent="-342900">
              <a:buFont typeface="+mj-lt"/>
              <a:buAutoNum type="arabicPeriod" startAt="6"/>
            </a:pPr>
            <a:endParaRPr lang="en-US" altLang="ko-KR" dirty="0"/>
          </a:p>
          <a:p>
            <a:pPr marL="342900" indent="-342900">
              <a:buFont typeface="+mj-lt"/>
              <a:buAutoNum type="arabicPeriod" startAt="6"/>
            </a:pPr>
            <a:endParaRPr lang="en-US" altLang="ko-KR" dirty="0"/>
          </a:p>
          <a:p>
            <a:pPr marL="342900" indent="-342900">
              <a:buFont typeface="+mj-lt"/>
              <a:buAutoNum type="arabicPeriod" startAt="6"/>
            </a:pPr>
            <a:endParaRPr lang="en-US" altLang="ko-KR" dirty="0"/>
          </a:p>
          <a:p>
            <a:pPr marL="342900" indent="-342900">
              <a:buFont typeface="+mj-lt"/>
              <a:buAutoNum type="arabicPeriod" startAt="6"/>
            </a:pPr>
            <a:endParaRPr lang="en-US" altLang="ko-KR" dirty="0"/>
          </a:p>
        </p:txBody>
      </p:sp>
      <p:sp>
        <p:nvSpPr>
          <p:cNvPr id="14" name="직사각형 13"/>
          <p:cNvSpPr/>
          <p:nvPr/>
        </p:nvSpPr>
        <p:spPr>
          <a:xfrm>
            <a:off x="986430" y="1988840"/>
            <a:ext cx="7183840" cy="11377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r>
              <a:rPr lang="en-US" altLang="ko-KR" sz="1400" dirty="0"/>
              <a:t>I </a:t>
            </a:r>
            <a:r>
              <a:rPr lang="ko-KR" altLang="en-US" sz="1400" dirty="0"/>
              <a:t>테스트 </a:t>
            </a:r>
            <a:r>
              <a:rPr lang="en-US" altLang="ko-KR" sz="1400" dirty="0"/>
              <a:t>I</a:t>
            </a:r>
          </a:p>
          <a:p>
            <a:r>
              <a:rPr lang="en-US" altLang="ko-KR" sz="1400" dirty="0"/>
              <a:t>&gt;&gt;&gt;</a:t>
            </a:r>
          </a:p>
          <a:p>
            <a:r>
              <a:rPr lang="ko-KR" altLang="en-US" sz="1400" dirty="0"/>
              <a:t>최고 점수는 </a:t>
            </a:r>
            <a:r>
              <a:rPr lang="en-US" altLang="ko-KR" sz="1400" dirty="0"/>
              <a:t>100 </a:t>
            </a:r>
            <a:r>
              <a:rPr lang="ko-KR" altLang="en-US" sz="1400" dirty="0"/>
              <a:t>점 입니다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&gt;&gt;&gt;</a:t>
            </a:r>
          </a:p>
        </p:txBody>
      </p:sp>
    </p:spTree>
    <p:extLst>
      <p:ext uri="{BB962C8B-B14F-4D97-AF65-F5344CB8AC3E}">
        <p14:creationId xmlns:p14="http://schemas.microsoft.com/office/powerpoint/2010/main" val="1588472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12</a:t>
            </a:fld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96216" y="1014882"/>
            <a:ext cx="8582025" cy="5843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406212" y="2683518"/>
            <a:ext cx="7696496" cy="345638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score=[]</a:t>
            </a:r>
          </a:p>
          <a:p>
            <a:r>
              <a:rPr lang="en-US" altLang="ko-KR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k in range(0,6,1):</a:t>
            </a:r>
          </a:p>
          <a:p>
            <a:r>
              <a:rPr lang="en-US" altLang="ko-KR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altLang="ko-KR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ko-KR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(input("</a:t>
            </a:r>
            <a:r>
              <a:rPr lang="ko-KR" alt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점수를 입력해주세요</a:t>
            </a:r>
            <a:r>
              <a:rPr lang="en-US" altLang="ko-KR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"))</a:t>
            </a:r>
          </a:p>
          <a:p>
            <a:r>
              <a:rPr lang="en-US" altLang="ko-KR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score.append</a:t>
            </a:r>
            <a:r>
              <a:rPr lang="en-US" altLang="ko-KR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altLang="ko-KR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altLang="ko-KR" sz="11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score.sort</a:t>
            </a:r>
            <a:r>
              <a:rPr lang="en-US" altLang="ko-KR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altLang="ko-KR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print("</a:t>
            </a:r>
            <a:r>
              <a:rPr lang="ko-KR" alt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최고 점수는 </a:t>
            </a:r>
            <a:r>
              <a:rPr lang="en-US" altLang="ko-KR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 </a:t>
            </a:r>
            <a:r>
              <a:rPr lang="ko-KR" alt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입니다</a:t>
            </a:r>
            <a:r>
              <a:rPr lang="en-US" altLang="ko-KR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%(</a:t>
            </a:r>
            <a:r>
              <a:rPr lang="en-US" altLang="ko-KR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score.pop</a:t>
            </a:r>
            <a:r>
              <a:rPr lang="en-US" altLang="ko-KR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()))</a:t>
            </a:r>
          </a:p>
        </p:txBody>
      </p:sp>
    </p:spTree>
    <p:extLst>
      <p:ext uri="{BB962C8B-B14F-4D97-AF65-F5344CB8AC3E}">
        <p14:creationId xmlns:p14="http://schemas.microsoft.com/office/powerpoint/2010/main" val="36175978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13</a:t>
            </a:fld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96216" y="1014882"/>
            <a:ext cx="8582025" cy="5843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406212" y="2683518"/>
            <a:ext cx="7696496" cy="345638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7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re</a:t>
            </a:r>
          </a:p>
          <a:p>
            <a:endParaRPr lang="en-US" altLang="ko-KR" sz="7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7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passw,idw,kname,ename,tel,hp,email,jumin,ip,sogae</a:t>
            </a:r>
            <a:r>
              <a:rPr lang="en-US" altLang="ko-KR" sz="7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'','','','','','','','','',''</a:t>
            </a:r>
          </a:p>
          <a:p>
            <a:r>
              <a:rPr lang="en-US" altLang="ko-KR" sz="7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r= </a:t>
            </a:r>
            <a:r>
              <a:rPr lang="en-US" altLang="ko-KR" sz="7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re.compile</a:t>
            </a:r>
            <a:r>
              <a:rPr lang="en-US" altLang="ko-KR" sz="7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("^[a-z].[a-z0-9]*$")##ID </a:t>
            </a:r>
            <a:r>
              <a:rPr lang="ko-KR" altLang="en-US" sz="7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정규식</a:t>
            </a:r>
          </a:p>
          <a:p>
            <a:r>
              <a:rPr lang="en-US" altLang="ko-KR" sz="7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True :</a:t>
            </a:r>
          </a:p>
          <a:p>
            <a:r>
              <a:rPr lang="en-US" altLang="ko-KR" sz="7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7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ko-KR" sz="7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input("ID</a:t>
            </a:r>
            <a:r>
              <a:rPr lang="ko-KR" altLang="en-US" sz="7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입력</a:t>
            </a:r>
            <a:r>
              <a:rPr lang="en-US" altLang="ko-KR" sz="7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altLang="ko-KR" sz="7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US" altLang="ko-KR" sz="7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r.search</a:t>
            </a:r>
            <a:r>
              <a:rPr lang="en-US" altLang="ko-KR" sz="7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7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ko-KR" sz="7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== None:</a:t>
            </a:r>
          </a:p>
          <a:p>
            <a:r>
              <a:rPr lang="en-US" altLang="ko-KR" sz="7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print("</a:t>
            </a:r>
            <a:r>
              <a:rPr lang="ko-KR" altLang="en-US" sz="7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잘못입력</a:t>
            </a:r>
            <a:r>
              <a:rPr lang="en-US" altLang="ko-KR" sz="7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altLang="ko-KR" sz="7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continue</a:t>
            </a:r>
          </a:p>
          <a:p>
            <a:r>
              <a:rPr lang="en-US" altLang="ko-KR" sz="7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else :</a:t>
            </a:r>
          </a:p>
          <a:p>
            <a:r>
              <a:rPr lang="en-US" altLang="ko-KR" sz="7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altLang="ko-KR" sz="7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idw</a:t>
            </a:r>
            <a:r>
              <a:rPr lang="en-US" altLang="ko-KR" sz="7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ko-KR" sz="7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endParaRPr lang="en-US" altLang="ko-KR" sz="7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7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print(</a:t>
            </a:r>
            <a:r>
              <a:rPr lang="en-US" altLang="ko-KR" sz="7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ko-KR" sz="7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ko-KR" sz="7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break   </a:t>
            </a:r>
          </a:p>
          <a:p>
            <a:endParaRPr lang="en-US" altLang="ko-KR" sz="7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ko-KR" sz="7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7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r= </a:t>
            </a:r>
            <a:r>
              <a:rPr lang="en-US" altLang="ko-KR" sz="7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re.compile</a:t>
            </a:r>
            <a:r>
              <a:rPr lang="en-US" altLang="ko-KR" sz="7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("^[0-9]*$")##Password </a:t>
            </a:r>
            <a:r>
              <a:rPr lang="ko-KR" altLang="en-US" sz="7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정규식</a:t>
            </a:r>
          </a:p>
          <a:p>
            <a:r>
              <a:rPr lang="en-US" altLang="ko-KR" sz="7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True :</a:t>
            </a:r>
          </a:p>
          <a:p>
            <a:r>
              <a:rPr lang="en-US" altLang="ko-KR" sz="7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7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ko-KR" sz="7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input("Password</a:t>
            </a:r>
            <a:r>
              <a:rPr lang="ko-KR" altLang="en-US" sz="7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입력</a:t>
            </a:r>
            <a:r>
              <a:rPr lang="en-US" altLang="ko-KR" sz="7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altLang="ko-KR" sz="7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US" altLang="ko-KR" sz="7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r.search</a:t>
            </a:r>
            <a:r>
              <a:rPr lang="en-US" altLang="ko-KR" sz="7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7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ko-KR" sz="7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== None:</a:t>
            </a:r>
          </a:p>
          <a:p>
            <a:r>
              <a:rPr lang="en-US" altLang="ko-KR" sz="7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print("</a:t>
            </a:r>
            <a:r>
              <a:rPr lang="ko-KR" altLang="en-US" sz="7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잘못입력</a:t>
            </a:r>
            <a:r>
              <a:rPr lang="en-US" altLang="ko-KR" sz="7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altLang="ko-KR" sz="7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continue</a:t>
            </a:r>
          </a:p>
          <a:p>
            <a:r>
              <a:rPr lang="en-US" altLang="ko-KR" sz="7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else :</a:t>
            </a:r>
          </a:p>
          <a:p>
            <a:r>
              <a:rPr lang="en-US" altLang="ko-KR" sz="7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altLang="ko-KR" sz="7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passw</a:t>
            </a:r>
            <a:r>
              <a:rPr lang="en-US" altLang="ko-KR" sz="7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ko-KR" sz="7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endParaRPr lang="en-US" altLang="ko-KR" sz="7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7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print(</a:t>
            </a:r>
            <a:r>
              <a:rPr lang="en-US" altLang="ko-KR" sz="7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ko-KR" sz="7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ko-KR" sz="7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break   </a:t>
            </a:r>
          </a:p>
          <a:p>
            <a:endParaRPr lang="en-US" altLang="ko-KR" sz="7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7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r= </a:t>
            </a:r>
            <a:r>
              <a:rPr lang="en-US" altLang="ko-KR" sz="7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re.compile</a:t>
            </a:r>
            <a:r>
              <a:rPr lang="en-US" altLang="ko-KR" sz="7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("^[</a:t>
            </a:r>
            <a:r>
              <a:rPr lang="ko-KR" altLang="en-US" sz="7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가</a:t>
            </a:r>
            <a:r>
              <a:rPr lang="en-US" altLang="ko-KR" sz="7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ko-KR" altLang="en-US" sz="7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힣</a:t>
            </a:r>
            <a:r>
              <a:rPr lang="en-US" altLang="ko-KR" sz="7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]*$")##</a:t>
            </a:r>
            <a:r>
              <a:rPr lang="ko-KR" altLang="en-US" sz="7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한글이름  정규식</a:t>
            </a:r>
          </a:p>
          <a:p>
            <a:r>
              <a:rPr lang="en-US" altLang="ko-KR" sz="7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True :</a:t>
            </a:r>
          </a:p>
          <a:p>
            <a:r>
              <a:rPr lang="en-US" altLang="ko-KR" sz="7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7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ko-KR" sz="7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input("</a:t>
            </a:r>
            <a:r>
              <a:rPr lang="ko-KR" altLang="en-US" sz="7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한글이름입력</a:t>
            </a:r>
            <a:r>
              <a:rPr lang="en-US" altLang="ko-KR" sz="7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altLang="ko-KR" sz="7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US" altLang="ko-KR" sz="7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r.search</a:t>
            </a:r>
            <a:r>
              <a:rPr lang="en-US" altLang="ko-KR" sz="7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7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ko-KR" sz="7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== None:</a:t>
            </a:r>
          </a:p>
          <a:p>
            <a:r>
              <a:rPr lang="en-US" altLang="ko-KR" sz="7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print("</a:t>
            </a:r>
            <a:r>
              <a:rPr lang="ko-KR" altLang="en-US" sz="7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잘못입력</a:t>
            </a:r>
            <a:r>
              <a:rPr lang="en-US" altLang="ko-KR" sz="7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altLang="ko-KR" sz="7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continue</a:t>
            </a:r>
          </a:p>
          <a:p>
            <a:r>
              <a:rPr lang="en-US" altLang="ko-KR" sz="7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else :</a:t>
            </a:r>
          </a:p>
          <a:p>
            <a:r>
              <a:rPr lang="en-US" altLang="ko-KR" sz="7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altLang="ko-KR" sz="7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kname</a:t>
            </a:r>
            <a:r>
              <a:rPr lang="en-US" altLang="ko-KR" sz="7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ko-KR" sz="7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endParaRPr lang="en-US" altLang="ko-KR" sz="7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7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print(</a:t>
            </a:r>
            <a:r>
              <a:rPr lang="en-US" altLang="ko-KR" sz="7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ko-KR" sz="7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ko-KR" sz="7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break</a:t>
            </a:r>
          </a:p>
          <a:p>
            <a:endParaRPr lang="en-US" altLang="ko-KR" sz="7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7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r= </a:t>
            </a:r>
            <a:r>
              <a:rPr lang="en-US" altLang="ko-KR" sz="7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re.compile</a:t>
            </a:r>
            <a:r>
              <a:rPr lang="en-US" altLang="ko-KR" sz="7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("^[a-</a:t>
            </a:r>
            <a:r>
              <a:rPr lang="en-US" altLang="ko-KR" sz="7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zA</a:t>
            </a:r>
            <a:r>
              <a:rPr lang="en-US" altLang="ko-KR" sz="7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-Z]*$")##</a:t>
            </a:r>
            <a:r>
              <a:rPr lang="ko-KR" altLang="en-US" sz="7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영문이름 정규식</a:t>
            </a:r>
          </a:p>
          <a:p>
            <a:r>
              <a:rPr lang="en-US" altLang="ko-KR" sz="7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True :</a:t>
            </a:r>
          </a:p>
          <a:p>
            <a:r>
              <a:rPr lang="en-US" altLang="ko-KR" sz="7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7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ko-KR" sz="7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input("</a:t>
            </a:r>
            <a:r>
              <a:rPr lang="ko-KR" altLang="en-US" sz="7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영문이름입력</a:t>
            </a:r>
            <a:r>
              <a:rPr lang="en-US" altLang="ko-KR" sz="7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altLang="ko-KR" sz="7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US" altLang="ko-KR" sz="7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r.search</a:t>
            </a:r>
            <a:r>
              <a:rPr lang="en-US" altLang="ko-KR" sz="7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7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ko-KR" sz="7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== None:</a:t>
            </a:r>
          </a:p>
          <a:p>
            <a:r>
              <a:rPr lang="en-US" altLang="ko-KR" sz="7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print("</a:t>
            </a:r>
            <a:r>
              <a:rPr lang="ko-KR" altLang="en-US" sz="7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잘못입력</a:t>
            </a:r>
            <a:r>
              <a:rPr lang="en-US" altLang="ko-KR" sz="7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altLang="ko-KR" sz="7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continue</a:t>
            </a:r>
          </a:p>
          <a:p>
            <a:r>
              <a:rPr lang="en-US" altLang="ko-KR" sz="7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else :</a:t>
            </a:r>
          </a:p>
          <a:p>
            <a:r>
              <a:rPr lang="en-US" altLang="ko-KR" sz="7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altLang="ko-KR" sz="7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ename</a:t>
            </a:r>
            <a:r>
              <a:rPr lang="en-US" altLang="ko-KR" sz="7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ko-KR" sz="7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endParaRPr lang="en-US" altLang="ko-KR" sz="7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7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print(</a:t>
            </a:r>
            <a:r>
              <a:rPr lang="en-US" altLang="ko-KR" sz="7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ko-KR" sz="7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ko-KR" sz="7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break</a:t>
            </a:r>
          </a:p>
          <a:p>
            <a:endParaRPr lang="en-US" altLang="ko-KR" sz="7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7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r= </a:t>
            </a:r>
            <a:r>
              <a:rPr lang="en-US" altLang="ko-KR" sz="7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re.compile</a:t>
            </a:r>
            <a:r>
              <a:rPr lang="en-US" altLang="ko-KR" sz="7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("^\d{2,3}-\d{3,4}-\d{4}$")##</a:t>
            </a:r>
            <a:r>
              <a:rPr lang="ko-KR" altLang="en-US" sz="7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일반전화번호 정규식</a:t>
            </a:r>
          </a:p>
          <a:p>
            <a:r>
              <a:rPr lang="en-US" altLang="ko-KR" sz="7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True :</a:t>
            </a:r>
          </a:p>
          <a:p>
            <a:r>
              <a:rPr lang="en-US" altLang="ko-KR" sz="7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7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ko-KR" sz="7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input("</a:t>
            </a:r>
            <a:r>
              <a:rPr lang="ko-KR" altLang="en-US" sz="7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일반전화번호입력</a:t>
            </a:r>
            <a:r>
              <a:rPr lang="en-US" altLang="ko-KR" sz="7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altLang="ko-KR" sz="7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US" altLang="ko-KR" sz="7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r.search</a:t>
            </a:r>
            <a:r>
              <a:rPr lang="en-US" altLang="ko-KR" sz="7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7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ko-KR" sz="7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== None:</a:t>
            </a:r>
          </a:p>
          <a:p>
            <a:r>
              <a:rPr lang="en-US" altLang="ko-KR" sz="7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print("</a:t>
            </a:r>
            <a:r>
              <a:rPr lang="ko-KR" altLang="en-US" sz="7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잘못입력</a:t>
            </a:r>
            <a:r>
              <a:rPr lang="en-US" altLang="ko-KR" sz="7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altLang="ko-KR" sz="7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continue</a:t>
            </a:r>
          </a:p>
          <a:p>
            <a:r>
              <a:rPr lang="en-US" altLang="ko-KR" sz="7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else :</a:t>
            </a:r>
          </a:p>
          <a:p>
            <a:r>
              <a:rPr lang="en-US" altLang="ko-KR" sz="7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altLang="ko-KR" sz="7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tel</a:t>
            </a:r>
            <a:r>
              <a:rPr lang="en-US" altLang="ko-KR" sz="7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ko-KR" sz="7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endParaRPr lang="en-US" altLang="ko-KR" sz="7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7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print(</a:t>
            </a:r>
            <a:r>
              <a:rPr lang="en-US" altLang="ko-KR" sz="7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ko-KR" sz="7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ko-KR" sz="7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break</a:t>
            </a:r>
          </a:p>
          <a:p>
            <a:endParaRPr lang="en-US" altLang="ko-KR" sz="7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7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r= </a:t>
            </a:r>
            <a:r>
              <a:rPr lang="en-US" altLang="ko-KR" sz="7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re.compile</a:t>
            </a:r>
            <a:r>
              <a:rPr lang="en-US" altLang="ko-KR" sz="7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("^01(?:0|1|[6-9])-(?:\d{3}|\d{4})-\d{4}$")##</a:t>
            </a:r>
            <a:r>
              <a:rPr lang="ko-KR" altLang="en-US" sz="7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핸드폰 번호 정규식</a:t>
            </a:r>
          </a:p>
          <a:p>
            <a:r>
              <a:rPr lang="en-US" altLang="ko-KR" sz="7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True :</a:t>
            </a:r>
          </a:p>
          <a:p>
            <a:r>
              <a:rPr lang="en-US" altLang="ko-KR" sz="7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7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ko-KR" sz="7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input("</a:t>
            </a:r>
            <a:r>
              <a:rPr lang="ko-KR" altLang="en-US" sz="7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핸드폰번호입력</a:t>
            </a:r>
            <a:r>
              <a:rPr lang="en-US" altLang="ko-KR" sz="7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altLang="ko-KR" sz="7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US" altLang="ko-KR" sz="7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r.search</a:t>
            </a:r>
            <a:r>
              <a:rPr lang="en-US" altLang="ko-KR" sz="7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7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ko-KR" sz="7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== None:</a:t>
            </a:r>
          </a:p>
          <a:p>
            <a:r>
              <a:rPr lang="en-US" altLang="ko-KR" sz="7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print("</a:t>
            </a:r>
            <a:r>
              <a:rPr lang="ko-KR" altLang="en-US" sz="7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잘못입력</a:t>
            </a:r>
            <a:r>
              <a:rPr lang="en-US" altLang="ko-KR" sz="7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altLang="ko-KR" sz="7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continue</a:t>
            </a:r>
          </a:p>
          <a:p>
            <a:r>
              <a:rPr lang="en-US" altLang="ko-KR" sz="7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else :</a:t>
            </a:r>
          </a:p>
          <a:p>
            <a:r>
              <a:rPr lang="en-US" altLang="ko-KR" sz="7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altLang="ko-KR" sz="7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hp</a:t>
            </a:r>
            <a:r>
              <a:rPr lang="en-US" altLang="ko-KR" sz="7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ko-KR" sz="7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endParaRPr lang="en-US" altLang="ko-KR" sz="7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7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print(</a:t>
            </a:r>
            <a:r>
              <a:rPr lang="en-US" altLang="ko-KR" sz="7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ko-KR" sz="7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ko-KR" sz="7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break</a:t>
            </a:r>
          </a:p>
          <a:p>
            <a:r>
              <a:rPr lang="en-US" altLang="ko-KR" sz="7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en-US" altLang="ko-KR" sz="7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r= </a:t>
            </a:r>
            <a:r>
              <a:rPr lang="en-US" altLang="ko-KR" sz="7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re.compile</a:t>
            </a:r>
            <a:r>
              <a:rPr lang="en-US" altLang="ko-KR" sz="7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("^[a-z]([-_\.]?[0-9a-zA-Z])*@[a-z]([.]?[a-</a:t>
            </a:r>
            <a:r>
              <a:rPr lang="en-US" altLang="ko-KR" sz="7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zA</a:t>
            </a:r>
            <a:r>
              <a:rPr lang="en-US" altLang="ko-KR" sz="7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-Z])*\.[a-</a:t>
            </a:r>
            <a:r>
              <a:rPr lang="en-US" altLang="ko-KR" sz="7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zA</a:t>
            </a:r>
            <a:r>
              <a:rPr lang="en-US" altLang="ko-KR" sz="7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-Z]{2,3}$")##e-mail </a:t>
            </a:r>
            <a:r>
              <a:rPr lang="ko-KR" altLang="en-US" sz="7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정규식</a:t>
            </a:r>
          </a:p>
          <a:p>
            <a:r>
              <a:rPr lang="en-US" altLang="ko-KR" sz="7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True :</a:t>
            </a:r>
          </a:p>
          <a:p>
            <a:r>
              <a:rPr lang="en-US" altLang="ko-KR" sz="7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7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ko-KR" sz="7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input("E-mail</a:t>
            </a:r>
            <a:r>
              <a:rPr lang="ko-KR" altLang="en-US" sz="7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입력</a:t>
            </a:r>
            <a:r>
              <a:rPr lang="en-US" altLang="ko-KR" sz="7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altLang="ko-KR" sz="7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US" altLang="ko-KR" sz="7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r.search</a:t>
            </a:r>
            <a:r>
              <a:rPr lang="en-US" altLang="ko-KR" sz="7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7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ko-KR" sz="7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== None:</a:t>
            </a:r>
          </a:p>
          <a:p>
            <a:r>
              <a:rPr lang="en-US" altLang="ko-KR" sz="7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print("</a:t>
            </a:r>
            <a:r>
              <a:rPr lang="ko-KR" altLang="en-US" sz="7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잘못입력</a:t>
            </a:r>
            <a:r>
              <a:rPr lang="en-US" altLang="ko-KR" sz="7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altLang="ko-KR" sz="7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continue</a:t>
            </a:r>
          </a:p>
          <a:p>
            <a:r>
              <a:rPr lang="en-US" altLang="ko-KR" sz="7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else :</a:t>
            </a:r>
          </a:p>
          <a:p>
            <a:r>
              <a:rPr lang="en-US" altLang="ko-KR" sz="7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email=</a:t>
            </a:r>
            <a:r>
              <a:rPr lang="en-US" altLang="ko-KR" sz="7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endParaRPr lang="en-US" altLang="ko-KR" sz="7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7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print(</a:t>
            </a:r>
            <a:r>
              <a:rPr lang="en-US" altLang="ko-KR" sz="7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ko-KR" sz="7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ko-KR" sz="7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break</a:t>
            </a:r>
          </a:p>
          <a:p>
            <a:r>
              <a:rPr lang="en-US" altLang="ko-KR" sz="7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en-US" altLang="ko-KR" sz="7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r= </a:t>
            </a:r>
            <a:r>
              <a:rPr lang="en-US" altLang="ko-KR" sz="7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re.compile</a:t>
            </a:r>
            <a:r>
              <a:rPr lang="en-US" altLang="ko-KR" sz="7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("\d{6}\-[1-4]\d{6}")##</a:t>
            </a:r>
            <a:r>
              <a:rPr lang="ko-KR" altLang="en-US" sz="7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주민번호 정규식</a:t>
            </a:r>
          </a:p>
          <a:p>
            <a:r>
              <a:rPr lang="en-US" altLang="ko-KR" sz="7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True :</a:t>
            </a:r>
          </a:p>
          <a:p>
            <a:r>
              <a:rPr lang="en-US" altLang="ko-KR" sz="7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7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ko-KR" sz="7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input("</a:t>
            </a:r>
            <a:r>
              <a:rPr lang="ko-KR" altLang="en-US" sz="7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주민번호입력</a:t>
            </a:r>
            <a:r>
              <a:rPr lang="en-US" altLang="ko-KR" sz="7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altLang="ko-KR" sz="7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US" altLang="ko-KR" sz="7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r.search</a:t>
            </a:r>
            <a:r>
              <a:rPr lang="en-US" altLang="ko-KR" sz="7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7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ko-KR" sz="7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== None:</a:t>
            </a:r>
          </a:p>
          <a:p>
            <a:r>
              <a:rPr lang="en-US" altLang="ko-KR" sz="7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print("</a:t>
            </a:r>
            <a:r>
              <a:rPr lang="ko-KR" altLang="en-US" sz="7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잘못입력</a:t>
            </a:r>
            <a:r>
              <a:rPr lang="en-US" altLang="ko-KR" sz="7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altLang="ko-KR" sz="7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continue</a:t>
            </a:r>
          </a:p>
          <a:p>
            <a:r>
              <a:rPr lang="en-US" altLang="ko-KR" sz="7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else :</a:t>
            </a:r>
          </a:p>
          <a:p>
            <a:r>
              <a:rPr lang="en-US" altLang="ko-KR" sz="7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altLang="ko-KR" sz="7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jumin</a:t>
            </a:r>
            <a:r>
              <a:rPr lang="en-US" altLang="ko-KR" sz="7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ko-KR" sz="7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endParaRPr lang="en-US" altLang="ko-KR" sz="7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7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print(</a:t>
            </a:r>
            <a:r>
              <a:rPr lang="en-US" altLang="ko-KR" sz="7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ko-KR" sz="7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ko-KR" sz="7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break</a:t>
            </a:r>
          </a:p>
          <a:p>
            <a:endParaRPr lang="en-US" altLang="ko-KR" sz="7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7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r= </a:t>
            </a:r>
            <a:r>
              <a:rPr lang="en-US" altLang="ko-KR" sz="7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re.compile</a:t>
            </a:r>
            <a:r>
              <a:rPr lang="en-US" altLang="ko-KR" sz="7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("([0-9]{1,3})\.([0-9]{1,3})\.([0-9]{1,3})\.([0-9]{1,3})")##</a:t>
            </a:r>
            <a:r>
              <a:rPr lang="en-US" altLang="ko-KR" sz="7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ko-KR" altLang="en-US" sz="7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주소 정규식</a:t>
            </a:r>
          </a:p>
          <a:p>
            <a:r>
              <a:rPr lang="en-US" altLang="ko-KR" sz="7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True :</a:t>
            </a:r>
          </a:p>
          <a:p>
            <a:r>
              <a:rPr lang="en-US" altLang="ko-KR" sz="7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7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ko-KR" sz="7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input("</a:t>
            </a:r>
            <a:r>
              <a:rPr lang="en-US" altLang="ko-KR" sz="7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ko-KR" altLang="en-US" sz="7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주소입력</a:t>
            </a:r>
            <a:r>
              <a:rPr lang="en-US" altLang="ko-KR" sz="7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altLang="ko-KR" sz="7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US" altLang="ko-KR" sz="7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r.search</a:t>
            </a:r>
            <a:r>
              <a:rPr lang="en-US" altLang="ko-KR" sz="7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7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ko-KR" sz="7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== None:</a:t>
            </a:r>
          </a:p>
          <a:p>
            <a:r>
              <a:rPr lang="en-US" altLang="ko-KR" sz="7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print("</a:t>
            </a:r>
            <a:r>
              <a:rPr lang="ko-KR" altLang="en-US" sz="7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잘못입력</a:t>
            </a:r>
            <a:r>
              <a:rPr lang="en-US" altLang="ko-KR" sz="7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altLang="ko-KR" sz="7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continue</a:t>
            </a:r>
          </a:p>
          <a:p>
            <a:r>
              <a:rPr lang="en-US" altLang="ko-KR" sz="7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else :</a:t>
            </a:r>
          </a:p>
          <a:p>
            <a:r>
              <a:rPr lang="en-US" altLang="ko-KR" sz="7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altLang="ko-KR" sz="7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altLang="ko-KR" sz="7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ko-KR" sz="7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endParaRPr lang="en-US" altLang="ko-KR" sz="7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7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print(</a:t>
            </a:r>
            <a:r>
              <a:rPr lang="en-US" altLang="ko-KR" sz="7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ko-KR" sz="7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ko-KR" sz="7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break     </a:t>
            </a:r>
          </a:p>
          <a:p>
            <a:r>
              <a:rPr lang="en-US" altLang="ko-KR" sz="7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altLang="ko-KR" sz="7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r= </a:t>
            </a:r>
            <a:r>
              <a:rPr lang="en-US" altLang="ko-KR" sz="7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re.compile</a:t>
            </a:r>
            <a:r>
              <a:rPr lang="en-US" altLang="ko-KR" sz="7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("^[0-9a-zA-Z</a:t>
            </a:r>
            <a:r>
              <a:rPr lang="ko-KR" altLang="en-US" sz="7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가</a:t>
            </a:r>
            <a:r>
              <a:rPr lang="en-US" altLang="ko-KR" sz="7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ko-KR" altLang="en-US" sz="7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힣</a:t>
            </a:r>
            <a:r>
              <a:rPr lang="en-US" altLang="ko-KR" sz="7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]*$")##</a:t>
            </a:r>
            <a:r>
              <a:rPr lang="ko-KR" altLang="en-US" sz="7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자기소개서 파일 정규식</a:t>
            </a:r>
          </a:p>
          <a:p>
            <a:r>
              <a:rPr lang="en-US" altLang="ko-KR" sz="7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True :</a:t>
            </a:r>
          </a:p>
          <a:p>
            <a:r>
              <a:rPr lang="en-US" altLang="ko-KR" sz="7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7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ko-KR" sz="7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input("</a:t>
            </a:r>
            <a:r>
              <a:rPr lang="ko-KR" altLang="en-US" sz="7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자기소개서 파일입력</a:t>
            </a:r>
            <a:r>
              <a:rPr lang="en-US" altLang="ko-KR" sz="7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altLang="ko-KR" sz="7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US" altLang="ko-KR" sz="7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r.search</a:t>
            </a:r>
            <a:r>
              <a:rPr lang="en-US" altLang="ko-KR" sz="7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7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ko-KR" sz="7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== None:</a:t>
            </a:r>
          </a:p>
          <a:p>
            <a:r>
              <a:rPr lang="en-US" altLang="ko-KR" sz="7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print("</a:t>
            </a:r>
            <a:r>
              <a:rPr lang="ko-KR" altLang="en-US" sz="7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잘못입력</a:t>
            </a:r>
            <a:r>
              <a:rPr lang="en-US" altLang="ko-KR" sz="7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altLang="ko-KR" sz="7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continue</a:t>
            </a:r>
          </a:p>
          <a:p>
            <a:r>
              <a:rPr lang="en-US" altLang="ko-KR" sz="7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else :</a:t>
            </a:r>
          </a:p>
          <a:p>
            <a:r>
              <a:rPr lang="en-US" altLang="ko-KR" sz="7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altLang="ko-KR" sz="7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sogae</a:t>
            </a:r>
            <a:r>
              <a:rPr lang="en-US" altLang="ko-KR" sz="7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ko-KR" sz="7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endParaRPr lang="en-US" altLang="ko-KR" sz="7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7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print(</a:t>
            </a:r>
            <a:r>
              <a:rPr lang="en-US" altLang="ko-KR" sz="7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ko-KR" sz="7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ko-KR" sz="7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break</a:t>
            </a:r>
          </a:p>
          <a:p>
            <a:r>
              <a:rPr lang="en-US" altLang="ko-KR" sz="7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</a:p>
          <a:p>
            <a:r>
              <a:rPr lang="en-US" altLang="ko-KR" sz="7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endParaRPr lang="en-US" altLang="ko-KR" sz="7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7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en-US" altLang="ko-KR" sz="7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en-US" altLang="ko-KR" sz="7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ko-KR" sz="7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4429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2</a:t>
            </a:fld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96216" y="1014882"/>
            <a:ext cx="8582025" cy="5843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 smtClean="0">
                <a:solidFill>
                  <a:prstClr val="black"/>
                </a:solidFill>
              </a:rPr>
              <a:t>1.   </a:t>
            </a:r>
            <a:r>
              <a:rPr lang="ko-KR" altLang="en-US" sz="1600" dirty="0">
                <a:solidFill>
                  <a:prstClr val="black"/>
                </a:solidFill>
              </a:rPr>
              <a:t>다음 요구사항에 따라 프로그램을 작성해보시오</a:t>
            </a:r>
            <a:r>
              <a:rPr lang="en-US" altLang="ko-KR" sz="1600" dirty="0">
                <a:solidFill>
                  <a:prstClr val="black"/>
                </a:solidFill>
              </a:rPr>
              <a:t>.</a:t>
            </a: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440740" y="1399443"/>
            <a:ext cx="7696496" cy="9927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100" dirty="0">
                <a:solidFill>
                  <a:prstClr val="black"/>
                </a:solidFill>
              </a:rPr>
              <a:t>I </a:t>
            </a:r>
            <a:r>
              <a:rPr lang="ko-KR" altLang="en-US" sz="1100" dirty="0">
                <a:solidFill>
                  <a:prstClr val="black"/>
                </a:solidFill>
              </a:rPr>
              <a:t>요구사항 </a:t>
            </a:r>
            <a:r>
              <a:rPr lang="en-US" altLang="ko-KR" sz="1100" dirty="0">
                <a:solidFill>
                  <a:prstClr val="black"/>
                </a:solidFill>
              </a:rPr>
              <a:t>I</a:t>
            </a:r>
          </a:p>
          <a:p>
            <a:r>
              <a:rPr lang="ko-KR" altLang="en-US" sz="1100" dirty="0">
                <a:solidFill>
                  <a:prstClr val="black"/>
                </a:solidFill>
              </a:rPr>
              <a:t>세 개의 양의 정수를 입력 받아</a:t>
            </a:r>
            <a:r>
              <a:rPr lang="en-US" altLang="ko-KR" sz="1100" dirty="0">
                <a:solidFill>
                  <a:prstClr val="black"/>
                </a:solidFill>
              </a:rPr>
              <a:t>, </a:t>
            </a:r>
            <a:r>
              <a:rPr lang="ko-KR" altLang="en-US" sz="1100" dirty="0">
                <a:solidFill>
                  <a:prstClr val="black"/>
                </a:solidFill>
              </a:rPr>
              <a:t>가장 큰 수만 출력하는 프로그램을 작성해보자</a:t>
            </a:r>
            <a:r>
              <a:rPr lang="en-US" altLang="ko-KR" sz="1100" dirty="0">
                <a:solidFill>
                  <a:prstClr val="black"/>
                </a:solidFill>
              </a:rPr>
              <a:t>. </a:t>
            </a:r>
            <a:endParaRPr lang="en-US" altLang="ko-KR" sz="11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440740" y="2708920"/>
            <a:ext cx="7696496" cy="345638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num1=</a:t>
            </a:r>
            <a:r>
              <a:rPr lang="en-US" altLang="ko-KR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(input("</a:t>
            </a:r>
            <a:r>
              <a:rPr lang="ko-KR" altLang="en-US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첫번째</a:t>
            </a:r>
            <a:r>
              <a:rPr lang="ko-KR" alt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수를 입력해주세요</a:t>
            </a:r>
            <a:r>
              <a:rPr lang="en-US" altLang="ko-KR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"))</a:t>
            </a:r>
          </a:p>
          <a:p>
            <a:r>
              <a:rPr lang="en-US" altLang="ko-KR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num2=</a:t>
            </a:r>
            <a:r>
              <a:rPr lang="en-US" altLang="ko-KR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(input("</a:t>
            </a:r>
            <a:r>
              <a:rPr lang="ko-KR" altLang="en-US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두번째</a:t>
            </a:r>
            <a:r>
              <a:rPr lang="ko-KR" alt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수를 입력해주세요</a:t>
            </a:r>
            <a:r>
              <a:rPr lang="en-US" altLang="ko-KR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"))</a:t>
            </a:r>
          </a:p>
          <a:p>
            <a:r>
              <a:rPr lang="en-US" altLang="ko-KR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num3=</a:t>
            </a:r>
            <a:r>
              <a:rPr lang="en-US" altLang="ko-KR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(input("</a:t>
            </a:r>
            <a:r>
              <a:rPr lang="ko-KR" altLang="en-US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세번째</a:t>
            </a:r>
            <a:r>
              <a:rPr lang="ko-KR" alt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수를 입력해주세요</a:t>
            </a:r>
            <a:r>
              <a:rPr lang="en-US" altLang="ko-KR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"))</a:t>
            </a:r>
          </a:p>
          <a:p>
            <a:endParaRPr lang="en-US" altLang="ko-KR" sz="11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if(num1&gt;num2):</a:t>
            </a:r>
          </a:p>
          <a:p>
            <a:r>
              <a:rPr lang="en-US" altLang="ko-KR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if(num1&gt;num3):</a:t>
            </a:r>
          </a:p>
          <a:p>
            <a:r>
              <a:rPr lang="en-US" altLang="ko-KR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print("</a:t>
            </a:r>
            <a:r>
              <a:rPr lang="ko-KR" alt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가장 큰 수는  </a:t>
            </a:r>
            <a:r>
              <a:rPr lang="en-US" altLang="ko-KR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%d" %num1)</a:t>
            </a:r>
          </a:p>
          <a:p>
            <a:r>
              <a:rPr lang="en-US" altLang="ko-KR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else:</a:t>
            </a:r>
          </a:p>
          <a:p>
            <a:r>
              <a:rPr lang="en-US" altLang="ko-KR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print("</a:t>
            </a:r>
            <a:r>
              <a:rPr lang="ko-KR" alt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가장 큰 수는 </a:t>
            </a:r>
            <a:r>
              <a:rPr lang="en-US" altLang="ko-KR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%d" %num3)</a:t>
            </a:r>
          </a:p>
          <a:p>
            <a:r>
              <a:rPr lang="en-US" altLang="ko-KR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r>
              <a:rPr lang="en-US" altLang="ko-KR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if(num2&gt;num3):</a:t>
            </a:r>
          </a:p>
          <a:p>
            <a:r>
              <a:rPr lang="en-US" altLang="ko-KR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print("</a:t>
            </a:r>
            <a:r>
              <a:rPr lang="ko-KR" alt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가장 큰 수는 </a:t>
            </a:r>
            <a:r>
              <a:rPr lang="en-US" altLang="ko-KR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%d" %num2)</a:t>
            </a:r>
          </a:p>
          <a:p>
            <a:r>
              <a:rPr lang="en-US" altLang="ko-KR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else:</a:t>
            </a:r>
          </a:p>
          <a:p>
            <a:r>
              <a:rPr lang="en-US" altLang="ko-KR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print("</a:t>
            </a:r>
            <a:r>
              <a:rPr lang="ko-KR" alt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가장 큰 수는 </a:t>
            </a:r>
            <a:r>
              <a:rPr lang="en-US" altLang="ko-KR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%d" %num3)</a:t>
            </a:r>
          </a:p>
        </p:txBody>
      </p:sp>
    </p:spTree>
    <p:extLst>
      <p:ext uri="{BB962C8B-B14F-4D97-AF65-F5344CB8AC3E}">
        <p14:creationId xmlns:p14="http://schemas.microsoft.com/office/powerpoint/2010/main" val="913177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3</a:t>
            </a:fld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96216" y="1014882"/>
            <a:ext cx="8582025" cy="5843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 smtClean="0">
                <a:solidFill>
                  <a:prstClr val="black"/>
                </a:solidFill>
              </a:rPr>
              <a:t>2.   </a:t>
            </a:r>
            <a:r>
              <a:rPr lang="ko-KR" altLang="en-US" sz="1600" dirty="0">
                <a:solidFill>
                  <a:prstClr val="black"/>
                </a:solidFill>
              </a:rPr>
              <a:t>다음 요구사항에 따라 프로그램을 작성해보시오</a:t>
            </a:r>
            <a:r>
              <a:rPr lang="en-US" altLang="ko-KR" sz="1600" dirty="0">
                <a:solidFill>
                  <a:prstClr val="black"/>
                </a:solidFill>
              </a:rPr>
              <a:t>.</a:t>
            </a: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440740" y="1399443"/>
            <a:ext cx="7696496" cy="9927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100" dirty="0">
                <a:solidFill>
                  <a:prstClr val="black"/>
                </a:solidFill>
              </a:rPr>
              <a:t>I </a:t>
            </a:r>
            <a:r>
              <a:rPr lang="ko-KR" altLang="en-US" sz="1100" dirty="0">
                <a:solidFill>
                  <a:prstClr val="black"/>
                </a:solidFill>
              </a:rPr>
              <a:t>요구사항 </a:t>
            </a:r>
            <a:r>
              <a:rPr lang="en-US" altLang="ko-KR" sz="1100" dirty="0">
                <a:solidFill>
                  <a:prstClr val="black"/>
                </a:solidFill>
              </a:rPr>
              <a:t>I</a:t>
            </a:r>
          </a:p>
          <a:p>
            <a:r>
              <a:rPr lang="ko-KR" altLang="en-US" sz="1100" dirty="0">
                <a:solidFill>
                  <a:prstClr val="black"/>
                </a:solidFill>
              </a:rPr>
              <a:t>세 개의 양의 정수를 입력 받아 그 합이 짝수이면 가장 큰 수를 출력하고</a:t>
            </a:r>
            <a:r>
              <a:rPr lang="en-US" altLang="ko-KR" sz="1100" dirty="0">
                <a:solidFill>
                  <a:prstClr val="black"/>
                </a:solidFill>
              </a:rPr>
              <a:t>, </a:t>
            </a:r>
            <a:r>
              <a:rPr lang="ko-KR" altLang="en-US" sz="1100" dirty="0">
                <a:solidFill>
                  <a:prstClr val="black"/>
                </a:solidFill>
              </a:rPr>
              <a:t>홀수이면 그냥 그 합을 출력하는 프로그램을 </a:t>
            </a:r>
            <a:endParaRPr lang="en-US" altLang="ko-KR" sz="1100" dirty="0">
              <a:solidFill>
                <a:prstClr val="black"/>
              </a:solidFill>
            </a:endParaRPr>
          </a:p>
          <a:p>
            <a:r>
              <a:rPr lang="ko-KR" altLang="en-US" sz="1100" dirty="0">
                <a:solidFill>
                  <a:prstClr val="black"/>
                </a:solidFill>
              </a:rPr>
              <a:t>만들어보자</a:t>
            </a:r>
            <a:r>
              <a:rPr lang="en-US" altLang="ko-KR" sz="1100" dirty="0">
                <a:solidFill>
                  <a:prstClr val="black"/>
                </a:solidFill>
              </a:rPr>
              <a:t>.</a:t>
            </a:r>
            <a:endParaRPr lang="en-US" altLang="ko-KR" sz="11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428548" y="2665616"/>
            <a:ext cx="7696496" cy="361326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sz="1100">
                <a:solidFill>
                  <a:prstClr val="black"/>
                </a:solidFill>
              </a:rPr>
              <a:t>I </a:t>
            </a:r>
            <a:r>
              <a:rPr lang="ko-KR" altLang="en-US" sz="1100">
                <a:solidFill>
                  <a:prstClr val="black"/>
                </a:solidFill>
              </a:rPr>
              <a:t>문제 해결 알고리즘 </a:t>
            </a:r>
            <a:r>
              <a:rPr lang="en-US" altLang="ko-KR" sz="1100">
                <a:solidFill>
                  <a:prstClr val="black"/>
                </a:solidFill>
              </a:rPr>
              <a:t>I</a:t>
            </a:r>
            <a:endParaRPr lang="en-US" altLang="ko-KR" sz="110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21216" y="3133343"/>
            <a:ext cx="4030816" cy="2925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23580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4</a:t>
            </a:fld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96216" y="1014882"/>
            <a:ext cx="8582025" cy="5843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406212" y="2683518"/>
            <a:ext cx="7696496" cy="345638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num1=(</a:t>
            </a:r>
            <a:r>
              <a:rPr lang="en-US" altLang="ko-KR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(input("</a:t>
            </a:r>
            <a:r>
              <a:rPr lang="ko-KR" altLang="en-US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첫번째</a:t>
            </a:r>
            <a:r>
              <a:rPr lang="ko-KR" alt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수를 입력</a:t>
            </a:r>
            <a:r>
              <a:rPr lang="en-US" altLang="ko-KR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:")))</a:t>
            </a:r>
          </a:p>
          <a:p>
            <a:r>
              <a:rPr lang="en-US" altLang="ko-KR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num2=(</a:t>
            </a:r>
            <a:r>
              <a:rPr lang="en-US" altLang="ko-KR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(input("</a:t>
            </a:r>
            <a:r>
              <a:rPr lang="ko-KR" altLang="en-US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두번째</a:t>
            </a:r>
            <a:r>
              <a:rPr lang="ko-KR" alt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수를 입력</a:t>
            </a:r>
            <a:r>
              <a:rPr lang="en-US" altLang="ko-KR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:")))</a:t>
            </a:r>
          </a:p>
          <a:p>
            <a:r>
              <a:rPr lang="en-US" altLang="ko-KR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num3=(</a:t>
            </a:r>
            <a:r>
              <a:rPr lang="en-US" altLang="ko-KR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(input("</a:t>
            </a:r>
            <a:r>
              <a:rPr lang="ko-KR" altLang="en-US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세번째</a:t>
            </a:r>
            <a:r>
              <a:rPr lang="ko-KR" alt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수를 입력</a:t>
            </a:r>
            <a:r>
              <a:rPr lang="en-US" altLang="ko-KR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:")))</a:t>
            </a:r>
          </a:p>
          <a:p>
            <a:endParaRPr lang="en-US" altLang="ko-KR" sz="11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total=num1+num2+num3</a:t>
            </a:r>
          </a:p>
          <a:p>
            <a:endParaRPr lang="en-US" altLang="ko-KR" sz="11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if(total%2==0):</a:t>
            </a:r>
          </a:p>
          <a:p>
            <a:r>
              <a:rPr lang="en-US" altLang="ko-KR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if(num1&gt;num2):</a:t>
            </a:r>
          </a:p>
          <a:p>
            <a:r>
              <a:rPr lang="en-US" altLang="ko-KR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if(num1&gt;num3):</a:t>
            </a:r>
          </a:p>
          <a:p>
            <a:r>
              <a:rPr lang="en-US" altLang="ko-KR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print("</a:t>
            </a:r>
            <a:r>
              <a:rPr lang="ko-KR" alt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가장 큰 수는  </a:t>
            </a:r>
            <a:r>
              <a:rPr lang="en-US" altLang="ko-KR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%d" %num1)</a:t>
            </a:r>
          </a:p>
          <a:p>
            <a:r>
              <a:rPr lang="en-US" altLang="ko-KR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else:</a:t>
            </a:r>
          </a:p>
          <a:p>
            <a:r>
              <a:rPr lang="en-US" altLang="ko-KR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print("</a:t>
            </a:r>
            <a:r>
              <a:rPr lang="ko-KR" alt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가장 큰 수는 </a:t>
            </a:r>
            <a:r>
              <a:rPr lang="en-US" altLang="ko-KR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%d" %num3)</a:t>
            </a:r>
          </a:p>
          <a:p>
            <a:r>
              <a:rPr lang="en-US" altLang="ko-KR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else:</a:t>
            </a:r>
          </a:p>
          <a:p>
            <a:r>
              <a:rPr lang="en-US" altLang="ko-KR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if(num2&gt;num3):</a:t>
            </a:r>
          </a:p>
          <a:p>
            <a:r>
              <a:rPr lang="en-US" altLang="ko-KR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print("</a:t>
            </a:r>
            <a:r>
              <a:rPr lang="ko-KR" alt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가장 큰 수는 </a:t>
            </a:r>
            <a:r>
              <a:rPr lang="en-US" altLang="ko-KR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%d" %num2)</a:t>
            </a:r>
          </a:p>
          <a:p>
            <a:r>
              <a:rPr lang="en-US" altLang="ko-KR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else:</a:t>
            </a:r>
          </a:p>
          <a:p>
            <a:r>
              <a:rPr lang="en-US" altLang="ko-KR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print("</a:t>
            </a:r>
            <a:r>
              <a:rPr lang="ko-KR" alt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가장 큰 수는 </a:t>
            </a:r>
            <a:r>
              <a:rPr lang="en-US" altLang="ko-KR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%d" %num3)</a:t>
            </a:r>
          </a:p>
          <a:p>
            <a:r>
              <a:rPr lang="en-US" altLang="ko-KR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r>
              <a:rPr lang="en-US" altLang="ko-KR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print("</a:t>
            </a:r>
            <a:r>
              <a:rPr lang="ko-KR" alt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세수의 합은 </a:t>
            </a:r>
            <a:r>
              <a:rPr lang="en-US" altLang="ko-KR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%d" %total</a:t>
            </a:r>
            <a:r>
              <a:rPr lang="en-US" altLang="ko-KR" sz="11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	</a:t>
            </a:r>
            <a:endParaRPr lang="en-US" altLang="ko-KR" sz="11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6424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5</a:t>
            </a:fld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96216" y="1014882"/>
            <a:ext cx="8582025" cy="5843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 smtClean="0">
                <a:solidFill>
                  <a:prstClr val="black"/>
                </a:solidFill>
              </a:rPr>
              <a:t>3.   </a:t>
            </a:r>
            <a:r>
              <a:rPr lang="ko-KR" altLang="en-US" sz="1600" dirty="0">
                <a:solidFill>
                  <a:prstClr val="black"/>
                </a:solidFill>
              </a:rPr>
              <a:t>다음 요구사항에 따라 프로그램을 작성해보시오</a:t>
            </a:r>
            <a:r>
              <a:rPr lang="en-US" altLang="ko-KR" sz="1600" dirty="0">
                <a:solidFill>
                  <a:prstClr val="black"/>
                </a:solidFill>
              </a:rPr>
              <a:t>.</a:t>
            </a: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440740" y="1399443"/>
            <a:ext cx="7696496" cy="9927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100" dirty="0">
                <a:solidFill>
                  <a:prstClr val="black"/>
                </a:solidFill>
              </a:rPr>
              <a:t>I </a:t>
            </a:r>
            <a:r>
              <a:rPr lang="ko-KR" altLang="en-US" sz="1100" dirty="0">
                <a:solidFill>
                  <a:prstClr val="black"/>
                </a:solidFill>
              </a:rPr>
              <a:t>요구사항 </a:t>
            </a:r>
            <a:r>
              <a:rPr lang="en-US" altLang="ko-KR" sz="1100" dirty="0">
                <a:solidFill>
                  <a:prstClr val="black"/>
                </a:solidFill>
              </a:rPr>
              <a:t>I</a:t>
            </a:r>
          </a:p>
          <a:p>
            <a:r>
              <a:rPr lang="ko-KR" altLang="en-US" sz="1100" dirty="0">
                <a:solidFill>
                  <a:prstClr val="black"/>
                </a:solidFill>
              </a:rPr>
              <a:t>세 변을 입력하면 삼각형이 성립하는지</a:t>
            </a:r>
            <a:r>
              <a:rPr lang="en-US" altLang="ko-KR" sz="1100" dirty="0">
                <a:solidFill>
                  <a:prstClr val="black"/>
                </a:solidFill>
              </a:rPr>
              <a:t>, </a:t>
            </a:r>
            <a:r>
              <a:rPr lang="ko-KR" altLang="en-US" sz="1100" dirty="0">
                <a:solidFill>
                  <a:prstClr val="black"/>
                </a:solidFill>
              </a:rPr>
              <a:t>성립한다면 어떤 삼각형인지 판단해주는 프로그램이다</a:t>
            </a:r>
            <a:r>
              <a:rPr lang="en-US" altLang="ko-KR" sz="1100" dirty="0">
                <a:solidFill>
                  <a:prstClr val="black"/>
                </a:solidFill>
              </a:rPr>
              <a:t>. </a:t>
            </a:r>
            <a:r>
              <a:rPr lang="ko-KR" altLang="en-US" sz="1100" dirty="0">
                <a:solidFill>
                  <a:prstClr val="black"/>
                </a:solidFill>
              </a:rPr>
              <a:t>가장 긴 변보다 나머지 </a:t>
            </a:r>
            <a:endParaRPr lang="en-US" altLang="ko-KR" sz="1100" dirty="0">
              <a:solidFill>
                <a:prstClr val="black"/>
              </a:solidFill>
            </a:endParaRPr>
          </a:p>
          <a:p>
            <a:r>
              <a:rPr lang="ko-KR" altLang="en-US" sz="1100" dirty="0">
                <a:solidFill>
                  <a:prstClr val="black"/>
                </a:solidFill>
              </a:rPr>
              <a:t>두 변의 합이 작거나 같다면 삼각형이 아니고</a:t>
            </a:r>
            <a:r>
              <a:rPr lang="en-US" altLang="ko-KR" sz="1100" dirty="0">
                <a:solidFill>
                  <a:prstClr val="black"/>
                </a:solidFill>
              </a:rPr>
              <a:t>, </a:t>
            </a:r>
            <a:r>
              <a:rPr lang="ko-KR" altLang="en-US" sz="1100" dirty="0">
                <a:solidFill>
                  <a:prstClr val="black"/>
                </a:solidFill>
              </a:rPr>
              <a:t>세 변의 길이가 같다면 정삼각형이고</a:t>
            </a:r>
            <a:r>
              <a:rPr lang="en-US" altLang="ko-KR" sz="1100" dirty="0">
                <a:solidFill>
                  <a:prstClr val="black"/>
                </a:solidFill>
              </a:rPr>
              <a:t>, </a:t>
            </a:r>
            <a:r>
              <a:rPr lang="ko-KR" altLang="en-US" sz="1100" dirty="0">
                <a:solidFill>
                  <a:prstClr val="black"/>
                </a:solidFill>
              </a:rPr>
              <a:t>두 변의 길이가 같다면 이등변삼각형이고</a:t>
            </a:r>
            <a:r>
              <a:rPr lang="en-US" altLang="ko-KR" sz="1100" dirty="0">
                <a:solidFill>
                  <a:prstClr val="black"/>
                </a:solidFill>
              </a:rPr>
              <a:t>,</a:t>
            </a:r>
          </a:p>
          <a:p>
            <a:r>
              <a:rPr lang="en-US" altLang="ko-KR" sz="1100" dirty="0">
                <a:solidFill>
                  <a:prstClr val="black"/>
                </a:solidFill>
              </a:rPr>
              <a:t> </a:t>
            </a:r>
            <a:r>
              <a:rPr lang="ko-KR" altLang="en-US" sz="1100" dirty="0">
                <a:solidFill>
                  <a:prstClr val="black"/>
                </a:solidFill>
              </a:rPr>
              <a:t>가장 긴 변의 제곱이 나머지 변의 제곱의 합과 같다면 직각삼각형이고</a:t>
            </a:r>
            <a:r>
              <a:rPr lang="en-US" altLang="ko-KR" sz="1100" dirty="0">
                <a:solidFill>
                  <a:prstClr val="black"/>
                </a:solidFill>
              </a:rPr>
              <a:t>, </a:t>
            </a:r>
            <a:r>
              <a:rPr lang="ko-KR" altLang="en-US" sz="1100" dirty="0">
                <a:solidFill>
                  <a:prstClr val="black"/>
                </a:solidFill>
              </a:rPr>
              <a:t>위의 조건이 성립하지 않으면 일반삼각형이다</a:t>
            </a:r>
            <a:r>
              <a:rPr lang="en-US" altLang="ko-KR" sz="1100" dirty="0">
                <a:solidFill>
                  <a:prstClr val="black"/>
                </a:solidFill>
              </a:rPr>
              <a:t>.</a:t>
            </a:r>
          </a:p>
          <a:p>
            <a:r>
              <a:rPr lang="en-US" altLang="ko-KR" sz="1100" dirty="0">
                <a:solidFill>
                  <a:prstClr val="black"/>
                </a:solidFill>
              </a:rPr>
              <a:t> </a:t>
            </a:r>
            <a:r>
              <a:rPr lang="ko-KR" altLang="en-US" sz="1100" dirty="0">
                <a:solidFill>
                  <a:prstClr val="black"/>
                </a:solidFill>
              </a:rPr>
              <a:t>프로그램을 작성해보자</a:t>
            </a:r>
            <a:r>
              <a:rPr lang="en-US" altLang="ko-KR" sz="1100" dirty="0">
                <a:solidFill>
                  <a:prstClr val="black"/>
                </a:solidFill>
              </a:rPr>
              <a:t>.</a:t>
            </a:r>
            <a:endParaRPr lang="en-US" altLang="ko-KR" sz="11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440740" y="2604656"/>
            <a:ext cx="7696496" cy="302952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sz="1100">
                <a:solidFill>
                  <a:prstClr val="black"/>
                </a:solidFill>
              </a:rPr>
              <a:t>I </a:t>
            </a:r>
            <a:r>
              <a:rPr lang="ko-KR" altLang="en-US" sz="1100">
                <a:solidFill>
                  <a:prstClr val="black"/>
                </a:solidFill>
              </a:rPr>
              <a:t>문제 해결 알고리즘 </a:t>
            </a:r>
            <a:r>
              <a:rPr lang="en-US" altLang="ko-KR" sz="1100">
                <a:solidFill>
                  <a:prstClr val="black"/>
                </a:solidFill>
              </a:rPr>
              <a:t>I</a:t>
            </a:r>
            <a:endParaRPr lang="en-US" altLang="ko-KR" sz="110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58392" y="3137170"/>
            <a:ext cx="6032500" cy="2149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61327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6</a:t>
            </a:fld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96216" y="1014882"/>
            <a:ext cx="8582025" cy="5843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406212" y="2683518"/>
            <a:ext cx="7696496" cy="345638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length1=</a:t>
            </a:r>
            <a:r>
              <a:rPr lang="en-US" altLang="ko-KR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(input("</a:t>
            </a:r>
            <a:r>
              <a:rPr lang="ko-KR" alt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가장 긴 변을 입력해주세요</a:t>
            </a:r>
            <a:r>
              <a:rPr lang="en-US" altLang="ko-KR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"))</a:t>
            </a:r>
          </a:p>
          <a:p>
            <a:r>
              <a:rPr lang="en-US" altLang="ko-KR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length2=</a:t>
            </a:r>
            <a:r>
              <a:rPr lang="en-US" altLang="ko-KR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(input("</a:t>
            </a:r>
            <a:r>
              <a:rPr lang="ko-KR" alt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다른 한 변을 입력해주세요</a:t>
            </a:r>
            <a:r>
              <a:rPr lang="en-US" altLang="ko-KR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"))</a:t>
            </a:r>
          </a:p>
          <a:p>
            <a:r>
              <a:rPr lang="en-US" altLang="ko-KR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length3=</a:t>
            </a:r>
            <a:r>
              <a:rPr lang="en-US" altLang="ko-KR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(input("</a:t>
            </a:r>
            <a:r>
              <a:rPr lang="ko-KR" alt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마지막 변을 입력해주세요</a:t>
            </a:r>
            <a:r>
              <a:rPr lang="en-US" altLang="ko-KR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"))</a:t>
            </a:r>
          </a:p>
          <a:p>
            <a:endParaRPr lang="en-US" altLang="ko-KR" sz="11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if(length1&lt;(length2+length3)):</a:t>
            </a:r>
          </a:p>
          <a:p>
            <a:r>
              <a:rPr lang="en-US" altLang="ko-KR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if(length1==length2) and (lenght1==length3):</a:t>
            </a:r>
          </a:p>
          <a:p>
            <a:r>
              <a:rPr lang="en-US" altLang="ko-KR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print("</a:t>
            </a:r>
            <a:r>
              <a:rPr lang="ko-KR" alt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정삼각형입니다</a:t>
            </a:r>
            <a:r>
              <a:rPr lang="en-US" altLang="ko-KR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altLang="ko-KR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altLang="ko-KR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(length1==length2)or(length1==length3)or(length2==length3):</a:t>
            </a:r>
          </a:p>
          <a:p>
            <a:r>
              <a:rPr lang="en-US" altLang="ko-KR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print("</a:t>
            </a:r>
            <a:r>
              <a:rPr lang="ko-KR" alt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이등변 삼각형 입니다</a:t>
            </a:r>
            <a:r>
              <a:rPr lang="en-US" altLang="ko-KR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altLang="ko-KR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altLang="ko-KR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(length1*length1)==((length2*length2)+(length3*length3)):</a:t>
            </a:r>
          </a:p>
          <a:p>
            <a:r>
              <a:rPr lang="en-US" altLang="ko-KR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print("</a:t>
            </a:r>
            <a:r>
              <a:rPr lang="ko-KR" alt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직각 삼각형 입니다</a:t>
            </a:r>
            <a:r>
              <a:rPr lang="en-US" altLang="ko-KR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altLang="ko-KR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else:</a:t>
            </a:r>
          </a:p>
          <a:p>
            <a:r>
              <a:rPr lang="en-US" altLang="ko-KR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print("</a:t>
            </a:r>
            <a:r>
              <a:rPr lang="ko-KR" alt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일반삼각형 입니다</a:t>
            </a:r>
            <a:r>
              <a:rPr lang="en-US" altLang="ko-KR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altLang="ko-KR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altLang="ko-KR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r>
              <a:rPr lang="en-US" altLang="ko-KR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print("</a:t>
            </a:r>
            <a:r>
              <a:rPr lang="ko-KR" alt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삼각형이 아닙니다</a:t>
            </a:r>
            <a:r>
              <a:rPr lang="en-US" altLang="ko-KR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:")</a:t>
            </a:r>
          </a:p>
        </p:txBody>
      </p:sp>
    </p:spTree>
    <p:extLst>
      <p:ext uri="{BB962C8B-B14F-4D97-AF65-F5344CB8AC3E}">
        <p14:creationId xmlns:p14="http://schemas.microsoft.com/office/powerpoint/2010/main" val="2398929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7</a:t>
            </a:fld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318983" y="586257"/>
            <a:ext cx="8582025" cy="5843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r>
              <a:rPr lang="en-US" altLang="ko-KR" sz="1600" dirty="0" smtClean="0">
                <a:solidFill>
                  <a:prstClr val="black"/>
                </a:solidFill>
              </a:rPr>
              <a:t>4. </a:t>
            </a:r>
            <a:r>
              <a:rPr lang="ko-KR" altLang="en-US" sz="1600" dirty="0" smtClean="0">
                <a:solidFill>
                  <a:prstClr val="black"/>
                </a:solidFill>
              </a:rPr>
              <a:t>다음 </a:t>
            </a:r>
            <a:r>
              <a:rPr lang="ko-KR" altLang="en-US" sz="1600" dirty="0">
                <a:solidFill>
                  <a:prstClr val="black"/>
                </a:solidFill>
              </a:rPr>
              <a:t>요구사항에 따라 프로그램을 </a:t>
            </a:r>
            <a:r>
              <a:rPr lang="ko-KR" altLang="en-US" sz="1600" dirty="0" smtClean="0">
                <a:solidFill>
                  <a:prstClr val="black"/>
                </a:solidFill>
              </a:rPr>
              <a:t>작성해 보시오</a:t>
            </a:r>
            <a:r>
              <a:rPr lang="en-US" altLang="ko-KR" sz="1600" dirty="0">
                <a:solidFill>
                  <a:prstClr val="black"/>
                </a:solidFill>
              </a:rPr>
              <a:t>.</a:t>
            </a: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563506" y="1333499"/>
            <a:ext cx="6816806" cy="317562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100" dirty="0">
                <a:solidFill>
                  <a:prstClr val="black"/>
                </a:solidFill>
              </a:rPr>
              <a:t>I </a:t>
            </a:r>
            <a:r>
              <a:rPr lang="ko-KR" altLang="en-US" sz="1100" dirty="0">
                <a:solidFill>
                  <a:prstClr val="black"/>
                </a:solidFill>
              </a:rPr>
              <a:t>요구사항 </a:t>
            </a:r>
            <a:r>
              <a:rPr lang="en-US" altLang="ko-KR" sz="1100" dirty="0">
                <a:solidFill>
                  <a:prstClr val="black"/>
                </a:solidFill>
              </a:rPr>
              <a:t>I</a:t>
            </a:r>
          </a:p>
          <a:p>
            <a:r>
              <a:rPr lang="ko-KR" altLang="en-US" sz="1100" dirty="0">
                <a:solidFill>
                  <a:prstClr val="black"/>
                </a:solidFill>
              </a:rPr>
              <a:t>사과는 </a:t>
            </a:r>
            <a:r>
              <a:rPr lang="en-US" altLang="ko-KR" sz="1100" dirty="0">
                <a:solidFill>
                  <a:prstClr val="black"/>
                </a:solidFill>
              </a:rPr>
              <a:t>1,000</a:t>
            </a:r>
            <a:r>
              <a:rPr lang="ko-KR" altLang="en-US" sz="1100" dirty="0">
                <a:solidFill>
                  <a:prstClr val="black"/>
                </a:solidFill>
              </a:rPr>
              <a:t>원</a:t>
            </a:r>
            <a:r>
              <a:rPr lang="en-US" altLang="ko-KR" sz="1100" dirty="0">
                <a:solidFill>
                  <a:prstClr val="black"/>
                </a:solidFill>
              </a:rPr>
              <a:t>, </a:t>
            </a:r>
            <a:r>
              <a:rPr lang="ko-KR" altLang="en-US" sz="1100" dirty="0">
                <a:solidFill>
                  <a:prstClr val="black"/>
                </a:solidFill>
              </a:rPr>
              <a:t>포도는 </a:t>
            </a:r>
            <a:r>
              <a:rPr lang="en-US" altLang="ko-KR" sz="1100" dirty="0">
                <a:solidFill>
                  <a:prstClr val="black"/>
                </a:solidFill>
              </a:rPr>
              <a:t>3,000</a:t>
            </a:r>
            <a:r>
              <a:rPr lang="ko-KR" altLang="en-US" sz="1100" dirty="0">
                <a:solidFill>
                  <a:prstClr val="black"/>
                </a:solidFill>
              </a:rPr>
              <a:t>원</a:t>
            </a:r>
            <a:r>
              <a:rPr lang="en-US" altLang="ko-KR" sz="1100" dirty="0">
                <a:solidFill>
                  <a:prstClr val="black"/>
                </a:solidFill>
              </a:rPr>
              <a:t>, </a:t>
            </a:r>
            <a:r>
              <a:rPr lang="ko-KR" altLang="en-US" sz="1100" dirty="0">
                <a:solidFill>
                  <a:prstClr val="black"/>
                </a:solidFill>
              </a:rPr>
              <a:t>배는 </a:t>
            </a:r>
            <a:r>
              <a:rPr lang="en-US" altLang="ko-KR" sz="1100" dirty="0">
                <a:solidFill>
                  <a:prstClr val="black"/>
                </a:solidFill>
              </a:rPr>
              <a:t>2,000</a:t>
            </a:r>
            <a:r>
              <a:rPr lang="ko-KR" altLang="en-US" sz="1100" dirty="0">
                <a:solidFill>
                  <a:prstClr val="black"/>
                </a:solidFill>
              </a:rPr>
              <a:t>원</a:t>
            </a:r>
            <a:r>
              <a:rPr lang="en-US" altLang="ko-KR" sz="1100" dirty="0">
                <a:solidFill>
                  <a:prstClr val="black"/>
                </a:solidFill>
              </a:rPr>
              <a:t>, </a:t>
            </a:r>
            <a:r>
              <a:rPr lang="ko-KR" altLang="en-US" sz="1100" dirty="0">
                <a:solidFill>
                  <a:prstClr val="black"/>
                </a:solidFill>
              </a:rPr>
              <a:t>귤은 </a:t>
            </a:r>
            <a:r>
              <a:rPr lang="en-US" altLang="ko-KR" sz="1100" dirty="0">
                <a:solidFill>
                  <a:prstClr val="black"/>
                </a:solidFill>
              </a:rPr>
              <a:t>500</a:t>
            </a:r>
            <a:r>
              <a:rPr lang="ko-KR" altLang="en-US" sz="1100" dirty="0">
                <a:solidFill>
                  <a:prstClr val="black"/>
                </a:solidFill>
              </a:rPr>
              <a:t>원에 파는 과일가게가 있다</a:t>
            </a:r>
            <a:r>
              <a:rPr lang="en-US" altLang="ko-KR" sz="1100" dirty="0">
                <a:solidFill>
                  <a:prstClr val="black"/>
                </a:solidFill>
              </a:rPr>
              <a:t>.</a:t>
            </a:r>
          </a:p>
          <a:p>
            <a:r>
              <a:rPr lang="ko-KR" altLang="en-US" sz="1100" dirty="0">
                <a:solidFill>
                  <a:prstClr val="black"/>
                </a:solidFill>
              </a:rPr>
              <a:t>이 가게는 포도를 </a:t>
            </a:r>
            <a:r>
              <a:rPr lang="en-US" altLang="ko-KR" sz="1100" dirty="0">
                <a:solidFill>
                  <a:prstClr val="black"/>
                </a:solidFill>
              </a:rPr>
              <a:t>3</a:t>
            </a:r>
            <a:r>
              <a:rPr lang="ko-KR" altLang="en-US" sz="1100" dirty="0">
                <a:solidFill>
                  <a:prstClr val="black"/>
                </a:solidFill>
              </a:rPr>
              <a:t>송이 이상 사면 </a:t>
            </a:r>
            <a:r>
              <a:rPr lang="ko-KR" altLang="en-US" sz="1100" dirty="0" smtClean="0">
                <a:solidFill>
                  <a:prstClr val="black"/>
                </a:solidFill>
              </a:rPr>
              <a:t>총 금액의 </a:t>
            </a:r>
            <a:r>
              <a:rPr lang="en-US" altLang="ko-KR" sz="1100" dirty="0">
                <a:solidFill>
                  <a:prstClr val="black"/>
                </a:solidFill>
              </a:rPr>
              <a:t>10%</a:t>
            </a:r>
            <a:r>
              <a:rPr lang="ko-KR" altLang="en-US" sz="1100" dirty="0">
                <a:solidFill>
                  <a:prstClr val="black"/>
                </a:solidFill>
              </a:rPr>
              <a:t>를 </a:t>
            </a:r>
            <a:r>
              <a:rPr lang="ko-KR" altLang="en-US" sz="1100" dirty="0" smtClean="0">
                <a:solidFill>
                  <a:prstClr val="black"/>
                </a:solidFill>
              </a:rPr>
              <a:t>할인해주며</a:t>
            </a:r>
            <a:r>
              <a:rPr lang="en-US" altLang="ko-KR" sz="1100" dirty="0" smtClean="0">
                <a:solidFill>
                  <a:prstClr val="black"/>
                </a:solidFill>
              </a:rPr>
              <a:t>, </a:t>
            </a:r>
            <a:r>
              <a:rPr lang="ko-KR" altLang="en-US" sz="1100" dirty="0" smtClean="0">
                <a:solidFill>
                  <a:prstClr val="black"/>
                </a:solidFill>
              </a:rPr>
              <a:t>귤은 </a:t>
            </a:r>
            <a:r>
              <a:rPr lang="en-US" altLang="ko-KR" sz="1100" dirty="0" smtClean="0">
                <a:solidFill>
                  <a:prstClr val="black"/>
                </a:solidFill>
              </a:rPr>
              <a:t>10</a:t>
            </a:r>
            <a:r>
              <a:rPr lang="ko-KR" altLang="en-US" sz="1100" dirty="0" smtClean="0">
                <a:solidFill>
                  <a:prstClr val="black"/>
                </a:solidFill>
              </a:rPr>
              <a:t>개당  </a:t>
            </a:r>
            <a:r>
              <a:rPr lang="en-US" altLang="ko-KR" sz="1100" dirty="0" smtClean="0">
                <a:solidFill>
                  <a:prstClr val="black"/>
                </a:solidFill>
              </a:rPr>
              <a:t>2</a:t>
            </a:r>
            <a:r>
              <a:rPr lang="ko-KR" altLang="en-US" sz="1100" dirty="0" smtClean="0">
                <a:solidFill>
                  <a:prstClr val="black"/>
                </a:solidFill>
              </a:rPr>
              <a:t>개를 덤으로 준다</a:t>
            </a:r>
            <a:r>
              <a:rPr lang="en-US" altLang="ko-KR" sz="1100" dirty="0" smtClean="0">
                <a:solidFill>
                  <a:prstClr val="black"/>
                </a:solidFill>
              </a:rPr>
              <a:t>.</a:t>
            </a:r>
          </a:p>
          <a:p>
            <a:r>
              <a:rPr lang="ko-KR" altLang="en-US" sz="1100" dirty="0" smtClean="0">
                <a:solidFill>
                  <a:prstClr val="black"/>
                </a:solidFill>
              </a:rPr>
              <a:t>사용자로부터 어느 과일을 살 건지 물어본 후 사용자가 원하는 과일의 총 금액을 계산해주는 </a:t>
            </a:r>
            <a:endParaRPr lang="en-US" altLang="ko-KR" sz="1100" dirty="0" smtClean="0">
              <a:solidFill>
                <a:prstClr val="black"/>
              </a:solidFill>
            </a:endParaRPr>
          </a:p>
          <a:p>
            <a:r>
              <a:rPr lang="ko-KR" altLang="en-US" sz="1100" dirty="0" smtClean="0">
                <a:solidFill>
                  <a:prstClr val="black"/>
                </a:solidFill>
              </a:rPr>
              <a:t>프로그램을 작성해 보자</a:t>
            </a:r>
            <a:r>
              <a:rPr lang="en-US" altLang="ko-KR" sz="1100" dirty="0" smtClean="0">
                <a:solidFill>
                  <a:prstClr val="black"/>
                </a:solidFill>
              </a:rPr>
              <a:t>.</a:t>
            </a:r>
          </a:p>
          <a:p>
            <a:r>
              <a:rPr lang="ko-KR" altLang="en-US" sz="1100" dirty="0" smtClean="0">
                <a:solidFill>
                  <a:prstClr val="black"/>
                </a:solidFill>
              </a:rPr>
              <a:t>출력은 사용자가 구입한 과일의 종류와 개수 각 과일에 대한 가격 그리고 총 가격을 알려준다</a:t>
            </a:r>
            <a:r>
              <a:rPr lang="en-US" altLang="ko-KR" sz="1100" dirty="0" smtClean="0">
                <a:solidFill>
                  <a:prstClr val="black"/>
                </a:solidFill>
              </a:rPr>
              <a:t>.</a:t>
            </a:r>
            <a:endParaRPr lang="en-US" altLang="ko-KR" sz="1100" dirty="0">
              <a:solidFill>
                <a:prstClr val="black"/>
              </a:solidFill>
            </a:endParaRPr>
          </a:p>
          <a:p>
            <a:endParaRPr lang="en-US" altLang="ko-KR" sz="1100" dirty="0" smtClean="0">
              <a:solidFill>
                <a:prstClr val="black"/>
              </a:solidFill>
            </a:endParaRPr>
          </a:p>
          <a:p>
            <a:endParaRPr lang="en-US" altLang="ko-KR" sz="1100" dirty="0" smtClean="0">
              <a:solidFill>
                <a:prstClr val="black"/>
              </a:solidFill>
            </a:endParaRPr>
          </a:p>
          <a:p>
            <a:r>
              <a:rPr lang="en-US" altLang="ko-KR" sz="1100" dirty="0" smtClean="0">
                <a:solidFill>
                  <a:prstClr val="black"/>
                </a:solidFill>
              </a:rPr>
              <a:t>I</a:t>
            </a:r>
            <a:r>
              <a:rPr lang="ko-KR" altLang="en-US" sz="1100" dirty="0" smtClean="0">
                <a:solidFill>
                  <a:prstClr val="black"/>
                </a:solidFill>
              </a:rPr>
              <a:t>테스트</a:t>
            </a:r>
            <a:r>
              <a:rPr lang="en-US" altLang="ko-KR" sz="1100" dirty="0" smtClean="0">
                <a:solidFill>
                  <a:prstClr val="black"/>
                </a:solidFill>
              </a:rPr>
              <a:t>I</a:t>
            </a:r>
          </a:p>
          <a:p>
            <a:r>
              <a:rPr lang="ko-KR" altLang="en-US" sz="1100" dirty="0" smtClean="0">
                <a:solidFill>
                  <a:prstClr val="black"/>
                </a:solidFill>
              </a:rPr>
              <a:t>구입하려는 과일의 이름을 입력하세요</a:t>
            </a:r>
            <a:r>
              <a:rPr lang="en-US" altLang="ko-KR" sz="1100" dirty="0" smtClean="0">
                <a:solidFill>
                  <a:prstClr val="black"/>
                </a:solidFill>
              </a:rPr>
              <a:t>. (</a:t>
            </a:r>
            <a:r>
              <a:rPr lang="ko-KR" altLang="en-US" sz="1100" dirty="0" smtClean="0">
                <a:solidFill>
                  <a:prstClr val="black"/>
                </a:solidFill>
              </a:rPr>
              <a:t>입력을 종료하려면 </a:t>
            </a:r>
            <a:r>
              <a:rPr lang="en-US" altLang="ko-KR" sz="1100" dirty="0" smtClean="0">
                <a:solidFill>
                  <a:prstClr val="black"/>
                </a:solidFill>
              </a:rPr>
              <a:t>q</a:t>
            </a:r>
            <a:r>
              <a:rPr lang="ko-KR" altLang="en-US" sz="1100" dirty="0" smtClean="0">
                <a:solidFill>
                  <a:prstClr val="black"/>
                </a:solidFill>
              </a:rPr>
              <a:t>를 입력</a:t>
            </a:r>
            <a:r>
              <a:rPr lang="en-US" altLang="ko-KR" sz="1100" dirty="0" smtClean="0">
                <a:solidFill>
                  <a:prstClr val="black"/>
                </a:solidFill>
              </a:rPr>
              <a:t>)</a:t>
            </a:r>
            <a:r>
              <a:rPr lang="ko-KR" altLang="en-US" sz="1100" dirty="0" smtClean="0">
                <a:solidFill>
                  <a:prstClr val="black"/>
                </a:solidFill>
              </a:rPr>
              <a:t>포도</a:t>
            </a:r>
            <a:r>
              <a:rPr lang="en-US" altLang="ko-KR" sz="1100" dirty="0" smtClean="0">
                <a:solidFill>
                  <a:prstClr val="black"/>
                </a:solidFill>
              </a:rPr>
              <a:t> </a:t>
            </a:r>
          </a:p>
          <a:p>
            <a:r>
              <a:rPr lang="ko-KR" altLang="en-US" sz="1100" dirty="0" smtClean="0">
                <a:solidFill>
                  <a:prstClr val="black"/>
                </a:solidFill>
              </a:rPr>
              <a:t>구입하려는 과일의 개수를 입력하세요</a:t>
            </a:r>
            <a:r>
              <a:rPr lang="en-US" altLang="ko-KR" sz="1100" dirty="0" smtClean="0">
                <a:solidFill>
                  <a:prstClr val="black"/>
                </a:solidFill>
              </a:rPr>
              <a:t>. 5</a:t>
            </a:r>
          </a:p>
          <a:p>
            <a:r>
              <a:rPr lang="ko-KR" altLang="en-US" sz="1100" dirty="0">
                <a:solidFill>
                  <a:prstClr val="black"/>
                </a:solidFill>
              </a:rPr>
              <a:t>구입하려는 과일의 이름을 입력하세요</a:t>
            </a:r>
            <a:r>
              <a:rPr lang="en-US" altLang="ko-KR" sz="1100" dirty="0">
                <a:solidFill>
                  <a:prstClr val="black"/>
                </a:solidFill>
              </a:rPr>
              <a:t>. (</a:t>
            </a:r>
            <a:r>
              <a:rPr lang="ko-KR" altLang="en-US" sz="1100" dirty="0">
                <a:solidFill>
                  <a:prstClr val="black"/>
                </a:solidFill>
              </a:rPr>
              <a:t>입력을 종료하려면 </a:t>
            </a:r>
            <a:r>
              <a:rPr lang="en-US" altLang="ko-KR" sz="1100" dirty="0">
                <a:solidFill>
                  <a:prstClr val="black"/>
                </a:solidFill>
              </a:rPr>
              <a:t>q</a:t>
            </a:r>
            <a:r>
              <a:rPr lang="ko-KR" altLang="en-US" sz="1100" dirty="0">
                <a:solidFill>
                  <a:prstClr val="black"/>
                </a:solidFill>
              </a:rPr>
              <a:t>를 입력</a:t>
            </a:r>
            <a:r>
              <a:rPr lang="en-US" altLang="ko-KR" sz="1100" dirty="0" smtClean="0">
                <a:solidFill>
                  <a:prstClr val="black"/>
                </a:solidFill>
              </a:rPr>
              <a:t>)</a:t>
            </a:r>
            <a:r>
              <a:rPr lang="ko-KR" altLang="en-US" sz="1100" dirty="0" smtClean="0">
                <a:solidFill>
                  <a:prstClr val="black"/>
                </a:solidFill>
              </a:rPr>
              <a:t>귤</a:t>
            </a:r>
            <a:endParaRPr lang="en-US" altLang="ko-KR" sz="1100" dirty="0" smtClean="0">
              <a:solidFill>
                <a:prstClr val="black"/>
              </a:solidFill>
            </a:endParaRPr>
          </a:p>
          <a:p>
            <a:r>
              <a:rPr lang="ko-KR" altLang="en-US" sz="1100" dirty="0" smtClean="0">
                <a:solidFill>
                  <a:prstClr val="black"/>
                </a:solidFill>
              </a:rPr>
              <a:t>구입하려는 </a:t>
            </a:r>
            <a:r>
              <a:rPr lang="ko-KR" altLang="en-US" sz="1100" dirty="0">
                <a:solidFill>
                  <a:prstClr val="black"/>
                </a:solidFill>
              </a:rPr>
              <a:t>과일의 개수를 입력하세요</a:t>
            </a:r>
            <a:r>
              <a:rPr lang="en-US" altLang="ko-KR" sz="1100" dirty="0">
                <a:solidFill>
                  <a:prstClr val="black"/>
                </a:solidFill>
              </a:rPr>
              <a:t>. </a:t>
            </a:r>
            <a:r>
              <a:rPr lang="en-US" altLang="ko-KR" sz="1100" dirty="0" smtClean="0">
                <a:solidFill>
                  <a:prstClr val="black"/>
                </a:solidFill>
              </a:rPr>
              <a:t>10</a:t>
            </a:r>
            <a:endParaRPr lang="en-US" altLang="ko-KR" sz="1100" dirty="0">
              <a:solidFill>
                <a:prstClr val="black"/>
              </a:solidFill>
            </a:endParaRPr>
          </a:p>
          <a:p>
            <a:endParaRPr lang="en-US" altLang="ko-KR" sz="1100" dirty="0" smtClean="0">
              <a:solidFill>
                <a:prstClr val="black"/>
              </a:solidFill>
            </a:endParaRPr>
          </a:p>
          <a:p>
            <a:r>
              <a:rPr lang="ko-KR" altLang="en-US" sz="1100" dirty="0">
                <a:solidFill>
                  <a:prstClr val="black"/>
                </a:solidFill>
              </a:rPr>
              <a:t>귀하는 포도 </a:t>
            </a:r>
            <a:r>
              <a:rPr lang="en-US" altLang="ko-KR" sz="1100" dirty="0">
                <a:solidFill>
                  <a:prstClr val="black"/>
                </a:solidFill>
              </a:rPr>
              <a:t>-&gt; 5  : </a:t>
            </a:r>
            <a:r>
              <a:rPr lang="ko-KR" altLang="en-US" sz="1100" dirty="0">
                <a:solidFill>
                  <a:prstClr val="black"/>
                </a:solidFill>
              </a:rPr>
              <a:t>금액 </a:t>
            </a:r>
            <a:r>
              <a:rPr lang="en-US" altLang="ko-KR" sz="1100" dirty="0">
                <a:solidFill>
                  <a:prstClr val="black"/>
                </a:solidFill>
              </a:rPr>
              <a:t>10500 </a:t>
            </a:r>
            <a:r>
              <a:rPr lang="ko-KR" altLang="en-US" sz="1100" dirty="0">
                <a:solidFill>
                  <a:prstClr val="black"/>
                </a:solidFill>
              </a:rPr>
              <a:t>귤 </a:t>
            </a:r>
            <a:r>
              <a:rPr lang="en-US" altLang="ko-KR" sz="1100" dirty="0">
                <a:solidFill>
                  <a:prstClr val="black"/>
                </a:solidFill>
              </a:rPr>
              <a:t>-&gt; 22  : </a:t>
            </a:r>
            <a:r>
              <a:rPr lang="ko-KR" altLang="en-US" sz="1100" dirty="0">
                <a:solidFill>
                  <a:prstClr val="black"/>
                </a:solidFill>
              </a:rPr>
              <a:t>금액 </a:t>
            </a:r>
            <a:r>
              <a:rPr lang="en-US" altLang="ko-KR" sz="1100" dirty="0">
                <a:solidFill>
                  <a:prstClr val="black"/>
                </a:solidFill>
              </a:rPr>
              <a:t>10000  </a:t>
            </a:r>
            <a:r>
              <a:rPr lang="ko-KR" altLang="en-US" sz="1100" dirty="0">
                <a:solidFill>
                  <a:prstClr val="black"/>
                </a:solidFill>
              </a:rPr>
              <a:t>총 금액 </a:t>
            </a:r>
            <a:r>
              <a:rPr lang="en-US" altLang="ko-KR" sz="1100" dirty="0">
                <a:solidFill>
                  <a:prstClr val="black"/>
                </a:solidFill>
              </a:rPr>
              <a:t>20500 </a:t>
            </a:r>
            <a:r>
              <a:rPr lang="ko-KR" altLang="en-US" sz="1100" dirty="0">
                <a:solidFill>
                  <a:prstClr val="black"/>
                </a:solidFill>
              </a:rPr>
              <a:t>를 구입했습니다</a:t>
            </a:r>
            <a:r>
              <a:rPr lang="en-US" altLang="ko-KR" sz="1100" dirty="0">
                <a:solidFill>
                  <a:prstClr val="black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10349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8</a:t>
            </a:fld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96216" y="1014882"/>
            <a:ext cx="8582025" cy="5843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406212" y="1014882"/>
            <a:ext cx="7696496" cy="512502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fruits={'</a:t>
            </a:r>
            <a:r>
              <a:rPr lang="ko-KR" alt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사과</a:t>
            </a:r>
            <a:r>
              <a:rPr lang="en-US" altLang="ko-KR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':1000,'</a:t>
            </a:r>
            <a:r>
              <a:rPr lang="ko-KR" alt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포도</a:t>
            </a:r>
            <a:r>
              <a:rPr lang="en-US" altLang="ko-KR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':3000 ,'</a:t>
            </a:r>
            <a:r>
              <a:rPr lang="ko-KR" alt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배</a:t>
            </a:r>
            <a:r>
              <a:rPr lang="en-US" altLang="ko-KR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 :2000,'</a:t>
            </a:r>
            <a:r>
              <a:rPr lang="ko-KR" alt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귤</a:t>
            </a:r>
            <a:r>
              <a:rPr lang="en-US" altLang="ko-KR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':500}</a:t>
            </a:r>
          </a:p>
          <a:p>
            <a:r>
              <a:rPr lang="en-US" altLang="ko-KR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fruits_price</a:t>
            </a:r>
            <a:r>
              <a:rPr lang="en-US" altLang="ko-KR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={'</a:t>
            </a:r>
            <a:r>
              <a:rPr lang="ko-KR" alt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사과</a:t>
            </a:r>
            <a:r>
              <a:rPr lang="en-US" altLang="ko-KR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':0,'</a:t>
            </a:r>
            <a:r>
              <a:rPr lang="ko-KR" alt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포도</a:t>
            </a:r>
            <a:r>
              <a:rPr lang="en-US" altLang="ko-KR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':0,'</a:t>
            </a:r>
            <a:r>
              <a:rPr lang="ko-KR" alt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배</a:t>
            </a:r>
            <a:r>
              <a:rPr lang="en-US" altLang="ko-KR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':0,'</a:t>
            </a:r>
            <a:r>
              <a:rPr lang="ko-KR" alt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귤</a:t>
            </a:r>
            <a:r>
              <a:rPr lang="en-US" altLang="ko-KR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':0}</a:t>
            </a:r>
          </a:p>
          <a:p>
            <a:r>
              <a:rPr lang="en-US" altLang="ko-KR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gul,count</a:t>
            </a:r>
            <a:r>
              <a:rPr lang="en-US" altLang="ko-KR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=0,0</a:t>
            </a:r>
          </a:p>
          <a:p>
            <a:r>
              <a:rPr lang="en-US" altLang="ko-KR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total,dis</a:t>
            </a:r>
            <a:r>
              <a:rPr lang="en-US" altLang="ko-KR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=0,0</a:t>
            </a:r>
          </a:p>
          <a:p>
            <a:r>
              <a:rPr lang="en-US" altLang="ko-KR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name=(input("</a:t>
            </a:r>
            <a:r>
              <a:rPr lang="ko-KR" alt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구입하려는 과일의 이름을 입력하세요</a:t>
            </a:r>
            <a:r>
              <a:rPr lang="en-US" altLang="ko-KR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.(</a:t>
            </a:r>
            <a:r>
              <a:rPr lang="ko-KR" alt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입력을 종료하려면 </a:t>
            </a:r>
            <a:r>
              <a:rPr lang="en-US" altLang="ko-KR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ko-KR" alt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를 입력</a:t>
            </a:r>
            <a:r>
              <a:rPr lang="en-US" altLang="ko-KR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)"))</a:t>
            </a:r>
          </a:p>
          <a:p>
            <a:r>
              <a:rPr lang="en-US" altLang="ko-KR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name!='q':</a:t>
            </a:r>
          </a:p>
          <a:p>
            <a:r>
              <a:rPr lang="en-US" altLang="ko-KR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if(name in fruits):</a:t>
            </a:r>
          </a:p>
          <a:p>
            <a:r>
              <a:rPr lang="en-US" altLang="ko-KR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ko-KR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altLang="ko-KR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ko-KR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(input("</a:t>
            </a:r>
            <a:r>
              <a:rPr lang="ko-KR" alt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개수를 입력해주세요</a:t>
            </a:r>
            <a:r>
              <a:rPr lang="en-US" altLang="ko-KR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"))</a:t>
            </a:r>
          </a:p>
          <a:p>
            <a:r>
              <a:rPr lang="en-US" altLang="ko-KR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ko-KR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fruits_price</a:t>
            </a:r>
            <a:r>
              <a:rPr lang="en-US" altLang="ko-KR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[name]=</a:t>
            </a:r>
            <a:r>
              <a:rPr lang="en-US" altLang="ko-KR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fruits.get</a:t>
            </a:r>
            <a:r>
              <a:rPr lang="en-US" altLang="ko-KR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(name)*</a:t>
            </a:r>
            <a:r>
              <a:rPr lang="en-US" altLang="ko-KR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endParaRPr lang="en-US" altLang="ko-KR" sz="11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else:</a:t>
            </a:r>
          </a:p>
          <a:p>
            <a:r>
              <a:rPr lang="en-US" altLang="ko-KR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print("</a:t>
            </a:r>
            <a:r>
              <a:rPr lang="ko-KR" alt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잘못 </a:t>
            </a:r>
            <a:r>
              <a:rPr lang="ko-KR" altLang="en-US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입력하셧습니다</a:t>
            </a:r>
            <a:r>
              <a:rPr lang="en-US" altLang="ko-KR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ko-KR" altLang="en-US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다시입력해주세요</a:t>
            </a:r>
            <a:r>
              <a:rPr lang="en-US" altLang="ko-KR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altLang="ko-KR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name=(input("</a:t>
            </a:r>
            <a:r>
              <a:rPr lang="ko-KR" alt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구입하려는 과일의 이름을 입력하세요</a:t>
            </a:r>
            <a:r>
              <a:rPr lang="en-US" altLang="ko-KR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.(</a:t>
            </a:r>
            <a:r>
              <a:rPr lang="ko-KR" alt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입력을 종료하려면 </a:t>
            </a:r>
            <a:r>
              <a:rPr lang="en-US" altLang="ko-KR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ko-KR" alt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를 입력</a:t>
            </a:r>
            <a:r>
              <a:rPr lang="en-US" altLang="ko-KR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)"))</a:t>
            </a:r>
          </a:p>
          <a:p>
            <a:r>
              <a:rPr lang="en-US" altLang="ko-KR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ko-KR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k,v</a:t>
            </a:r>
            <a:r>
              <a:rPr lang="en-US" altLang="ko-KR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altLang="ko-KR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fruits_price.items</a:t>
            </a:r>
            <a:r>
              <a:rPr lang="en-US" altLang="ko-KR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altLang="ko-KR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altLang="ko-KR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if(k=='</a:t>
            </a:r>
            <a:r>
              <a:rPr lang="ko-KR" alt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포도</a:t>
            </a:r>
            <a:r>
              <a:rPr lang="en-US" altLang="ko-KR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 and (v/</a:t>
            </a:r>
            <a:r>
              <a:rPr lang="en-US" altLang="ko-KR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fruits.get</a:t>
            </a:r>
            <a:r>
              <a:rPr lang="en-US" altLang="ko-KR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(k))&gt;=3):</a:t>
            </a:r>
          </a:p>
          <a:p>
            <a:r>
              <a:rPr lang="en-US" altLang="ko-KR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dis=1</a:t>
            </a:r>
          </a:p>
          <a:p>
            <a:r>
              <a:rPr lang="en-US" altLang="ko-KR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if(k=='</a:t>
            </a:r>
            <a:r>
              <a:rPr lang="ko-KR" alt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귤</a:t>
            </a:r>
            <a:r>
              <a:rPr lang="en-US" altLang="ko-KR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 and(v/</a:t>
            </a:r>
            <a:r>
              <a:rPr lang="en-US" altLang="ko-KR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fruits.get</a:t>
            </a:r>
            <a:r>
              <a:rPr lang="en-US" altLang="ko-KR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(k))&gt;=10):</a:t>
            </a:r>
          </a:p>
          <a:p>
            <a:r>
              <a:rPr lang="en-US" altLang="ko-KR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ko-KR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gul</a:t>
            </a:r>
            <a:r>
              <a:rPr lang="en-US" altLang="ko-KR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=v/</a:t>
            </a:r>
            <a:r>
              <a:rPr lang="en-US" altLang="ko-KR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fruits.get</a:t>
            </a:r>
            <a:r>
              <a:rPr lang="en-US" altLang="ko-KR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(k)</a:t>
            </a:r>
          </a:p>
          <a:p>
            <a:r>
              <a:rPr lang="en-US" altLang="ko-KR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while </a:t>
            </a:r>
            <a:r>
              <a:rPr lang="en-US" altLang="ko-KR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gul</a:t>
            </a:r>
            <a:r>
              <a:rPr lang="en-US" altLang="ko-KR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&gt;=10:</a:t>
            </a:r>
          </a:p>
          <a:p>
            <a:r>
              <a:rPr lang="en-US" altLang="ko-KR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ko-KR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gul</a:t>
            </a:r>
            <a:r>
              <a:rPr lang="en-US" altLang="ko-KR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-=10</a:t>
            </a:r>
          </a:p>
          <a:p>
            <a:r>
              <a:rPr lang="en-US" altLang="ko-KR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count=count+2</a:t>
            </a:r>
          </a:p>
          <a:p>
            <a:r>
              <a:rPr lang="en-US" altLang="ko-KR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print("</a:t>
            </a:r>
            <a:r>
              <a:rPr lang="ko-KR" alt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귀하는 </a:t>
            </a:r>
            <a:r>
              <a:rPr lang="en-US" altLang="ko-KR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%s  %d </a:t>
            </a:r>
            <a:r>
              <a:rPr lang="ko-KR" alt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개  </a:t>
            </a:r>
            <a:r>
              <a:rPr lang="en-US" altLang="ko-KR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 </a:t>
            </a:r>
            <a:r>
              <a:rPr lang="ko-KR" alt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원</a:t>
            </a:r>
            <a:r>
              <a:rPr lang="en-US" altLang="ko-KR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%(k,((v/</a:t>
            </a:r>
            <a:r>
              <a:rPr lang="en-US" altLang="ko-KR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fruits.get</a:t>
            </a:r>
            <a:r>
              <a:rPr lang="en-US" altLang="ko-KR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(k))+count),v))</a:t>
            </a:r>
          </a:p>
          <a:p>
            <a:r>
              <a:rPr lang="en-US" altLang="ko-KR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else:</a:t>
            </a:r>
          </a:p>
          <a:p>
            <a:r>
              <a:rPr lang="en-US" altLang="ko-KR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print("</a:t>
            </a:r>
            <a:r>
              <a:rPr lang="ko-KR" alt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귀하는 </a:t>
            </a:r>
            <a:r>
              <a:rPr lang="en-US" altLang="ko-KR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%s  %d </a:t>
            </a:r>
            <a:r>
              <a:rPr lang="ko-KR" alt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개  </a:t>
            </a:r>
            <a:r>
              <a:rPr lang="en-US" altLang="ko-KR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 </a:t>
            </a:r>
            <a:r>
              <a:rPr lang="ko-KR" alt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원</a:t>
            </a:r>
            <a:r>
              <a:rPr lang="en-US" altLang="ko-KR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%(</a:t>
            </a:r>
            <a:r>
              <a:rPr lang="en-US" altLang="ko-KR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k,v</a:t>
            </a:r>
            <a:r>
              <a:rPr lang="en-US" altLang="ko-KR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ko-KR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fruits.get</a:t>
            </a:r>
            <a:r>
              <a:rPr lang="en-US" altLang="ko-KR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(k),v))</a:t>
            </a:r>
          </a:p>
          <a:p>
            <a:r>
              <a:rPr lang="en-US" altLang="ko-KR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total+=v</a:t>
            </a:r>
          </a:p>
          <a:p>
            <a:r>
              <a:rPr lang="en-US" altLang="ko-KR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if(dis==1):</a:t>
            </a:r>
          </a:p>
          <a:p>
            <a:r>
              <a:rPr lang="en-US" altLang="ko-KR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total=total*0.9</a:t>
            </a:r>
          </a:p>
          <a:p>
            <a:r>
              <a:rPr lang="en-US" altLang="ko-KR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altLang="ko-KR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print("</a:t>
            </a:r>
            <a:r>
              <a:rPr lang="ko-KR" alt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총 금액은 </a:t>
            </a:r>
            <a:r>
              <a:rPr lang="en-US" altLang="ko-KR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 </a:t>
            </a:r>
            <a:r>
              <a:rPr lang="ko-KR" alt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입니다</a:t>
            </a:r>
            <a:r>
              <a:rPr lang="en-US" altLang="ko-KR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%total)</a:t>
            </a:r>
          </a:p>
        </p:txBody>
      </p:sp>
    </p:spTree>
    <p:extLst>
      <p:ext uri="{BB962C8B-B14F-4D97-AF65-F5344CB8AC3E}">
        <p14:creationId xmlns:p14="http://schemas.microsoft.com/office/powerpoint/2010/main" val="3917510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755650" y="1079837"/>
            <a:ext cx="7759700" cy="5276514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endParaRPr lang="en-US" altLang="ko-KR" sz="100" dirty="0"/>
          </a:p>
          <a:p>
            <a:pPr marL="457200" indent="-457200">
              <a:buFont typeface="+mj-lt"/>
              <a:buAutoNum type="arabicPeriod" startAt="5"/>
            </a:pPr>
            <a:r>
              <a:rPr lang="ko-KR" altLang="en-US" dirty="0"/>
              <a:t>다음의 요구사항에 따라 프로그램을 작성하라</a:t>
            </a:r>
            <a:r>
              <a:rPr lang="en-US" altLang="ko-KR" dirty="0"/>
              <a:t>.</a:t>
            </a:r>
          </a:p>
          <a:p>
            <a:pPr marL="457200" indent="-457200">
              <a:buFont typeface="+mj-lt"/>
              <a:buAutoNum type="arabicPeriod" startAt="5"/>
            </a:pPr>
            <a:endParaRPr lang="en-US" altLang="ko-KR" dirty="0"/>
          </a:p>
          <a:p>
            <a:pPr marL="457200" indent="-457200">
              <a:buFont typeface="+mj-lt"/>
              <a:buAutoNum type="arabicPeriod" startAt="5"/>
            </a:pPr>
            <a:endParaRPr lang="en-US" altLang="ko-KR" dirty="0"/>
          </a:p>
          <a:p>
            <a:pPr marL="457200" indent="-457200">
              <a:buFont typeface="+mj-lt"/>
              <a:buAutoNum type="arabicPeriod" startAt="5"/>
            </a:pPr>
            <a:endParaRPr lang="en-US" altLang="ko-KR" dirty="0"/>
          </a:p>
          <a:p>
            <a:pPr marL="457200" indent="-457200">
              <a:buFont typeface="+mj-lt"/>
              <a:buAutoNum type="arabicPeriod" startAt="5"/>
            </a:pPr>
            <a:endParaRPr lang="en-US" altLang="ko-KR" dirty="0"/>
          </a:p>
          <a:p>
            <a:pPr marL="457200" indent="-457200">
              <a:buFont typeface="+mj-lt"/>
              <a:buAutoNum type="arabicPeriod" startAt="5"/>
            </a:pPr>
            <a:endParaRPr lang="en-US" altLang="ko-KR" dirty="0"/>
          </a:p>
          <a:p>
            <a:pPr marL="457200" indent="-457200">
              <a:buFont typeface="+mj-lt"/>
              <a:buAutoNum type="arabicPeriod" startAt="5"/>
            </a:pPr>
            <a:endParaRPr lang="en-US" altLang="ko-KR" dirty="0" smtClean="0"/>
          </a:p>
          <a:p>
            <a:pPr marL="457200" indent="-457200">
              <a:buFont typeface="+mj-lt"/>
              <a:buAutoNum type="arabicPeriod" startAt="5"/>
            </a:pPr>
            <a:endParaRPr lang="en-US" altLang="ko-KR" dirty="0"/>
          </a:p>
        </p:txBody>
      </p:sp>
      <p:sp>
        <p:nvSpPr>
          <p:cNvPr id="11" name="_x148686472"/>
          <p:cNvSpPr>
            <a:spLocks noChangeArrowheads="1"/>
          </p:cNvSpPr>
          <p:nvPr/>
        </p:nvSpPr>
        <p:spPr bwMode="auto">
          <a:xfrm>
            <a:off x="1139103" y="1558716"/>
            <a:ext cx="4871259" cy="1874597"/>
          </a:xfrm>
          <a:prstGeom prst="rect">
            <a:avLst/>
          </a:prstGeom>
          <a:solidFill>
            <a:srgbClr val="FFFFFF"/>
          </a:solidFill>
          <a:ln w="4191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I </a:t>
            </a:r>
            <a:r>
              <a:rPr lang="ko-KR" altLang="en-US" sz="1000" dirty="0">
                <a:solidFill>
                  <a:srgbClr val="000000"/>
                </a:solidFill>
                <a:latin typeface="+mn-ea"/>
              </a:rPr>
              <a:t>요구사항 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I</a:t>
            </a:r>
          </a:p>
          <a:p>
            <a:pPr lvl="0"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1000" dirty="0">
                <a:solidFill>
                  <a:srgbClr val="000000"/>
                </a:solidFill>
                <a:latin typeface="+mn-ea"/>
              </a:rPr>
              <a:t>공을 일정 높이에서 던졌을 때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1000" dirty="0">
                <a:solidFill>
                  <a:srgbClr val="000000"/>
                </a:solidFill>
                <a:latin typeface="+mn-ea"/>
              </a:rPr>
              <a:t>원래의 높이의 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1/2</a:t>
            </a:r>
            <a:r>
              <a:rPr lang="ko-KR" altLang="en-US" sz="1000" dirty="0">
                <a:solidFill>
                  <a:srgbClr val="000000"/>
                </a:solidFill>
                <a:latin typeface="+mn-ea"/>
              </a:rPr>
              <a:t>만큼 튀어 오른다고 한다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.</a:t>
            </a:r>
          </a:p>
          <a:p>
            <a:pPr lvl="0"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1000" dirty="0">
                <a:solidFill>
                  <a:srgbClr val="000000"/>
                </a:solidFill>
                <a:latin typeface="+mn-ea"/>
              </a:rPr>
              <a:t>그러다가 높이가 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0.00001m</a:t>
            </a:r>
            <a:r>
              <a:rPr lang="ko-KR" altLang="en-US" sz="1000" dirty="0">
                <a:solidFill>
                  <a:srgbClr val="000000"/>
                </a:solidFill>
                <a:latin typeface="+mn-ea"/>
              </a:rPr>
              <a:t>보다 낮으면 튀어 오르지 않는다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.</a:t>
            </a:r>
          </a:p>
          <a:p>
            <a:pPr lvl="0"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while</a:t>
            </a:r>
            <a:r>
              <a:rPr lang="ko-KR" altLang="en-US" sz="1000" dirty="0">
                <a:solidFill>
                  <a:srgbClr val="000000"/>
                </a:solidFill>
                <a:latin typeface="+mn-ea"/>
              </a:rPr>
              <a:t>문을 이용해서 다음 프로그램을 작성해보자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.</a:t>
            </a:r>
          </a:p>
          <a:p>
            <a:pPr lvl="0"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I </a:t>
            </a:r>
            <a:r>
              <a:rPr lang="ko-KR" altLang="en-US" sz="1000" dirty="0">
                <a:solidFill>
                  <a:srgbClr val="000000"/>
                </a:solidFill>
                <a:latin typeface="+mn-ea"/>
              </a:rPr>
              <a:t>테스트 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I</a:t>
            </a:r>
          </a:p>
          <a:p>
            <a:pPr lvl="0"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&gt;&gt;&gt;</a:t>
            </a:r>
          </a:p>
          <a:p>
            <a:pPr lvl="0"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1000" dirty="0">
                <a:solidFill>
                  <a:srgbClr val="000000"/>
                </a:solidFill>
                <a:latin typeface="+mn-ea"/>
              </a:rPr>
              <a:t>높이를 입력하세요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(m): 30</a:t>
            </a:r>
          </a:p>
          <a:p>
            <a:pPr lvl="0"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1000" dirty="0">
                <a:solidFill>
                  <a:srgbClr val="000000"/>
                </a:solidFill>
                <a:latin typeface="+mn-ea"/>
              </a:rPr>
              <a:t>공이 튀긴 횟수는 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21 </a:t>
            </a:r>
            <a:r>
              <a:rPr lang="ko-KR" altLang="en-US" sz="1000" dirty="0">
                <a:solidFill>
                  <a:srgbClr val="000000"/>
                </a:solidFill>
                <a:latin typeface="+mn-ea"/>
              </a:rPr>
              <a:t>회입니다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.</a:t>
            </a:r>
          </a:p>
          <a:p>
            <a:pPr lvl="0"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&gt;&gt;&gt;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40358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</TotalTime>
  <Words>1448</Words>
  <Application>Microsoft Office PowerPoint</Application>
  <PresentationFormat>화면 슬라이드 쇼(4:3)</PresentationFormat>
  <Paragraphs>332</Paragraphs>
  <Slides>13</Slides>
  <Notes>12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2월 5일 아침문제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if 조건 연습문제</dc:title>
  <dc:creator>student</dc:creator>
  <cp:lastModifiedBy>student</cp:lastModifiedBy>
  <cp:revision>20</cp:revision>
  <dcterms:created xsi:type="dcterms:W3CDTF">2018-02-01T09:31:48Z</dcterms:created>
  <dcterms:modified xsi:type="dcterms:W3CDTF">2018-02-05T08:22:46Z</dcterms:modified>
</cp:coreProperties>
</file>