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866-C1C4-4594-BFE5-D5827A3B22F0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3E4A-A3A4-41FD-BA38-6F150E040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23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866-C1C4-4594-BFE5-D5827A3B22F0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3E4A-A3A4-41FD-BA38-6F150E040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72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866-C1C4-4594-BFE5-D5827A3B22F0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3E4A-A3A4-41FD-BA38-6F150E040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5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866-C1C4-4594-BFE5-D5827A3B22F0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3E4A-A3A4-41FD-BA38-6F150E040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90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866-C1C4-4594-BFE5-D5827A3B22F0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3E4A-A3A4-41FD-BA38-6F150E040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4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866-C1C4-4594-BFE5-D5827A3B22F0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3E4A-A3A4-41FD-BA38-6F150E040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74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866-C1C4-4594-BFE5-D5827A3B22F0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3E4A-A3A4-41FD-BA38-6F150E040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71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866-C1C4-4594-BFE5-D5827A3B22F0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3E4A-A3A4-41FD-BA38-6F150E040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27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866-C1C4-4594-BFE5-D5827A3B22F0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3E4A-A3A4-41FD-BA38-6F150E040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3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866-C1C4-4594-BFE5-D5827A3B22F0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3E4A-A3A4-41FD-BA38-6F150E040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48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866-C1C4-4594-BFE5-D5827A3B22F0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3E4A-A3A4-41FD-BA38-6F150E040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22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85866-C1C4-4594-BFE5-D5827A3B22F0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93E4A-A3A4-41FD-BA38-6F150E040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36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월 </a:t>
            </a:r>
            <a:r>
              <a:rPr lang="en-US" altLang="ko-KR" smtClean="0"/>
              <a:t>6</a:t>
            </a:r>
            <a:r>
              <a:rPr lang="ko-KR" altLang="en-US" smtClean="0"/>
              <a:t>일 보고서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81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046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mtClean="0"/>
              <a:t>str=''‘</a:t>
            </a:r>
          </a:p>
          <a:p>
            <a:pPr marL="0" indent="0">
              <a:buNone/>
            </a:pPr>
            <a:r>
              <a:rPr lang="en-US" altLang="ko-KR" smtClean="0"/>
              <a:t>RegExr v3 was created by gskinner.com, and is proudly hosted. by Media Temple.</a:t>
            </a:r>
          </a:p>
          <a:p>
            <a:pPr marL="0" indent="0">
              <a:buNone/>
            </a:pPr>
            <a:r>
              <a:rPr lang="en-US" altLang="ko-KR" smtClean="0"/>
              <a:t>Edit the Expression &amp; Text! to see matches. </a:t>
            </a:r>
          </a:p>
          <a:p>
            <a:pPr marL="0" indent="0">
              <a:buNone/>
            </a:pPr>
            <a:r>
              <a:rPr lang="en-US" altLang="ko-KR" smtClean="0"/>
              <a:t>Roll? over matches or the expression% for details. PCRE &amp; Javascript flavors of RegEx are supported.</a:t>
            </a:r>
          </a:p>
          <a:p>
            <a:pPr marL="0" indent="0">
              <a:buNone/>
            </a:pPr>
            <a:r>
              <a:rPr lang="en-US" altLang="ko-KR" smtClean="0"/>
              <a:t>The side bar includes a Cheatsheet, full Reference, and Help. </a:t>
            </a:r>
          </a:p>
          <a:p>
            <a:pPr marL="0" indent="0">
              <a:buNone/>
            </a:pPr>
            <a:r>
              <a:rPr lang="en-US" altLang="ko-KR" smtClean="0"/>
              <a:t>You can also Save &amp; Share with the Community, and view patterns. you create# or favorite in My Patterns.</a:t>
            </a:r>
          </a:p>
          <a:p>
            <a:pPr marL="0" indent="0">
              <a:buNone/>
            </a:pPr>
            <a:r>
              <a:rPr lang="en-US" altLang="ko-KR" smtClean="0"/>
              <a:t>Explore results with the Tools below. Replace &amp; List output~ custom results.</a:t>
            </a:r>
          </a:p>
          <a:p>
            <a:pPr marL="0" indent="0">
              <a:buNone/>
            </a:pPr>
            <a:r>
              <a:rPr lang="en-US" altLang="ko-KR" smtClean="0"/>
              <a:t>Details lists capture groups. Explain describes your expression in plain English'''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233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ko-KR" altLang="en-US" sz="2800" smtClean="0"/>
              <a:t>정규식으로 </a:t>
            </a:r>
            <a:r>
              <a:rPr lang="en-US" altLang="ko-KR" sz="2800" smtClean="0"/>
              <a:t>str</a:t>
            </a:r>
            <a:r>
              <a:rPr lang="ko-KR" altLang="en-US" sz="2800" smtClean="0"/>
              <a:t>에서 대문자로 시작하는 단어를 찾아 나열하시오</a:t>
            </a:r>
            <a:r>
              <a:rPr lang="en-US" altLang="ko-KR" sz="2800" smtClean="0"/>
              <a:t>.</a:t>
            </a:r>
          </a:p>
          <a:p>
            <a:pPr marL="514350" indent="-514350">
              <a:buFont typeface="+mj-lt"/>
              <a:buAutoNum type="arabicParenR"/>
            </a:pPr>
            <a:endParaRPr lang="en-US" altLang="ko-KR" sz="2800" smtClean="0"/>
          </a:p>
          <a:p>
            <a:pPr marL="514350" indent="-514350">
              <a:buFont typeface="+mj-lt"/>
              <a:buAutoNum type="arabicParenR"/>
            </a:pPr>
            <a:endParaRPr lang="en-US" altLang="ko-KR" sz="2800"/>
          </a:p>
          <a:p>
            <a:pPr marL="514350" indent="-514350">
              <a:buFont typeface="+mj-lt"/>
              <a:buAutoNum type="arabicParenR"/>
            </a:pPr>
            <a:endParaRPr lang="en-US" altLang="ko-KR" sz="2800" smtClean="0"/>
          </a:p>
          <a:p>
            <a:pPr marL="514350" indent="-514350">
              <a:buFont typeface="+mj-lt"/>
              <a:buAutoNum type="arabicParenR"/>
            </a:pPr>
            <a:endParaRPr lang="en-US" altLang="ko-KR" sz="2800"/>
          </a:p>
          <a:p>
            <a:pPr marL="514350" indent="-514350">
              <a:buFont typeface="+mj-lt"/>
              <a:buAutoNum type="arabicParenR"/>
            </a:pPr>
            <a:r>
              <a:rPr lang="ko-KR" altLang="en-US" sz="2800" smtClean="0"/>
              <a:t>정규식으로 </a:t>
            </a:r>
            <a:r>
              <a:rPr lang="en-US" altLang="ko-KR" sz="2800" smtClean="0"/>
              <a:t>str</a:t>
            </a:r>
            <a:r>
              <a:rPr lang="ko-KR" altLang="en-US" sz="2800" smtClean="0"/>
              <a:t>에서 소</a:t>
            </a:r>
            <a:r>
              <a:rPr lang="ko-KR" altLang="en-US" sz="2800" smtClean="0"/>
              <a:t>문자로 시작하는 단어를 찾아 나열하시오</a:t>
            </a:r>
            <a:r>
              <a:rPr lang="en-US" altLang="ko-KR" sz="2800" smtClean="0"/>
              <a:t>.</a:t>
            </a:r>
            <a:endParaRPr lang="en-US" altLang="ko-KR" sz="2800" smtClean="0"/>
          </a:p>
          <a:p>
            <a:pPr marL="514350" indent="-514350">
              <a:buFont typeface="+mj-lt"/>
              <a:buAutoNum type="arabicParenR"/>
            </a:pPr>
            <a:endParaRPr lang="ko-KR" altLang="en-US" sz="28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11" y="1556792"/>
            <a:ext cx="8534400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61" y="4509120"/>
            <a:ext cx="853440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973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ko-KR" altLang="en-US" sz="2800" smtClean="0"/>
              <a:t>정규식으로 </a:t>
            </a:r>
            <a:r>
              <a:rPr lang="en-US" altLang="ko-KR" sz="2800" smtClean="0"/>
              <a:t>str</a:t>
            </a:r>
            <a:r>
              <a:rPr lang="ko-KR" altLang="en-US" sz="2800" smtClean="0"/>
              <a:t>에서 소문자로 시작하는 단어중 </a:t>
            </a:r>
            <a:r>
              <a:rPr lang="en-US" altLang="ko-KR" sz="2800" smtClean="0"/>
              <a:t>.</a:t>
            </a:r>
            <a:r>
              <a:rPr lang="ko-KR" altLang="en-US" sz="2800" smtClean="0"/>
              <a:t>로 끝나는 </a:t>
            </a:r>
            <a:r>
              <a:rPr lang="ko-KR" altLang="en-US" sz="2800" smtClean="0"/>
              <a:t>단어를 찾아 나열하시오</a:t>
            </a:r>
            <a:r>
              <a:rPr lang="en-US" altLang="ko-KR" sz="2800" smtClean="0"/>
              <a:t>.</a:t>
            </a:r>
            <a:endParaRPr lang="en-US" altLang="ko-KR" sz="2800"/>
          </a:p>
          <a:p>
            <a:pPr marL="514350" indent="-514350">
              <a:buFont typeface="+mj-lt"/>
              <a:buAutoNum type="arabicParenR" startAt="3"/>
            </a:pPr>
            <a:endParaRPr lang="en-US" altLang="ko-KR" sz="2800" smtClean="0"/>
          </a:p>
          <a:p>
            <a:pPr marL="514350" indent="-514350">
              <a:buFont typeface="+mj-lt"/>
              <a:buAutoNum type="arabicParenR" startAt="3"/>
            </a:pPr>
            <a:endParaRPr lang="en-US" altLang="ko-KR" sz="2800" smtClean="0"/>
          </a:p>
          <a:p>
            <a:pPr marL="514350" indent="-514350">
              <a:buFont typeface="+mj-lt"/>
              <a:buAutoNum type="arabicParenR" startAt="3"/>
            </a:pPr>
            <a:endParaRPr lang="en-US" altLang="ko-KR" sz="2800" smtClean="0"/>
          </a:p>
          <a:p>
            <a:pPr marL="514350" indent="-514350">
              <a:buFont typeface="+mj-lt"/>
              <a:buAutoNum type="arabicParenR" startAt="3"/>
            </a:pPr>
            <a:endParaRPr lang="en-US" altLang="ko-KR" sz="2800"/>
          </a:p>
          <a:p>
            <a:pPr marL="514350" indent="-514350">
              <a:buFont typeface="+mj-lt"/>
              <a:buAutoNum type="arabicParenR" startAt="3"/>
            </a:pPr>
            <a:r>
              <a:rPr lang="ko-KR" altLang="en-US" sz="2800" smtClean="0"/>
              <a:t>정규식으로 </a:t>
            </a:r>
            <a:r>
              <a:rPr lang="en-US" altLang="ko-KR" sz="2800" smtClean="0"/>
              <a:t>str</a:t>
            </a:r>
            <a:r>
              <a:rPr lang="ko-KR" altLang="en-US" sz="2800" smtClean="0"/>
              <a:t>에서 특수기호로 끝나는 단어를 </a:t>
            </a:r>
            <a:r>
              <a:rPr lang="ko-KR" altLang="en-US" sz="2800" smtClean="0"/>
              <a:t>찾아 나열하시오</a:t>
            </a:r>
            <a:r>
              <a:rPr lang="en-US" altLang="ko-KR" sz="2800" smtClean="0"/>
              <a:t>.</a:t>
            </a:r>
            <a:endParaRPr lang="en-US" altLang="ko-KR" sz="2800" smtClean="0"/>
          </a:p>
          <a:p>
            <a:pPr marL="514350" indent="-514350">
              <a:buFont typeface="+mj-lt"/>
              <a:buAutoNum type="arabicParenR" startAt="3"/>
            </a:pPr>
            <a:endParaRPr lang="ko-KR" altLang="en-US" sz="28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79" y="1628800"/>
            <a:ext cx="847725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04" y="4581128"/>
            <a:ext cx="8505825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16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5"/>
            </a:pPr>
            <a:r>
              <a:rPr lang="ko-KR" altLang="en-US" sz="2800" smtClean="0"/>
              <a:t>정규식으로 </a:t>
            </a:r>
            <a:r>
              <a:rPr lang="en-US" altLang="ko-KR" sz="2800" smtClean="0"/>
              <a:t>str1</a:t>
            </a:r>
            <a:r>
              <a:rPr lang="ko-KR" altLang="en-US" sz="2800" smtClean="0"/>
              <a:t>에서 </a:t>
            </a:r>
            <a:r>
              <a:rPr lang="en-US" altLang="ko-KR" sz="2800" smtClean="0"/>
              <a:t>url</a:t>
            </a:r>
            <a:r>
              <a:rPr lang="ko-KR" altLang="en-US" sz="2800" smtClean="0"/>
              <a:t>중 </a:t>
            </a:r>
            <a:r>
              <a:rPr lang="en-US" altLang="ko-KR" sz="2800" smtClean="0"/>
              <a:t>site</a:t>
            </a:r>
            <a:r>
              <a:rPr lang="ko-KR" altLang="en-US" sz="2800" smtClean="0"/>
              <a:t>를</a:t>
            </a:r>
            <a:r>
              <a:rPr lang="en-US" altLang="ko-KR" sz="2800" smtClean="0"/>
              <a:t> </a:t>
            </a:r>
            <a:r>
              <a:rPr lang="ko-KR" altLang="en-US" sz="2800" smtClean="0"/>
              <a:t>제외한 문자열을 찾아 나열하시오</a:t>
            </a:r>
            <a:r>
              <a:rPr lang="en-US" altLang="ko-KR" sz="2800" smtClean="0"/>
              <a:t>.</a:t>
            </a:r>
          </a:p>
          <a:p>
            <a:pPr marL="514350" indent="-514350">
              <a:buFont typeface="+mj-lt"/>
              <a:buAutoNum type="arabicParenR" startAt="5"/>
            </a:pPr>
            <a:endParaRPr lang="en-US" altLang="ko-KR" sz="2800"/>
          </a:p>
          <a:p>
            <a:pPr marL="514350" indent="-514350">
              <a:buFont typeface="+mj-lt"/>
              <a:buAutoNum type="arabicParenR" startAt="5"/>
            </a:pPr>
            <a:endParaRPr lang="en-US" altLang="ko-KR" sz="2800" smtClean="0"/>
          </a:p>
          <a:p>
            <a:pPr marL="514350" indent="-514350">
              <a:buFont typeface="+mj-lt"/>
              <a:buAutoNum type="arabicParenR" startAt="5"/>
            </a:pPr>
            <a:endParaRPr lang="en-US" altLang="ko-KR" sz="2800"/>
          </a:p>
          <a:p>
            <a:pPr marL="514350" indent="-514350">
              <a:buFont typeface="+mj-lt"/>
              <a:buAutoNum type="arabicParenR" startAt="5"/>
            </a:pPr>
            <a:r>
              <a:rPr lang="ko-KR" altLang="en-US" sz="2800" smtClean="0"/>
              <a:t>정규식으로 </a:t>
            </a:r>
            <a:r>
              <a:rPr lang="en-US" altLang="ko-KR" sz="2800" smtClean="0"/>
              <a:t>str1</a:t>
            </a:r>
            <a:r>
              <a:rPr lang="ko-KR" altLang="en-US" sz="2800" smtClean="0"/>
              <a:t>에서 </a:t>
            </a:r>
            <a:r>
              <a:rPr lang="en-US" altLang="ko-KR" sz="2800" smtClean="0"/>
              <a:t>url</a:t>
            </a:r>
            <a:r>
              <a:rPr lang="ko-KR" altLang="en-US" sz="2800" smtClean="0"/>
              <a:t>중 변수만 </a:t>
            </a:r>
            <a:r>
              <a:rPr lang="ko-KR" altLang="en-US" sz="2800" smtClean="0"/>
              <a:t>찾아 나열하시오</a:t>
            </a:r>
            <a:r>
              <a:rPr lang="en-US" altLang="ko-KR" sz="2800" smtClean="0"/>
              <a:t>.</a:t>
            </a:r>
            <a:endParaRPr lang="en-US" altLang="ko-KR" sz="2800" smtClean="0"/>
          </a:p>
          <a:p>
            <a:pPr marL="514350" indent="-514350">
              <a:buFont typeface="+mj-lt"/>
              <a:buAutoNum type="arabicParenR" startAt="5"/>
            </a:pPr>
            <a:endParaRPr lang="ko-KR" altLang="en-US" sz="2800"/>
          </a:p>
        </p:txBody>
      </p:sp>
      <p:sp>
        <p:nvSpPr>
          <p:cNvPr id="2" name="TextBox 1"/>
          <p:cNvSpPr txBox="1"/>
          <p:nvPr/>
        </p:nvSpPr>
        <p:spPr>
          <a:xfrm>
            <a:off x="467544" y="476672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str1='''https://search.daum.net/search?nil_suggest=btn&amp;nil_ch=&amp;rtupcoll=&amp;w=tot&amp;m=&amp;f=&amp;lpp=&amp;DA=SBC&amp;sug=&amp;sq=&amp;o=&amp;sugo=&amp;q=reg</a:t>
            </a:r>
          </a:p>
          <a:p>
            <a:r>
              <a:rPr lang="en-US" altLang="ko-KR" smtClean="0"/>
              <a:t> ?nil_suggest=btn&amp;nil_ch=&amp;rtupcoll=&amp;w=tot&amp;m=&amp;f=&amp;lpp=&amp;DA=SBC&amp;sug=&amp;sq=&amp;o=&amp;sugo=&amp;q=reg</a:t>
            </a:r>
          </a:p>
          <a:p>
            <a:r>
              <a:rPr lang="en-US" altLang="ko-KR" smtClean="0"/>
              <a:t>'''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46" y="3284984"/>
            <a:ext cx="849630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58" y="5517232"/>
            <a:ext cx="847725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987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83" y="476672"/>
            <a:ext cx="8229600" cy="39212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7"/>
            </a:pPr>
            <a:r>
              <a:rPr lang="ko-KR" altLang="en-US" sz="2800" smtClean="0"/>
              <a:t>정규식으로 </a:t>
            </a:r>
            <a:r>
              <a:rPr lang="en-US" altLang="ko-KR" sz="2800" smtClean="0"/>
              <a:t>str1</a:t>
            </a:r>
            <a:r>
              <a:rPr lang="ko-KR" altLang="en-US" sz="2800" smtClean="0"/>
              <a:t>에서 </a:t>
            </a:r>
            <a:r>
              <a:rPr lang="en-US" altLang="ko-KR" sz="2800" smtClean="0"/>
              <a:t>?</a:t>
            </a:r>
            <a:r>
              <a:rPr lang="ko-KR" altLang="en-US" sz="2800" smtClean="0"/>
              <a:t>로 구분되는 변수 이전 부분을</a:t>
            </a:r>
            <a:r>
              <a:rPr lang="en-US" altLang="ko-KR" sz="2800" smtClean="0"/>
              <a:t>(? </a:t>
            </a:r>
            <a:r>
              <a:rPr lang="ko-KR" altLang="en-US" sz="2800" smtClean="0"/>
              <a:t>포함</a:t>
            </a:r>
            <a:r>
              <a:rPr lang="en-US" altLang="ko-KR" sz="2800" smtClean="0"/>
              <a:t>)</a:t>
            </a:r>
            <a:r>
              <a:rPr lang="ko-KR" altLang="en-US" sz="2800" smtClean="0"/>
              <a:t> 출력하시오</a:t>
            </a:r>
            <a:r>
              <a:rPr lang="en-US" altLang="ko-KR" sz="2800" smtClean="0"/>
              <a:t>.</a:t>
            </a:r>
          </a:p>
          <a:p>
            <a:pPr marL="514350" indent="-514350">
              <a:buFont typeface="+mj-lt"/>
              <a:buAutoNum type="arabicParenR" startAt="7"/>
            </a:pPr>
            <a:endParaRPr lang="en-US" altLang="ko-KR" sz="2800"/>
          </a:p>
          <a:p>
            <a:pPr marL="514350" indent="-514350">
              <a:buFont typeface="+mj-lt"/>
              <a:buAutoNum type="arabicParenR" startAt="7"/>
            </a:pPr>
            <a:endParaRPr lang="en-US" altLang="ko-KR" sz="2800" smtClean="0"/>
          </a:p>
          <a:p>
            <a:pPr marL="514350" indent="-514350">
              <a:buFont typeface="+mj-lt"/>
              <a:buAutoNum type="arabicParenR" startAt="7"/>
            </a:pPr>
            <a:endParaRPr lang="en-US" altLang="ko-KR" sz="2800"/>
          </a:p>
          <a:p>
            <a:pPr marL="514350" indent="-514350">
              <a:buFont typeface="+mj-lt"/>
              <a:buAutoNum type="arabicParenR" startAt="7"/>
            </a:pPr>
            <a:r>
              <a:rPr lang="ko-KR" altLang="en-US" sz="2800" smtClean="0"/>
              <a:t>정규식으로 </a:t>
            </a:r>
            <a:r>
              <a:rPr lang="en-US" altLang="ko-KR" sz="2800" smtClean="0"/>
              <a:t>str1</a:t>
            </a:r>
            <a:r>
              <a:rPr lang="ko-KR" altLang="en-US" sz="2800" smtClean="0"/>
              <a:t>에서 </a:t>
            </a:r>
            <a:r>
              <a:rPr lang="en-US" altLang="ko-KR" sz="2800" smtClean="0"/>
              <a:t>?</a:t>
            </a:r>
            <a:r>
              <a:rPr lang="ko-KR" altLang="en-US" sz="2800" smtClean="0"/>
              <a:t>로 구분되는 변수 이전 부분을</a:t>
            </a:r>
            <a:r>
              <a:rPr lang="en-US" altLang="ko-KR" sz="2800" smtClean="0"/>
              <a:t>(? </a:t>
            </a:r>
            <a:r>
              <a:rPr lang="ko-KR" altLang="en-US" sz="2800" smtClean="0"/>
              <a:t>제외</a:t>
            </a:r>
            <a:r>
              <a:rPr lang="en-US" altLang="ko-KR" sz="2800" smtClean="0"/>
              <a:t>)</a:t>
            </a:r>
            <a:r>
              <a:rPr lang="ko-KR" altLang="en-US" sz="2800" smtClean="0"/>
              <a:t> 출력하시오</a:t>
            </a:r>
            <a:r>
              <a:rPr lang="en-US" altLang="ko-KR" sz="2800" smtClean="0"/>
              <a:t>.</a:t>
            </a:r>
          </a:p>
          <a:p>
            <a:pPr marL="514350" indent="-514350">
              <a:buFont typeface="+mj-lt"/>
              <a:buAutoNum type="arabicParenR" startAt="7"/>
            </a:pPr>
            <a:endParaRPr lang="ko-KR" altLang="en-US" sz="28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14" y="1700808"/>
            <a:ext cx="7415184" cy="58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09" y="4293096"/>
            <a:ext cx="7639394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490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251</Words>
  <Application>Microsoft Office PowerPoint</Application>
  <PresentationFormat>화면 슬라이드 쇼(4:3)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2월 6일 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2월 6일 보고서</dc:title>
  <dc:creator>Windows 사용자</dc:creator>
  <cp:lastModifiedBy>Windows 사용자</cp:lastModifiedBy>
  <cp:revision>5</cp:revision>
  <dcterms:created xsi:type="dcterms:W3CDTF">2018-02-05T13:21:17Z</dcterms:created>
  <dcterms:modified xsi:type="dcterms:W3CDTF">2018-02-05T14:08:48Z</dcterms:modified>
</cp:coreProperties>
</file>