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21FF-28B9-47C3-9372-158FF0A8481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95F-3DF7-477D-B485-1DC68EA6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87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21FF-28B9-47C3-9372-158FF0A8481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95F-3DF7-477D-B485-1DC68EA6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79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21FF-28B9-47C3-9372-158FF0A8481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95F-3DF7-477D-B485-1DC68EA6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45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21FF-28B9-47C3-9372-158FF0A8481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95F-3DF7-477D-B485-1DC68EA6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53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21FF-28B9-47C3-9372-158FF0A8481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95F-3DF7-477D-B485-1DC68EA6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54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21FF-28B9-47C3-9372-158FF0A8481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95F-3DF7-477D-B485-1DC68EA6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84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21FF-28B9-47C3-9372-158FF0A8481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95F-3DF7-477D-B485-1DC68EA6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59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21FF-28B9-47C3-9372-158FF0A8481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95F-3DF7-477D-B485-1DC68EA6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7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21FF-28B9-47C3-9372-158FF0A8481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95F-3DF7-477D-B485-1DC68EA6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61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21FF-28B9-47C3-9372-158FF0A8481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95F-3DF7-477D-B485-1DC68EA6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53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21FF-28B9-47C3-9372-158FF0A8481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95F-3DF7-477D-B485-1DC68EA6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7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821FF-28B9-47C3-9372-158FF0A8481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DE95F-3DF7-477D-B485-1DC68EA6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33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</a:t>
            </a:r>
            <a:r>
              <a:rPr lang="en-US" altLang="ko-KR" dirty="0" smtClean="0"/>
              <a:t>13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1</a:t>
            </a:r>
            <a:r>
              <a:rPr lang="ko-KR" altLang="en-US" dirty="0" smtClean="0"/>
              <a:t>교시 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84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="" xmlns:a16="http://schemas.microsoft.com/office/drawing/2014/main" id="{5DCB99B5-7942-4B46-A255-5D5C955A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CC242A3-979D-4B7A-8127-1407E14AB3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6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="" xmlns:a16="http://schemas.microsoft.com/office/drawing/2014/main" id="{CB822F8F-0BC4-46FB-8A17-D0087372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35658BF-1B8E-4C3F-9441-6DFA7BB79F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="" xmlns:a16="http://schemas.microsoft.com/office/drawing/2014/main" id="{F80173DB-473B-40FC-A144-E2BD5273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7B83658-D687-4FF5-8310-172E0AF58B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4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="" xmlns:a16="http://schemas.microsoft.com/office/drawing/2014/main" id="{93909B32-437A-417B-999C-705D3E7F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001C9D4-6539-44B9-99E6-41185972E8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0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="" xmlns:a16="http://schemas.microsoft.com/office/drawing/2014/main" id="{B1E5BF62-AA91-48F1-A8F9-23C55614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2F1F430-BB72-4D9D-8B7A-DCAC8308EC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0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="" xmlns:a16="http://schemas.microsoft.com/office/drawing/2014/main" id="{2644DC97-E3A6-4101-9444-BB9D0A5F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F94EE76-4B4F-4E14-8CDC-7095CDBC3D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3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조별 과제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조별 프로젝트 주제어를 </a:t>
            </a:r>
            <a:r>
              <a:rPr lang="ko-KR" altLang="en-US" dirty="0" err="1" smtClean="0"/>
              <a:t>네이버로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한 후 </a:t>
            </a:r>
            <a:r>
              <a:rPr lang="en-US" altLang="ko-KR" dirty="0" err="1" smtClean="0"/>
              <a:t>wordcloud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42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</Words>
  <Application>Microsoft Office PowerPoint</Application>
  <PresentationFormat>화면 슬라이드 쇼(4:3)</PresentationFormat>
  <Paragraphs>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2월13일 1교시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조별 과제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2월13일 1교시 과제</dc:title>
  <dc:creator>student</dc:creator>
  <cp:lastModifiedBy>student</cp:lastModifiedBy>
  <cp:revision>2</cp:revision>
  <dcterms:created xsi:type="dcterms:W3CDTF">2018-02-12T23:28:18Z</dcterms:created>
  <dcterms:modified xsi:type="dcterms:W3CDTF">2018-02-12T23:33:04Z</dcterms:modified>
</cp:coreProperties>
</file>