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0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문제</a:t>
            </a:r>
            <a:r>
              <a:rPr lang="en-US" altLang="ko-KR" smtClean="0"/>
              <a:t>1.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revr </a:t>
            </a:r>
            <a:r>
              <a:rPr lang="ko-KR" altLang="en-US" smtClean="0"/>
              <a:t>라는 함수를 만들어주세요</a:t>
            </a:r>
            <a:r>
              <a:rPr lang="en-US" altLang="ko-KR" smtClean="0"/>
              <a:t>..</a:t>
            </a:r>
          </a:p>
          <a:p>
            <a:pPr marL="0" indent="0">
              <a:buNone/>
            </a:pPr>
            <a:r>
              <a:rPr lang="en-US" altLang="ko-KR" smtClean="0"/>
              <a:t>-&gt;</a:t>
            </a:r>
            <a:r>
              <a:rPr lang="ko-KR" altLang="en-US" smtClean="0"/>
              <a:t>숫자</a:t>
            </a:r>
            <a:r>
              <a:rPr lang="en-US" altLang="ko-KR" smtClean="0"/>
              <a:t>3</a:t>
            </a:r>
            <a:r>
              <a:rPr lang="ko-KR" altLang="en-US" smtClean="0"/>
              <a:t>개를 입력받아 뒤집어서 리턴할 것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-&gt;(10, 20, 30) </a:t>
            </a:r>
            <a:r>
              <a:rPr lang="ko-KR" altLang="en-US" smtClean="0"/>
              <a:t>을 </a:t>
            </a:r>
            <a:r>
              <a:rPr lang="en-US" altLang="ko-KR" smtClean="0"/>
              <a:t>revr </a:t>
            </a:r>
            <a:r>
              <a:rPr lang="ko-KR" altLang="en-US" smtClean="0"/>
              <a:t>함수로 </a:t>
            </a:r>
            <a:r>
              <a:rPr lang="en-US" altLang="ko-KR" smtClean="0"/>
              <a:t>(30, 20, 10)</a:t>
            </a:r>
            <a:r>
              <a:rPr lang="ko-KR" altLang="en-US" smtClean="0"/>
              <a:t>으로 받아 </a:t>
            </a:r>
            <a:r>
              <a:rPr lang="en-US" altLang="ko-KR" smtClean="0"/>
              <a:t>aa</a:t>
            </a:r>
            <a:r>
              <a:rPr lang="ko-KR" altLang="en-US" smtClean="0"/>
              <a:t>변수에 넣어주세요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-&gt;aa </a:t>
            </a:r>
            <a:r>
              <a:rPr lang="ko-KR" altLang="en-US" smtClean="0"/>
              <a:t>변수에 들어있는 내용을 출력해주세요</a:t>
            </a:r>
            <a:r>
              <a:rPr lang="en-US" altLang="ko-KR" smtClean="0"/>
              <a:t>..</a:t>
            </a:r>
          </a:p>
          <a:p>
            <a:pPr marL="0" indent="0">
              <a:buNone/>
            </a:pPr>
            <a:r>
              <a:rPr lang="en-US" altLang="ko-KR" smtClean="0"/>
              <a:t>-&gt;</a:t>
            </a:r>
            <a:r>
              <a:rPr lang="ko-KR" altLang="en-US" smtClean="0"/>
              <a:t>프로그램과 결과값을 캡쳐해서 붙여주세요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3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9  </a:t>
            </a:r>
            <a:r>
              <a:rPr lang="ko-KR" altLang="en-US" dirty="0" smtClean="0"/>
              <a:t>다음 프로그램의 결과값을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http:, , </a:t>
            </a:r>
            <a:r>
              <a:rPr lang="en-US" altLang="ko-KR" sz="2000" dirty="0" smtClean="0">
                <a:hlinkClick r:id="rId2"/>
              </a:rPr>
              <a:t>www.naver.com</a:t>
            </a:r>
            <a:r>
              <a:rPr lang="en-US" altLang="ko-KR" sz="2000" dirty="0" smtClean="0"/>
              <a:t>, new, today=20160831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name -&gt; </a:t>
            </a:r>
            <a:r>
              <a:rPr lang="ko-KR" altLang="en-US" sz="2000" dirty="0" smtClean="0"/>
              <a:t>홍길동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a</a:t>
            </a:r>
            <a:r>
              <a:rPr lang="en-US" altLang="ko-KR" sz="2000" dirty="0" smtClean="0"/>
              <a:t>ge -&gt; 17</a:t>
            </a:r>
          </a:p>
          <a:p>
            <a:pPr marL="0" indent="0">
              <a:buNone/>
            </a:pPr>
            <a:r>
              <a:rPr lang="en-US" altLang="ko-KR" sz="2000" dirty="0" smtClean="0"/>
              <a:t>sex -&gt; </a:t>
            </a:r>
            <a:r>
              <a:rPr lang="ko-KR" altLang="en-US" sz="2000" dirty="0" smtClean="0"/>
              <a:t>남자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nation -&gt; </a:t>
            </a:r>
            <a:r>
              <a:rPr lang="ko-KR" altLang="en-US" sz="2000" dirty="0" smtClean="0"/>
              <a:t>조선</a:t>
            </a:r>
            <a:endParaRPr lang="en-US" altLang="ko-K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251283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4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import reverse</a:t>
            </a:r>
          </a:p>
          <a:p>
            <a:pPr marL="0" indent="0">
              <a:buNone/>
            </a:pPr>
            <a:r>
              <a:rPr lang="en-US" altLang="ko-KR" sz="1600" dirty="0"/>
              <a:t>list=[]</a:t>
            </a:r>
          </a:p>
          <a:p>
            <a:pPr marL="0" indent="0">
              <a:buNone/>
            </a:pPr>
            <a:r>
              <a:rPr lang="en-US" altLang="ko-KR" sz="1600" dirty="0"/>
              <a:t>for k in range(0,3,1):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(input("%d </a:t>
            </a:r>
            <a:r>
              <a:rPr lang="ko-KR" altLang="en-US" sz="1600" dirty="0"/>
              <a:t>번째 숫자를 입력해주세요 </a:t>
            </a:r>
            <a:r>
              <a:rPr lang="en-US" altLang="ko-KR" sz="1600" dirty="0"/>
              <a:t>:" %(k+1)))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list.append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reverse.revr</a:t>
            </a:r>
            <a:r>
              <a:rPr lang="en-US" altLang="ko-KR" sz="1600" dirty="0"/>
              <a:t>(list))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-----------------------------------------------------------------------------------------------</a:t>
            </a:r>
            <a:endParaRPr lang="en-US" altLang="ko-KR" sz="1600" dirty="0"/>
          </a:p>
          <a:p>
            <a:pPr marL="0" indent="0">
              <a:buNone/>
            </a:pPr>
            <a:r>
              <a:rPr lang="it-IT" altLang="ko-KR" sz="1600" dirty="0"/>
              <a:t>def revr(li):</a:t>
            </a:r>
          </a:p>
          <a:p>
            <a:pPr marL="0" indent="0">
              <a:buNone/>
            </a:pPr>
            <a:r>
              <a:rPr lang="it-IT" altLang="ko-KR" sz="1600" dirty="0"/>
              <a:t>    li.reverse()</a:t>
            </a:r>
          </a:p>
          <a:p>
            <a:pPr marL="0" indent="0">
              <a:buNone/>
            </a:pPr>
            <a:r>
              <a:rPr lang="it-IT" altLang="ko-KR" sz="1600" dirty="0"/>
              <a:t>    return li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946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문제</a:t>
            </a:r>
            <a:r>
              <a:rPr lang="en-US" altLang="ko-KR" smtClean="0"/>
              <a:t>2</a:t>
            </a:r>
          </a:p>
          <a:p>
            <a:pPr marL="0" indent="0">
              <a:buNone/>
            </a:pPr>
            <a:r>
              <a:rPr lang="en-US" altLang="ko-KR" smtClean="0"/>
              <a:t>Strdata = ‘Time is money!!’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다음 표에 인덱스 번호를 표시하세요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63514"/>
              </p:ext>
            </p:extLst>
          </p:nvPr>
        </p:nvGraphicFramePr>
        <p:xfrm>
          <a:off x="323528" y="3140968"/>
          <a:ext cx="8568932" cy="164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07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strdata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인덱스번호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음수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-13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 = ‘Time is money!!’</a:t>
            </a:r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[1:5])    </a:t>
            </a:r>
            <a:r>
              <a:rPr lang="en-US" altLang="ko-KR" sz="2000" dirty="0" smtClean="0">
                <a:sym typeface="Wingdings" pitchFamily="2" charset="2"/>
              </a:rPr>
              <a:t></a:t>
            </a:r>
            <a:r>
              <a:rPr lang="en-US" altLang="ko-KR" sz="2000" dirty="0" err="1" smtClean="0">
                <a:sym typeface="Wingdings" pitchFamily="2" charset="2"/>
              </a:rPr>
              <a:t>ime</a:t>
            </a:r>
            <a:endParaRPr lang="en-US" altLang="ko-K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[:7])    </a:t>
            </a:r>
            <a:r>
              <a:rPr lang="en-US" altLang="ko-KR" sz="2000" dirty="0" smtClean="0">
                <a:sym typeface="Wingdings" pitchFamily="2" charset="2"/>
              </a:rPr>
              <a:t>Time i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[9:])    </a:t>
            </a:r>
            <a:r>
              <a:rPr lang="en-US" altLang="ko-KR" sz="2000" dirty="0" smtClean="0">
                <a:sym typeface="Wingdings" pitchFamily="2" charset="2"/>
              </a:rPr>
              <a:t>money!!</a:t>
            </a:r>
            <a:endParaRPr lang="en-US" altLang="ko-K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[:-3])    </a:t>
            </a:r>
            <a:r>
              <a:rPr lang="en-US" altLang="ko-KR" sz="2000" dirty="0" smtClean="0">
                <a:sym typeface="Wingdings" pitchFamily="2" charset="2"/>
              </a:rPr>
              <a:t>Time is </a:t>
            </a:r>
            <a:r>
              <a:rPr lang="en-US" altLang="ko-KR" sz="2000" dirty="0" err="1" smtClean="0">
                <a:sym typeface="Wingdings" pitchFamily="2" charset="2"/>
              </a:rPr>
              <a:t>mone</a:t>
            </a:r>
            <a:endParaRPr lang="en-US" altLang="ko-K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[:])    </a:t>
            </a:r>
            <a:r>
              <a:rPr lang="en-US" altLang="ko-KR" sz="2000" dirty="0" smtClean="0">
                <a:sym typeface="Wingdings" pitchFamily="2" charset="2"/>
              </a:rPr>
              <a:t>Time is money!!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[::2])    </a:t>
            </a:r>
            <a:r>
              <a:rPr lang="en-US" altLang="ko-KR" sz="2000" dirty="0" smtClean="0">
                <a:sym typeface="Wingdings" pitchFamily="2" charset="2"/>
              </a:rPr>
              <a:t>Tm </a:t>
            </a:r>
            <a:r>
              <a:rPr lang="en-US" altLang="ko-KR" sz="2000" dirty="0" err="1" smtClean="0">
                <a:sym typeface="Wingdings" pitchFamily="2" charset="2"/>
              </a:rPr>
              <a:t>smny</a:t>
            </a:r>
            <a:r>
              <a:rPr lang="en-US" altLang="ko-KR" sz="2000" dirty="0" smtClean="0">
                <a:sym typeface="Wingdings" pitchFamily="2" charset="2"/>
              </a:rPr>
              <a:t>!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2784"/>
              </p:ext>
            </p:extLst>
          </p:nvPr>
        </p:nvGraphicFramePr>
        <p:xfrm>
          <a:off x="323528" y="4797152"/>
          <a:ext cx="8568932" cy="164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07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strdata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인덱스번호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음수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65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Strdata1 = ‘I love python’</a:t>
            </a:r>
          </a:p>
          <a:p>
            <a:pPr marL="0" indent="0">
              <a:buNone/>
            </a:pPr>
            <a:r>
              <a:rPr lang="en-US" altLang="ko-KR" sz="2400" dirty="0" smtClean="0"/>
              <a:t>Stadata2 = ‘</a:t>
            </a:r>
            <a:r>
              <a:rPr lang="ko-KR" altLang="en-US" sz="2400" dirty="0" smtClean="0"/>
              <a:t>나는 </a:t>
            </a:r>
            <a:r>
              <a:rPr lang="ko-KR" altLang="en-US" sz="2400" dirty="0" err="1" smtClean="0"/>
              <a:t>파이썬을</a:t>
            </a:r>
            <a:r>
              <a:rPr lang="ko-KR" altLang="en-US" sz="2400" dirty="0" smtClean="0"/>
              <a:t> 사랑합니다</a:t>
            </a:r>
            <a:r>
              <a:rPr lang="en-US" altLang="ko-KR" sz="2400" dirty="0" smtClean="0"/>
              <a:t>’</a:t>
            </a:r>
          </a:p>
          <a:p>
            <a:pPr marL="0" indent="0">
              <a:buNone/>
            </a:pPr>
            <a:r>
              <a:rPr lang="en-US" altLang="ko-KR" sz="2400" dirty="0" err="1" smtClean="0"/>
              <a:t>Listdata</a:t>
            </a:r>
            <a:r>
              <a:rPr lang="en-US" altLang="ko-KR" sz="2400" dirty="0" smtClean="0"/>
              <a:t>=[‘a’,’b’,’c’,strdata1,strdata2]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(strdata1))    </a:t>
            </a:r>
            <a:r>
              <a:rPr lang="en-US" altLang="ko-KR" sz="2400" dirty="0" smtClean="0">
                <a:sym typeface="Wingdings" pitchFamily="2" charset="2"/>
              </a:rPr>
              <a:t>13</a:t>
            </a:r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(strdata2))    </a:t>
            </a:r>
            <a:r>
              <a:rPr lang="en-US" altLang="ko-KR" sz="2400" dirty="0" smtClean="0">
                <a:sym typeface="Wingdings" pitchFamily="2" charset="2"/>
              </a:rPr>
              <a:t>13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listdata</a:t>
            </a:r>
            <a:r>
              <a:rPr lang="en-US" altLang="ko-KR" sz="2400" dirty="0" smtClean="0"/>
              <a:t>)      </a:t>
            </a:r>
            <a:r>
              <a:rPr lang="en-US" altLang="ko-KR" sz="2400" dirty="0" smtClean="0">
                <a:sym typeface="Wingdings" pitchFamily="2" charset="2"/>
              </a:rPr>
              <a:t>5</a:t>
            </a:r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listdata</a:t>
            </a:r>
            <a:r>
              <a:rPr lang="en-US" altLang="ko-KR" sz="2400" dirty="0" smtClean="0"/>
              <a:t>[3]))    </a:t>
            </a:r>
            <a:r>
              <a:rPr lang="en-US" altLang="ko-KR" sz="2400" dirty="0" smtClean="0">
                <a:sym typeface="Wingdings" pitchFamily="2" charset="2"/>
              </a:rPr>
              <a:t>8</a:t>
            </a:r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88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5  </a:t>
            </a:r>
            <a:r>
              <a:rPr lang="ko-KR" altLang="en-US" dirty="0" smtClean="0"/>
              <a:t>다음 소스를 보고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8760"/>
            <a:ext cx="415937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131840" y="4581128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131840" y="4869160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105363" y="5157192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V="1">
            <a:off x="3105363" y="5589240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V="1">
            <a:off x="3105363" y="6093296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67944" y="4581128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r>
              <a:rPr lang="ko-KR" altLang="en-US" dirty="0" smtClean="0"/>
              <a:t>전역변수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10</a:t>
            </a:r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563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6  </a:t>
            </a:r>
            <a:r>
              <a:rPr lang="ko-KR" altLang="en-US" dirty="0" smtClean="0"/>
              <a:t>문자열에서 </a:t>
            </a:r>
            <a:r>
              <a:rPr lang="ko-KR" altLang="en-US" dirty="0" err="1" smtClean="0"/>
              <a:t>홀수번째</a:t>
            </a:r>
            <a:r>
              <a:rPr lang="ko-KR" altLang="en-US" dirty="0" smtClean="0"/>
              <a:t> 문자만 </a:t>
            </a:r>
            <a:r>
              <a:rPr lang="ko-KR" altLang="en-US" dirty="0" err="1" smtClean="0"/>
              <a:t>추출하려고합니다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빈칸을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259632" y="1916832"/>
            <a:ext cx="5598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txt = '</a:t>
            </a:r>
            <a:r>
              <a:rPr lang="en-US" altLang="ko-KR" sz="2800" dirty="0" err="1" smtClean="0"/>
              <a:t>aAbBcCdDeEfFgGhHiIjJkK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ret = txt[ </a:t>
            </a:r>
            <a:r>
              <a:rPr lang="en-US" altLang="ko-KR" sz="2800" dirty="0" smtClean="0"/>
              <a:t>: </a:t>
            </a:r>
            <a:r>
              <a:rPr lang="en-US" altLang="ko-KR" sz="2800" dirty="0" smtClean="0"/>
              <a:t>: </a:t>
            </a:r>
            <a:r>
              <a:rPr lang="en-US" altLang="ko-KR" sz="2800" dirty="0" smtClean="0"/>
              <a:t>2]</a:t>
            </a:r>
            <a:endParaRPr lang="en-US" altLang="ko-KR" sz="2800" dirty="0" smtClean="0"/>
          </a:p>
          <a:p>
            <a:r>
              <a:rPr lang="en-US" altLang="ko-KR" sz="2800" dirty="0" smtClean="0"/>
              <a:t>print(ret) 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285293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문제</a:t>
            </a:r>
            <a:r>
              <a:rPr lang="en-US" altLang="ko-KR" smtClean="0"/>
              <a:t>7  </a:t>
            </a:r>
            <a:r>
              <a:rPr lang="ko-KR" altLang="en-US" smtClean="0"/>
              <a:t>문자열을 거꾸로 만들려고합니다</a:t>
            </a:r>
            <a:r>
              <a:rPr lang="en-US" altLang="ko-KR" smtClean="0"/>
              <a:t>. </a:t>
            </a:r>
            <a:r>
              <a:rPr lang="ko-KR" altLang="en-US" smtClean="0"/>
              <a:t>빈칸을 적으세요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1259632" y="1916832"/>
            <a:ext cx="5598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txt = '</a:t>
            </a:r>
            <a:r>
              <a:rPr lang="en-US" altLang="ko-KR" sz="2800" dirty="0" err="1" smtClean="0"/>
              <a:t>aAbBcCdDeEfFgGhHiIjJkK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ret = txt[ : </a:t>
            </a:r>
            <a:r>
              <a:rPr lang="en-US" altLang="ko-KR" sz="2800" dirty="0" smtClean="0"/>
              <a:t>:-1 </a:t>
            </a:r>
            <a:r>
              <a:rPr lang="en-US" altLang="ko-KR" sz="2800" dirty="0" smtClean="0"/>
              <a:t>]</a:t>
            </a:r>
          </a:p>
          <a:p>
            <a:r>
              <a:rPr lang="en-US" altLang="ko-KR" sz="2800" dirty="0" smtClean="0"/>
              <a:t>print(ret) 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285293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8  </a:t>
            </a:r>
            <a:r>
              <a:rPr lang="ko-KR" altLang="en-US" dirty="0" smtClean="0"/>
              <a:t>다음 결과값을 </a:t>
            </a:r>
            <a:r>
              <a:rPr lang="ko-KR" altLang="en-US" dirty="0" err="1" smtClean="0"/>
              <a:t>만들려고합니다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괄호안에</a:t>
            </a:r>
            <a:r>
              <a:rPr lang="ko-KR" altLang="en-US" dirty="0" smtClean="0"/>
              <a:t> 연산자를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755576" y="1772816"/>
            <a:ext cx="75065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filename = input('</a:t>
            </a:r>
            <a:r>
              <a:rPr lang="ko-KR" altLang="en-US" sz="2400" dirty="0" smtClean="0"/>
              <a:t>저장할 파일 이름을 입력하세요</a:t>
            </a:r>
            <a:r>
              <a:rPr lang="en-US" altLang="ko-KR" sz="2400" dirty="0" smtClean="0"/>
              <a:t>: ')</a:t>
            </a:r>
          </a:p>
          <a:p>
            <a:r>
              <a:rPr lang="en-US" altLang="ko-KR" sz="2400" dirty="0" smtClean="0"/>
              <a:t>filename = filename + '.jpg'</a:t>
            </a:r>
          </a:p>
          <a:p>
            <a:r>
              <a:rPr lang="en-US" altLang="ko-KR" sz="2400" dirty="0" err="1" smtClean="0"/>
              <a:t>display_msg</a:t>
            </a:r>
            <a:r>
              <a:rPr lang="en-US" altLang="ko-KR" sz="2400" dirty="0" smtClean="0"/>
              <a:t> = '</a:t>
            </a:r>
            <a:r>
              <a:rPr lang="ko-KR" altLang="en-US" sz="2400" dirty="0" smtClean="0"/>
              <a:t>당신이 저장한 파일은 </a:t>
            </a:r>
            <a:r>
              <a:rPr lang="en-US" altLang="ko-KR" sz="2400" dirty="0" smtClean="0"/>
              <a:t>&lt;' </a:t>
            </a:r>
            <a:r>
              <a:rPr lang="en-US" altLang="ko-KR" sz="2400" dirty="0" smtClean="0"/>
              <a:t>(  +  )</a:t>
            </a:r>
            <a:r>
              <a:rPr lang="en-US" altLang="ko-KR" sz="2400" dirty="0" smtClean="0"/>
              <a:t>filename (  </a:t>
            </a:r>
            <a:r>
              <a:rPr lang="en-US" altLang="ko-KR" sz="2400" dirty="0" smtClean="0"/>
              <a:t>+  </a:t>
            </a:r>
            <a:r>
              <a:rPr lang="en-US" altLang="ko-KR" sz="2400" dirty="0" smtClean="0"/>
              <a:t>) '&gt; </a:t>
            </a:r>
            <a:r>
              <a:rPr lang="ko-KR" altLang="en-US" sz="2400" dirty="0" smtClean="0"/>
              <a:t>입니다</a:t>
            </a:r>
            <a:r>
              <a:rPr lang="en-US" altLang="ko-KR" sz="2400" dirty="0" smtClean="0"/>
              <a:t>.'</a:t>
            </a:r>
          </a:p>
          <a:p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display_msg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708078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결과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당신이 저장한 파일은 </a:t>
            </a:r>
            <a:r>
              <a:rPr lang="en-US" altLang="ko-KR" sz="2400" dirty="0" smtClean="0"/>
              <a:t>&lt;mypics.jpg&gt;</a:t>
            </a:r>
            <a:r>
              <a:rPr lang="ko-KR" altLang="en-US" sz="2400" dirty="0" smtClean="0"/>
              <a:t>입니다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1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422</Words>
  <Application>Microsoft Office PowerPoint</Application>
  <PresentationFormat>화면 슬라이드 쇼(4:3)</PresentationFormat>
  <Paragraphs>148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1번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14</cp:revision>
  <dcterms:created xsi:type="dcterms:W3CDTF">2017-12-28T14:04:23Z</dcterms:created>
  <dcterms:modified xsi:type="dcterms:W3CDTF">2018-02-06T07:37:49Z</dcterms:modified>
</cp:coreProperties>
</file>