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0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7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1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8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2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1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8708-60A2-4575-BB4E-CE542274263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9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기존 문서 확인하기</a:t>
            </a:r>
            <a:r>
              <a:rPr lang="en-US" altLang="ko-KR" smtClean="0"/>
              <a:t>(layout1.html)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992888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38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 </a:t>
            </a:r>
            <a:r>
              <a:rPr lang="ko-KR" altLang="en-US" smtClean="0"/>
              <a:t>웹 브라우저에서 확인하기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276872"/>
            <a:ext cx="51625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0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11. CSS </a:t>
            </a:r>
            <a:r>
              <a:rPr lang="ko-KR" altLang="en-US" smtClean="0"/>
              <a:t>소스 편집하기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4608512" cy="479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3645024"/>
            <a:ext cx="4896544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3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12. </a:t>
            </a:r>
            <a:r>
              <a:rPr lang="ko-KR" altLang="en-US" smtClean="0"/>
              <a:t>제목에 배경 이미지 추가하기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36269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3593444"/>
            <a:ext cx="8352928" cy="1116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2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2. &lt;header&gt;</a:t>
            </a:r>
            <a:r>
              <a:rPr lang="ko-KR" altLang="en-US" sz="3600" smtClean="0"/>
              <a:t>태그로 헤더 영역 만들기</a:t>
            </a:r>
            <a:endParaRPr lang="ko-KR" altLang="en-US" sz="36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2191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37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smtClean="0"/>
              <a:t>3. &lt;nav&gt;</a:t>
            </a:r>
            <a:r>
              <a:rPr lang="ko-KR" altLang="en-US" sz="3200" smtClean="0"/>
              <a:t>태그로 내비게이션 영역 만들기</a:t>
            </a:r>
            <a:endParaRPr lang="ko-KR" altLang="en-US" sz="32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90385"/>
            <a:ext cx="877165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02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4. &lt;article&gt;</a:t>
            </a:r>
            <a:r>
              <a:rPr lang="ko-KR" altLang="en-US" sz="3600" smtClean="0"/>
              <a:t>태그로 본문 영역 만들기</a:t>
            </a:r>
            <a:endParaRPr lang="ko-KR" altLang="en-US" sz="3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1700808"/>
            <a:ext cx="510076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0" y="4149080"/>
            <a:ext cx="5684381" cy="123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92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5. &lt;section&gt;</a:t>
            </a:r>
            <a:r>
              <a:rPr lang="ko-KR" altLang="en-US" smtClean="0"/>
              <a:t>태그로 내용 구분하기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401074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22" y="3645024"/>
            <a:ext cx="4011617" cy="277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24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6. &lt;aside&gt;</a:t>
            </a:r>
            <a:r>
              <a:rPr lang="ko-KR" altLang="en-US" smtClean="0"/>
              <a:t>태그로 사이드바 만들기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5" y="2060848"/>
            <a:ext cx="685930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0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&lt;footer&gt;</a:t>
            </a:r>
            <a:r>
              <a:rPr lang="ko-KR" altLang="en-US" smtClean="0"/>
              <a:t>태그로 영역 나누기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6232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15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</a:t>
            </a:r>
            <a:r>
              <a:rPr lang="ko-KR" altLang="en-US" smtClean="0"/>
              <a:t>웹 브라우저에서 확인하기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12" y="1340768"/>
            <a:ext cx="63055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5407" y="5589240"/>
            <a:ext cx="781496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겉모습은 같아 보이지만 브라우저가 문서를 해석하는데는 큰차이가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시각장애인의 경우</a:t>
            </a:r>
            <a:r>
              <a:rPr lang="en-US" altLang="ko-KR" smtClean="0"/>
              <a:t>, </a:t>
            </a:r>
            <a:r>
              <a:rPr lang="ko-KR" altLang="en-US" smtClean="0"/>
              <a:t>화면 낭독기가 문서를 쉽게 해석할 수 있고</a:t>
            </a:r>
            <a:endParaRPr lang="en-US" altLang="ko-KR" smtClean="0"/>
          </a:p>
          <a:p>
            <a:r>
              <a:rPr lang="ko-KR" altLang="en-US" smtClean="0"/>
              <a:t>검색사이트에서도 이 문서를 효율적으로 검색할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4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CSS</a:t>
            </a:r>
            <a:r>
              <a:rPr lang="ko-KR" altLang="en-US" smtClean="0"/>
              <a:t>파일 연결하기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316261" cy="135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36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112</Words>
  <Application>Microsoft Office PowerPoint</Application>
  <PresentationFormat>화면 슬라이드 쇼(4:3)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1. 기존 문서 확인하기(layout1.html)</vt:lpstr>
      <vt:lpstr>2. &lt;header&gt;태그로 헤더 영역 만들기</vt:lpstr>
      <vt:lpstr>3. &lt;nav&gt;태그로 내비게이션 영역 만들기</vt:lpstr>
      <vt:lpstr>4. &lt;article&gt;태그로 본문 영역 만들기</vt:lpstr>
      <vt:lpstr>5. &lt;section&gt;태그로 내용 구분하기</vt:lpstr>
      <vt:lpstr>6. &lt;aside&gt;태그로 사이드바 만들기</vt:lpstr>
      <vt:lpstr>7. &lt;footer&gt;태그로 영역 나누기</vt:lpstr>
      <vt:lpstr>8. 웹 브라우저에서 확인하기</vt:lpstr>
      <vt:lpstr>9. CSS파일 연결하기</vt:lpstr>
      <vt:lpstr>10. 웹 브라우저에서 확인하기</vt:lpstr>
      <vt:lpstr>11. CSS 소스 편집하기</vt:lpstr>
      <vt:lpstr>12. 제목에 배경 이미지 추가하기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기존 문서 확인하기(layout1.html)</dc:title>
  <dc:creator>Windows 사용자</dc:creator>
  <cp:lastModifiedBy>Windows 사용자</cp:lastModifiedBy>
  <cp:revision>4</cp:revision>
  <dcterms:created xsi:type="dcterms:W3CDTF">2018-02-07T13:10:59Z</dcterms:created>
  <dcterms:modified xsi:type="dcterms:W3CDTF">2018-02-07T13:49:09Z</dcterms:modified>
</cp:coreProperties>
</file>