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7" r:id="rId22"/>
    <p:sldId id="896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HTML5 </a:t>
            </a:r>
            <a:r>
              <a:rPr lang="ko-KR" altLang="en-US" dirty="0"/>
              <a:t>기본 태그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❶ 절대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http </a:t>
            </a:r>
            <a:r>
              <a:rPr lang="en-US" altLang="ko-KR" dirty="0"/>
              <a:t>://naver.com - </a:t>
            </a:r>
            <a:r>
              <a:rPr lang="ko-KR" altLang="en-US" dirty="0" err="1"/>
              <a:t>네이버의</a:t>
            </a:r>
            <a:r>
              <a:rPr lang="ko-KR" altLang="en-US" dirty="0"/>
              <a:t> 메인 페이지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/animal.jpg - </a:t>
            </a:r>
            <a:r>
              <a:rPr lang="ko-KR" altLang="en-US" dirty="0"/>
              <a:t>현재 웹 사이트 최상위 위치의 </a:t>
            </a:r>
            <a:r>
              <a:rPr lang="en-US" altLang="ko-KR" dirty="0"/>
              <a:t>animal.jpg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❷ 상대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image/animal.jpg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폴더에 포함된 </a:t>
            </a:r>
            <a:r>
              <a:rPr lang="en-US" altLang="ko-KR" dirty="0"/>
              <a:t>image </a:t>
            </a:r>
            <a:r>
              <a:rPr lang="ko-KR" altLang="en-US" dirty="0"/>
              <a:t>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../animal.jpg - </a:t>
            </a:r>
            <a:r>
              <a:rPr lang="ko-KR" altLang="en-US" dirty="0"/>
              <a:t>웹 페이지가 있는 폴더의 상위 폴더에 있는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❸ 아이디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#</a:t>
            </a:r>
            <a:r>
              <a:rPr lang="en-US" altLang="ko-KR" dirty="0"/>
              <a:t>name - id </a:t>
            </a:r>
            <a:r>
              <a:rPr lang="ko-KR" altLang="en-US" dirty="0"/>
              <a:t>속성이 </a:t>
            </a:r>
            <a:r>
              <a:rPr lang="en-US" altLang="ko-KR" dirty="0"/>
              <a:t>name</a:t>
            </a:r>
            <a:r>
              <a:rPr lang="ko-KR" altLang="en-US" dirty="0"/>
              <a:t>인 태그의 위치로 이동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❹ 메일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mailto </a:t>
            </a:r>
            <a:r>
              <a:rPr lang="en-US" altLang="ko-KR" dirty="0"/>
              <a:t>: hanb@hanbit.co.kr – </a:t>
            </a:r>
            <a:r>
              <a:rPr lang="ko-KR" altLang="en-US" dirty="0"/>
              <a:t>해당 주소로 메일 전송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3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3-4] </a:t>
            </a:r>
            <a:r>
              <a:rPr lang="ko-KR" altLang="en-US" dirty="0"/>
              <a:t>하이퍼링크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/>
              <a:t>특정 웹 </a:t>
            </a:r>
            <a:r>
              <a:rPr lang="ko-KR" altLang="en-US" dirty="0" smtClean="0"/>
              <a:t>페이지 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" y="1404907"/>
            <a:ext cx="7560840" cy="33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23" y="4194962"/>
            <a:ext cx="3903645" cy="24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하이퍼링크 설정 </a:t>
            </a:r>
            <a:r>
              <a:rPr lang="en-US" altLang="ko-KR" dirty="0"/>
              <a:t>- </a:t>
            </a:r>
            <a:r>
              <a:rPr lang="ko-KR" altLang="en-US" dirty="0" smtClean="0"/>
              <a:t>웹 </a:t>
            </a:r>
            <a:r>
              <a:rPr lang="ko-KR" altLang="en-US" dirty="0"/>
              <a:t>페이지 내부에 연결하기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4398"/>
            <a:ext cx="6542310" cy="43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31" y="5156496"/>
            <a:ext cx="4166046" cy="168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모양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글자 </a:t>
            </a:r>
            <a:r>
              <a:rPr lang="ko-KR" altLang="en-US" dirty="0"/>
              <a:t>모양 태그 내부에 제목 글자 태그와 본문 글자 태그는 넣을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4" y="1451965"/>
            <a:ext cx="4621311" cy="2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60235"/>
            <a:ext cx="31946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3-5] </a:t>
            </a:r>
            <a:r>
              <a:rPr lang="ko-KR" altLang="en-US" dirty="0"/>
              <a:t>글자 모양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85" y="1443853"/>
            <a:ext cx="6348915" cy="138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2835792"/>
            <a:ext cx="6348915" cy="38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81" y="1988840"/>
            <a:ext cx="3305238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내비게이션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사이트의 다른 웹 페이지로 이동할 수 있는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12776"/>
            <a:ext cx="7078364" cy="13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5" y="3179560"/>
            <a:ext cx="4267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869160"/>
            <a:ext cx="4238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3-6] </a:t>
            </a:r>
            <a:r>
              <a:rPr lang="ko-KR" altLang="en-US" dirty="0"/>
              <a:t>목록 태그 </a:t>
            </a:r>
            <a:r>
              <a:rPr lang="ko-KR" altLang="en-US" dirty="0" smtClean="0"/>
              <a:t>활용 </a:t>
            </a:r>
            <a:r>
              <a:rPr lang="en-US" altLang="ko-KR" dirty="0"/>
              <a:t>- </a:t>
            </a:r>
            <a:r>
              <a:rPr lang="ko-KR" altLang="en-US" dirty="0" smtClean="0"/>
              <a:t>글머리 </a:t>
            </a:r>
            <a:r>
              <a:rPr lang="ko-KR" altLang="en-US" dirty="0"/>
              <a:t>기호 목록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목록 태그 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순서 </a:t>
            </a:r>
            <a:r>
              <a:rPr lang="ko-KR" altLang="en-US" dirty="0"/>
              <a:t>번호 목록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32532"/>
            <a:ext cx="7089603" cy="21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327208"/>
            <a:ext cx="7089603" cy="22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1485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69160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테이블 태그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589611"/>
            <a:ext cx="52101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테이블 태그는 </a:t>
            </a:r>
            <a:r>
              <a:rPr lang="ko-KR" altLang="en-US" dirty="0" smtClean="0"/>
              <a:t>계층 </a:t>
            </a:r>
            <a:r>
              <a:rPr lang="ko-KR" altLang="en-US" dirty="0"/>
              <a:t>구조로 </a:t>
            </a:r>
            <a:r>
              <a:rPr lang="ko-KR" altLang="en-US" dirty="0" smtClean="0"/>
              <a:t>작성함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8516"/>
            <a:ext cx="6177397" cy="46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6018856"/>
            <a:ext cx="6192688" cy="7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5"/>
            <a:ext cx="3168352" cy="17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3-7] </a:t>
            </a:r>
            <a:r>
              <a:rPr lang="ko-KR" altLang="en-US" dirty="0"/>
              <a:t>표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5" y="1399713"/>
            <a:ext cx="68163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0297"/>
            <a:ext cx="3117306" cy="24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09" y="1667988"/>
            <a:ext cx="2657648" cy="9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지원하는 기본 태그를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공간 분할 태그와 </a:t>
            </a:r>
            <a:r>
              <a:rPr lang="ko-KR" altLang="en-US" dirty="0" err="1"/>
              <a:t>시맨틱</a:t>
            </a:r>
            <a:r>
              <a:rPr lang="ko-KR" altLang="en-US" dirty="0"/>
              <a:t> 태그의 용도를 이해하고 사용할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목록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테이블 태그 </a:t>
            </a:r>
            <a:endParaRPr lang="en-US" altLang="ko-KR" dirty="0"/>
          </a:p>
          <a:p>
            <a:pPr lvl="1"/>
            <a:r>
              <a:rPr lang="ko-KR" altLang="en-US" dirty="0" smtClean="0"/>
              <a:t>이미지 태그</a:t>
            </a:r>
            <a:endParaRPr lang="en-US" altLang="ko-KR" dirty="0"/>
          </a:p>
          <a:p>
            <a:pPr lvl="1"/>
            <a:r>
              <a:rPr lang="ko-KR" altLang="en-US" dirty="0" smtClean="0"/>
              <a:t>공간 </a:t>
            </a:r>
            <a:r>
              <a:rPr lang="ko-KR" altLang="en-US" dirty="0"/>
              <a:t>분할 </a:t>
            </a:r>
            <a:r>
              <a:rPr lang="ko-KR" altLang="en-US" dirty="0" smtClean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td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1451965"/>
            <a:ext cx="4105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1" y="1399349"/>
            <a:ext cx="7200800" cy="52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1" y="4046960"/>
            <a:ext cx="24785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1800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4" y="2924944"/>
            <a:ext cx="4829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3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3-9] </a:t>
            </a:r>
            <a:r>
              <a:rPr lang="ko-KR" altLang="en-US" dirty="0"/>
              <a:t>이미지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이미지 파일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: </a:t>
            </a:r>
            <a:r>
              <a:rPr lang="ko-KR" altLang="en-US" dirty="0"/>
              <a:t>준비 파일을 </a:t>
            </a:r>
            <a:r>
              <a:rPr lang="en-US" altLang="ko-KR" dirty="0"/>
              <a:t>HTML </a:t>
            </a:r>
            <a:r>
              <a:rPr lang="ko-KR" altLang="en-US" dirty="0"/>
              <a:t>페이지와 같은 </a:t>
            </a:r>
            <a:r>
              <a:rPr lang="ko-KR" altLang="en-US" dirty="0" smtClean="0"/>
              <a:t>폴더에 넣음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smtClean="0"/>
              <a:t>속성에는 </a:t>
            </a:r>
            <a:r>
              <a:rPr lang="ko-KR" altLang="en-US" dirty="0"/>
              <a:t>웹에 있는 이미지의 경로를 </a:t>
            </a:r>
            <a:r>
              <a:rPr lang="ko-KR" altLang="en-US" dirty="0" err="1" smtClean="0"/>
              <a:t>넣어도됨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2100361"/>
            <a:ext cx="76808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91" y="3311110"/>
            <a:ext cx="4448187" cy="16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5733256"/>
            <a:ext cx="7680853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공간 분할 이유 </a:t>
            </a:r>
            <a:r>
              <a:rPr lang="en-US" altLang="ko-KR" dirty="0"/>
              <a:t>: CSS</a:t>
            </a:r>
            <a:r>
              <a:rPr lang="ko-KR" altLang="en-US" dirty="0"/>
              <a:t>로 원하는 레이아웃을 </a:t>
            </a:r>
            <a:r>
              <a:rPr lang="ko-KR" altLang="en-US" dirty="0" smtClean="0"/>
              <a:t>구성하기 위해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Div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대표적인 분할 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1" y="1805635"/>
            <a:ext cx="7416824" cy="34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공간 분할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3-10] </a:t>
            </a:r>
            <a:r>
              <a:rPr lang="ko-KR" altLang="en-US" dirty="0"/>
              <a:t>공간 분할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블록 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61295"/>
            <a:ext cx="4248472" cy="135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1" y="2994311"/>
            <a:ext cx="7272808" cy="2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96" y="4895609"/>
            <a:ext cx="4584913" cy="17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1406406"/>
            <a:ext cx="7087517" cy="2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0" y="3717032"/>
            <a:ext cx="4516536" cy="168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블록 </a:t>
            </a:r>
            <a:r>
              <a:rPr lang="ko-KR" altLang="en-US" dirty="0"/>
              <a:t>형식과 </a:t>
            </a:r>
            <a:r>
              <a:rPr lang="ko-KR" altLang="en-US" dirty="0" err="1"/>
              <a:t>인라인</a:t>
            </a:r>
            <a:r>
              <a:rPr lang="ko-KR" altLang="en-US" dirty="0"/>
              <a:t> 형식은 일반 태그에도 </a:t>
            </a:r>
            <a:r>
              <a:rPr lang="ko-KR" altLang="en-US" dirty="0" smtClean="0"/>
              <a:t>적용됨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200800" cy="202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26" y="1419146"/>
            <a:ext cx="2157570" cy="18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690583"/>
            <a:ext cx="4248472" cy="269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시맨틱</a:t>
            </a:r>
            <a:r>
              <a:rPr lang="ko-KR" altLang="en-US" dirty="0" smtClean="0"/>
              <a:t> 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ko-KR" altLang="en-US" dirty="0"/>
              <a:t>태그에 의미를 </a:t>
            </a:r>
            <a:r>
              <a:rPr lang="ko-KR" altLang="en-US" dirty="0" smtClean="0"/>
              <a:t>부여한 웹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       프로그램이 코드를 </a:t>
            </a:r>
            <a:r>
              <a:rPr lang="ko-KR" altLang="en-US" dirty="0"/>
              <a:t>읽고 의미를 인식할 수 있는 지능형 </a:t>
            </a:r>
            <a:r>
              <a:rPr lang="ko-KR" altLang="en-US" dirty="0" smtClean="0"/>
              <a:t>웹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511056" cy="35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5760640" cy="33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0"/>
            <a:ext cx="4032448" cy="22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페이지에서는 글자 태그가 </a:t>
            </a:r>
            <a:r>
              <a:rPr lang="ko-KR" altLang="en-US" dirty="0" smtClean="0"/>
              <a:t>비중이 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7" y="1550422"/>
            <a:ext cx="7239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div </a:t>
            </a:r>
            <a:r>
              <a:rPr lang="ko-KR" altLang="en-US" dirty="0" smtClean="0"/>
              <a:t>태그를 사용한 일반 웹 페이지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7" y="1340768"/>
            <a:ext cx="6214638" cy="43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" y="5674984"/>
            <a:ext cx="6200301" cy="9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웹 페이지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314641"/>
            <a:ext cx="6263681" cy="43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0" y="5695837"/>
            <a:ext cx="6249232" cy="9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32848" cy="346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문서의 제목을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1943"/>
            <a:ext cx="5219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51399" y="980728"/>
            <a:ext cx="86868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3-1] </a:t>
            </a:r>
            <a:r>
              <a:rPr lang="ko-KR" altLang="en-US" dirty="0"/>
              <a:t>기본 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52320" cy="403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3" y="3075329"/>
            <a:ext cx="3270514" cy="33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본문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제목 다음에 나오는 </a:t>
            </a:r>
            <a:r>
              <a:rPr lang="ko-KR" altLang="en-US" dirty="0" smtClean="0"/>
              <a:t>본문</a:t>
            </a:r>
            <a:r>
              <a:rPr lang="en-US" altLang="ko-KR" dirty="0"/>
              <a:t>, p </a:t>
            </a:r>
            <a:r>
              <a:rPr lang="ko-KR" altLang="en-US" dirty="0"/>
              <a:t>태그는 </a:t>
            </a:r>
            <a:r>
              <a:rPr lang="en-US" altLang="ko-KR" dirty="0" smtClean="0"/>
              <a:t>Paragraph</a:t>
            </a:r>
            <a:r>
              <a:rPr lang="ko-KR" altLang="en-US" dirty="0" smtClean="0"/>
              <a:t>를 </a:t>
            </a:r>
            <a:r>
              <a:rPr lang="ko-KR" altLang="en-US" dirty="0"/>
              <a:t>의미하며 문단 하나를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3-2] </a:t>
            </a:r>
            <a:r>
              <a:rPr lang="ko-KR" altLang="en-US" dirty="0"/>
              <a:t>기본 본문 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8" y="1818697"/>
            <a:ext cx="3635389" cy="11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3" y="3558984"/>
            <a:ext cx="7167593" cy="20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3" y="5615659"/>
            <a:ext cx="7160111" cy="10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3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본문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</a:t>
            </a:r>
            <a:r>
              <a:rPr lang="ko-KR" altLang="en-US" dirty="0" smtClean="0"/>
              <a:t>삽입가능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태그는 </a:t>
            </a:r>
            <a:r>
              <a:rPr lang="ko-KR" altLang="en-US" dirty="0" smtClean="0"/>
              <a:t>불가</a:t>
            </a:r>
            <a:r>
              <a:rPr lang="ko-KR" altLang="en-US" dirty="0"/>
              <a:t>능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19175"/>
            <a:ext cx="5870798" cy="19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0" y="4522183"/>
            <a:ext cx="3547110" cy="14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3-3] </a:t>
            </a:r>
            <a:r>
              <a:rPr lang="ko-KR" altLang="en-US" dirty="0"/>
              <a:t>본문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7" y="1445595"/>
            <a:ext cx="6920200" cy="4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2" y="1157563"/>
            <a:ext cx="3748816" cy="22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하이퍼링크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하이퍼텍스트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사용자의 선택에 </a:t>
            </a:r>
            <a:r>
              <a:rPr lang="ko-KR" altLang="en-US" dirty="0" smtClean="0"/>
              <a:t>따라 특정 </a:t>
            </a:r>
            <a:r>
              <a:rPr lang="ko-KR" altLang="en-US" dirty="0"/>
              <a:t>정보로 </a:t>
            </a:r>
            <a:r>
              <a:rPr lang="ko-KR" altLang="en-US" dirty="0" smtClean="0"/>
              <a:t>이동하는 조직된 문서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(Anchor) : </a:t>
            </a:r>
            <a:r>
              <a:rPr lang="ko-KR" altLang="en-US" dirty="0"/>
              <a:t>다른 웹 페이지나 웹 페이지 내부의 특정 위치로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Href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en-US" altLang="ko-KR" dirty="0"/>
              <a:t>Hyper Reference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714476"/>
            <a:ext cx="3743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221088"/>
            <a:ext cx="6657555" cy="12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1711</TotalTime>
  <Words>575</Words>
  <Application>Microsoft Office PowerPoint</Application>
  <PresentationFormat>화면 슬라이드 쇼(4:3)</PresentationFormat>
  <Paragraphs>151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1_마스터</vt:lpstr>
      <vt:lpstr>HTML5 기본 태그</vt:lpstr>
      <vt:lpstr>PowerPoint 프레젠테이션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2. 목록 태그</vt:lpstr>
      <vt:lpstr>2. 목록 태그</vt:lpstr>
      <vt:lpstr>3. 테이블 태그</vt:lpstr>
      <vt:lpstr>3. 테이블 태그</vt:lpstr>
      <vt:lpstr>3. 테이블 태그</vt:lpstr>
      <vt:lpstr>3. 테이블 태그</vt:lpstr>
      <vt:lpstr>3. 테이블 태그</vt:lpstr>
      <vt:lpstr>4. 이미지 태그</vt:lpstr>
      <vt:lpstr>4. 이미지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257</cp:revision>
  <dcterms:created xsi:type="dcterms:W3CDTF">2011-01-05T15:14:06Z</dcterms:created>
  <dcterms:modified xsi:type="dcterms:W3CDTF">2017-01-16T06:24:08Z</dcterms:modified>
</cp:coreProperties>
</file>