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58" r:id="rId4"/>
    <p:sldId id="261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8A81-479C-4E38-B1D1-D6A03994A00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318C-E447-4D9B-9961-2A2184746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3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4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5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6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9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6FC8D-DC18-46C5-8F94-8118B01302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0627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F8D4-A811-4472-9F28-76AB5C6D02C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54680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54A4-40FC-4D22-84E0-892DD73062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1383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73A1-3F22-4814-8B9E-23BC2508FF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0975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9D29-F0B4-480B-8592-84D584A5317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1521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817E2-B854-4989-BE8D-53F13D5067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34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B9F0-D571-429B-82A9-A2559BCD216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43715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14A4-4E9B-4FCE-8CDE-05DDB74D72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2382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4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B2FE-6F07-473C-9209-9EE4C44FAA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986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7B15-1171-4691-8CCB-5E22A8D4C9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43518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AFAB-C665-479B-829B-429F6712D27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24967"/>
      </p:ext>
    </p:extLst>
  </p:cSld>
  <p:clrMapOvr>
    <a:masterClrMapping/>
  </p:clrMapOvr>
  <p:transition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© </a:t>
            </a:r>
            <a:r>
              <a:rPr lang="en-US" altLang="ko-KR" smtClean="0">
                <a:solidFill>
                  <a:srgbClr val="000000"/>
                </a:solidFill>
              </a:rPr>
              <a:t>2016 </a:t>
            </a:r>
            <a:r>
              <a:rPr lang="en-US" altLang="ko-KR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DDB4-B316-4B45-996C-D67F3F9D34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976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00">
                <a:latin typeface="Verdana" panose="020B0604030504040204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</a:rPr>
              <a:t>© </a:t>
            </a:r>
            <a:r>
              <a:rPr kumimoji="1" lang="en-US" altLang="ko-KR" b="1" smtClean="0">
                <a:solidFill>
                  <a:srgbClr val="000000"/>
                </a:solidFill>
              </a:rPr>
              <a:t>2016 </a:t>
            </a:r>
            <a:r>
              <a:rPr kumimoji="1" lang="en-US" altLang="ko-KR" b="1">
                <a:solidFill>
                  <a:srgbClr val="000000"/>
                </a:solidFill>
              </a:rPr>
              <a:t>Software Engineering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00" b="0" smtClean="0">
                <a:latin typeface="Verdana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ACEB49-4D89-4868-8350-779A9163DDE9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1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헤드라인M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0"/>
          <a:stretch/>
        </p:blipFill>
        <p:spPr bwMode="auto">
          <a:xfrm>
            <a:off x="37329" y="213392"/>
            <a:ext cx="5393087" cy="638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1" y="660752"/>
            <a:ext cx="349187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대입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+1</a:t>
            </a:r>
            <a:r>
              <a:rPr lang="ko-KR" altLang="en-US" dirty="0"/>
              <a:t>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N/K </a:t>
            </a:r>
            <a:r>
              <a:rPr lang="ko-KR" altLang="en-US" dirty="0" smtClean="0"/>
              <a:t>의 나머지 값을 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나머지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 </a:t>
            </a:r>
            <a:r>
              <a:rPr lang="en-US" altLang="ko-KR" dirty="0" smtClean="0"/>
              <a:t>3,4 </a:t>
            </a:r>
            <a:r>
              <a:rPr lang="ko-KR" altLang="en-US" dirty="0" smtClean="0"/>
              <a:t>과정을 반복한다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나머지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N=K</a:t>
            </a:r>
            <a:r>
              <a:rPr lang="ko-KR" altLang="en-US" dirty="0" smtClean="0"/>
              <a:t>인지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N=K</a:t>
            </a:r>
            <a:r>
              <a:rPr lang="ko-KR" altLang="en-US" dirty="0" smtClean="0"/>
              <a:t>이면 소수이다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N=K</a:t>
            </a:r>
            <a:r>
              <a:rPr lang="ko-KR" altLang="en-US" dirty="0" smtClean="0"/>
              <a:t>가 아니면 소수가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95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83762"/>
            <a:ext cx="734481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1~10</a:t>
            </a:r>
            <a:r>
              <a:rPr lang="ko-KR" altLang="en-US" sz="3200" dirty="0" err="1" smtClean="0"/>
              <a:t>까지중</a:t>
            </a:r>
            <a:r>
              <a:rPr lang="ko-KR" altLang="en-US" sz="3200" dirty="0" smtClean="0"/>
              <a:t> 홀수의 합을 구해주세요</a:t>
            </a:r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3" name="타원 2"/>
          <p:cNvSpPr/>
          <p:nvPr/>
        </p:nvSpPr>
        <p:spPr>
          <a:xfrm>
            <a:off x="3023660" y="1340768"/>
            <a:ext cx="2428708" cy="396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2735628" y="2067524"/>
            <a:ext cx="3053234" cy="5008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K=1</a:t>
            </a:r>
          </a:p>
          <a:p>
            <a:pPr algn="ctr"/>
            <a:r>
              <a:rPr lang="en-US" altLang="ko-KR" dirty="0" smtClean="0"/>
              <a:t>S=0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8923" y="2788432"/>
            <a:ext cx="2983842" cy="3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K=K+1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2745519" y="3507683"/>
            <a:ext cx="3122625" cy="61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Mod(K,2)=1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3"/>
            <a:endCxn id="23" idx="0"/>
          </p:cNvCxnSpPr>
          <p:nvPr/>
        </p:nvCxnSpPr>
        <p:spPr>
          <a:xfrm>
            <a:off x="5868144" y="3816151"/>
            <a:ext cx="665471" cy="5140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314661" y="4286086"/>
            <a:ext cx="693917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1823" y="3947801"/>
            <a:ext cx="663638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8453" y="4330153"/>
            <a:ext cx="2110324" cy="3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S=S+K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7" idx="2"/>
            <a:endCxn id="28" idx="0"/>
          </p:cNvCxnSpPr>
          <p:nvPr/>
        </p:nvCxnSpPr>
        <p:spPr>
          <a:xfrm flipH="1">
            <a:off x="4295067" y="4124619"/>
            <a:ext cx="11765" cy="55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판단 27"/>
          <p:cNvSpPr/>
          <p:nvPr/>
        </p:nvSpPr>
        <p:spPr>
          <a:xfrm>
            <a:off x="2733754" y="4682688"/>
            <a:ext cx="3122625" cy="61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K=10?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23" idx="2"/>
            <a:endCxn id="28" idx="3"/>
          </p:cNvCxnSpPr>
          <p:nvPr/>
        </p:nvCxnSpPr>
        <p:spPr>
          <a:xfrm rot="5400000">
            <a:off x="6040763" y="4498304"/>
            <a:ext cx="308468" cy="6772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61" idx="0"/>
          </p:cNvCxnSpPr>
          <p:nvPr/>
        </p:nvCxnSpPr>
        <p:spPr>
          <a:xfrm flipH="1">
            <a:off x="4280844" y="5299624"/>
            <a:ext cx="14223" cy="41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21355" y="5425709"/>
            <a:ext cx="663638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순서도: 문서 60"/>
          <p:cNvSpPr/>
          <p:nvPr/>
        </p:nvSpPr>
        <p:spPr>
          <a:xfrm>
            <a:off x="3461919" y="5718120"/>
            <a:ext cx="1637850" cy="52756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64" name="꺾인 연결선 63"/>
          <p:cNvCxnSpPr>
            <a:stCxn id="28" idx="1"/>
            <a:endCxn id="6" idx="1"/>
          </p:cNvCxnSpPr>
          <p:nvPr/>
        </p:nvCxnSpPr>
        <p:spPr>
          <a:xfrm rot="10800000" flipH="1">
            <a:off x="2733753" y="2964700"/>
            <a:ext cx="55169" cy="2026456"/>
          </a:xfrm>
          <a:prstGeom prst="bentConnector3">
            <a:avLst>
              <a:gd name="adj1" fmla="val -414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221899" y="5087549"/>
            <a:ext cx="693917" cy="2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" idx="2"/>
          </p:cNvCxnSpPr>
          <p:nvPr/>
        </p:nvCxnSpPr>
        <p:spPr>
          <a:xfrm>
            <a:off x="4280844" y="3140967"/>
            <a:ext cx="18714" cy="36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" idx="0"/>
          </p:cNvCxnSpPr>
          <p:nvPr/>
        </p:nvCxnSpPr>
        <p:spPr>
          <a:xfrm>
            <a:off x="4280844" y="2568352"/>
            <a:ext cx="0" cy="2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" idx="4"/>
          </p:cNvCxnSpPr>
          <p:nvPr/>
        </p:nvCxnSpPr>
        <p:spPr>
          <a:xfrm>
            <a:off x="4238014" y="1737370"/>
            <a:ext cx="0" cy="330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1" idx="2"/>
            <a:endCxn id="89" idx="0"/>
          </p:cNvCxnSpPr>
          <p:nvPr/>
        </p:nvCxnSpPr>
        <p:spPr>
          <a:xfrm>
            <a:off x="4280844" y="6210809"/>
            <a:ext cx="0" cy="17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수행의 시작/종료 88"/>
          <p:cNvSpPr/>
          <p:nvPr/>
        </p:nvSpPr>
        <p:spPr>
          <a:xfrm>
            <a:off x="3149457" y="6384867"/>
            <a:ext cx="2262774" cy="2637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</a:p>
          <a:p>
            <a:pPr lvl="1" eaLnBrk="1" hangingPunct="1"/>
            <a:r>
              <a:rPr lang="ko-KR" altLang="en-US" dirty="0" smtClean="0"/>
              <a:t> </a:t>
            </a:r>
            <a:r>
              <a:rPr lang="ko-KR" altLang="en-US" dirty="0" smtClean="0">
                <a:latin typeface="Arial" charset="0"/>
              </a:rPr>
              <a:t>“</a:t>
            </a:r>
            <a:r>
              <a:rPr lang="ko-KR" altLang="en-US" dirty="0" smtClean="0"/>
              <a:t>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일을 입력하면 요일을 출력하는 만년 달력 프로그램을 작성해 주시오</a:t>
            </a:r>
            <a:r>
              <a:rPr lang="en-US" altLang="ko-KR" dirty="0" smtClean="0"/>
              <a:t>.</a:t>
            </a:r>
            <a:r>
              <a:rPr lang="en-US" altLang="ko-KR" dirty="0" smtClean="0">
                <a:latin typeface="Arial" charset="0"/>
              </a:rPr>
              <a:t>”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ko-KR" altLang="en-US" dirty="0" smtClean="0"/>
              <a:t> 만년 달력의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서기 </a:t>
            </a:r>
            <a:r>
              <a:rPr lang="en-US" altLang="ko-KR" dirty="0" smtClean="0">
                <a:latin typeface="Arial" charset="0"/>
                <a:ea typeface="굴림" charset="-127"/>
              </a:rPr>
              <a:t>01</a:t>
            </a:r>
            <a:r>
              <a:rPr lang="ko-KR" altLang="en-US" dirty="0" smtClean="0">
                <a:latin typeface="Arial" charset="0"/>
                <a:ea typeface="굴림" charset="-127"/>
              </a:rPr>
              <a:t>년 </a:t>
            </a:r>
            <a:r>
              <a:rPr lang="en-US" altLang="ko-KR" dirty="0" smtClean="0">
                <a:latin typeface="Arial" charset="0"/>
                <a:ea typeface="굴림" charset="-127"/>
              </a:rPr>
              <a:t>1</a:t>
            </a:r>
            <a:r>
              <a:rPr lang="ko-KR" altLang="en-US" dirty="0" smtClean="0">
                <a:latin typeface="Arial" charset="0"/>
                <a:ea typeface="굴림" charset="-127"/>
              </a:rPr>
              <a:t>월 </a:t>
            </a:r>
            <a:r>
              <a:rPr lang="en-US" altLang="ko-KR" dirty="0" smtClean="0">
                <a:latin typeface="Arial" charset="0"/>
                <a:ea typeface="굴림" charset="-127"/>
              </a:rPr>
              <a:t>1</a:t>
            </a:r>
            <a:r>
              <a:rPr lang="ko-KR" altLang="en-US" dirty="0" smtClean="0">
                <a:latin typeface="Arial" charset="0"/>
                <a:ea typeface="굴림" charset="-127"/>
              </a:rPr>
              <a:t>일부터 </a:t>
            </a:r>
            <a:r>
              <a:rPr lang="en-US" altLang="ko-KR" dirty="0" smtClean="0">
                <a:latin typeface="Arial" charset="0"/>
                <a:ea typeface="굴림" charset="-127"/>
              </a:rPr>
              <a:t>10000</a:t>
            </a:r>
            <a:r>
              <a:rPr lang="ko-KR" altLang="en-US" dirty="0" smtClean="0">
                <a:latin typeface="Arial" charset="0"/>
                <a:ea typeface="굴림" charset="-127"/>
              </a:rPr>
              <a:t>년 </a:t>
            </a:r>
            <a:r>
              <a:rPr lang="en-US" altLang="ko-KR" dirty="0" smtClean="0">
                <a:latin typeface="Arial" charset="0"/>
                <a:ea typeface="굴림" charset="-127"/>
              </a:rPr>
              <a:t>12</a:t>
            </a:r>
            <a:r>
              <a:rPr lang="ko-KR" altLang="en-US" dirty="0" smtClean="0">
                <a:latin typeface="Arial" charset="0"/>
                <a:ea typeface="굴림" charset="-127"/>
              </a:rPr>
              <a:t>월 </a:t>
            </a:r>
            <a:r>
              <a:rPr lang="en-US" altLang="ko-KR" dirty="0" smtClean="0">
                <a:latin typeface="Arial" charset="0"/>
                <a:ea typeface="굴림" charset="-127"/>
              </a:rPr>
              <a:t>31</a:t>
            </a:r>
            <a:r>
              <a:rPr lang="ko-KR" altLang="en-US" dirty="0" smtClean="0">
                <a:latin typeface="Arial" charset="0"/>
                <a:ea typeface="굴림" charset="-127"/>
              </a:rPr>
              <a:t>일까지로 함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년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월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일을 순서대로 질문하고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사용자가 응답하게 함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요일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8446447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만년 달력</a:t>
              </a: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총 날짜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0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윤년여부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결정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출력</a:t>
              </a: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719377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</a:rPr>
              <a:t>]  </a:t>
            </a:r>
            <a:r>
              <a:rPr lang="ko-KR" altLang="en-US" sz="2000" dirty="0" smtClean="0">
                <a:solidFill>
                  <a:schemeClr val="tx1"/>
                </a:solidFill>
              </a:rPr>
              <a:t>키와 몸무게를 입력하면  </a:t>
            </a:r>
            <a:r>
              <a:rPr lang="en-US" altLang="ko-KR" sz="2000" dirty="0" smtClean="0">
                <a:solidFill>
                  <a:schemeClr val="tx1"/>
                </a:solidFill>
              </a:rPr>
              <a:t>“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먹어야함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표준 </a:t>
            </a:r>
            <a:r>
              <a:rPr lang="en-US" altLang="ko-KR" sz="2000" dirty="0" smtClean="0">
                <a:solidFill>
                  <a:schemeClr val="tx1"/>
                </a:solidFill>
              </a:rPr>
              <a:t>–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빼야함</a:t>
            </a:r>
            <a:r>
              <a:rPr lang="en-US" altLang="ko-KR" sz="2000" dirty="0" smtClean="0">
                <a:solidFill>
                  <a:schemeClr val="tx1"/>
                </a:solidFill>
              </a:rPr>
              <a:t>”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ko-KR" altLang="en-US" sz="2000" dirty="0" smtClean="0">
                <a:solidFill>
                  <a:schemeClr val="tx1"/>
                </a:solidFill>
              </a:rPr>
              <a:t>출력하는 프로그램을 작성해 주세요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ko-KR" altLang="en-US" dirty="0" smtClean="0"/>
              <a:t>키와 몸무게를 입력하면 어떤 상태인지 알 수 있는 프로그램을 만들어 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en-US" altLang="ko-KR" dirty="0" smtClean="0"/>
              <a:t>(       </a:t>
            </a:r>
            <a:r>
              <a:rPr lang="ko-KR" altLang="en-US" dirty="0" smtClean="0"/>
              <a:t>몸무게와 키</a:t>
            </a:r>
            <a:r>
              <a:rPr lang="en-US" altLang="ko-KR" dirty="0" smtClean="0"/>
              <a:t>      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/>
              <a:t>(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몸무게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1KG ~</a:t>
            </a:r>
            <a:r>
              <a:rPr lang="en-US" altLang="ko-KR" dirty="0" smtClean="0"/>
              <a:t>  150KG    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40cm ~2m20cm       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</a:t>
            </a:r>
            <a:r>
              <a:rPr lang="ko-KR" altLang="en-US" dirty="0" smtClean="0">
                <a:latin typeface="Arial" charset="0"/>
                <a:ea typeface="굴림" charset="-127"/>
              </a:rPr>
              <a:t>몸무게</a:t>
            </a:r>
            <a:r>
              <a:rPr lang="en-US" altLang="ko-KR" dirty="0" smtClean="0">
                <a:latin typeface="Arial" charset="0"/>
                <a:ea typeface="굴림" charset="-127"/>
              </a:rPr>
              <a:t>,</a:t>
            </a:r>
            <a:r>
              <a:rPr lang="ko-KR" altLang="en-US" dirty="0" smtClean="0">
                <a:latin typeface="Arial" charset="0"/>
                <a:ea typeface="굴림" charset="-127"/>
              </a:rPr>
              <a:t>키</a:t>
            </a:r>
            <a:r>
              <a:rPr lang="ko-KR" altLang="en-US" dirty="0" smtClean="0">
                <a:latin typeface="Arial" charset="0"/>
                <a:ea typeface="굴림" charset="-127"/>
              </a:rPr>
              <a:t> </a:t>
            </a:r>
            <a:r>
              <a:rPr lang="ko-KR" altLang="en-US" dirty="0">
                <a:latin typeface="Arial" charset="0"/>
                <a:ea typeface="굴림" charset="-127"/>
              </a:rPr>
              <a:t>순서대로 질문하고</a:t>
            </a:r>
            <a:r>
              <a:rPr lang="en-US" altLang="ko-KR" dirty="0">
                <a:latin typeface="Arial" charset="0"/>
                <a:ea typeface="굴림" charset="-127"/>
              </a:rPr>
              <a:t>, </a:t>
            </a:r>
            <a:r>
              <a:rPr lang="ko-KR" altLang="en-US" dirty="0">
                <a:latin typeface="Arial" charset="0"/>
                <a:ea typeface="굴림" charset="-127"/>
              </a:rPr>
              <a:t>사용자가 응답하게 </a:t>
            </a:r>
            <a:r>
              <a:rPr lang="ko-KR" altLang="en-US" dirty="0" smtClean="0">
                <a:latin typeface="Arial" charset="0"/>
                <a:ea typeface="굴림" charset="-127"/>
              </a:rPr>
              <a:t>함</a:t>
            </a:r>
            <a:r>
              <a:rPr lang="en-US" altLang="ko-KR" dirty="0" smtClean="0">
                <a:latin typeface="Arial" charset="0"/>
                <a:ea typeface="굴림" charset="-127"/>
              </a:rPr>
              <a:t>   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endParaRPr lang="ko-KR" altLang="en-US" dirty="0" smtClean="0">
              <a:latin typeface="Arial" charset="0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</a:t>
            </a:r>
            <a:r>
              <a:rPr lang="ko-KR" altLang="en-US" dirty="0" smtClean="0">
                <a:latin typeface="Arial" charset="0"/>
                <a:ea typeface="굴림" charset="-127"/>
              </a:rPr>
              <a:t>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(    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먹어야함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표준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빼야함</a:t>
            </a:r>
            <a:r>
              <a:rPr lang="ko-KR" altLang="en-US" dirty="0" smtClean="0">
                <a:latin typeface="Arial" charset="0"/>
                <a:ea typeface="굴림" charset="-127"/>
              </a:rPr>
              <a:t>   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r>
              <a:rPr lang="ko-KR" altLang="en-US" dirty="0" smtClean="0">
                <a:latin typeface="Arial" charset="0"/>
                <a:ea typeface="굴림" charset="-127"/>
              </a:rPr>
              <a:t>           </a:t>
            </a:r>
            <a:endParaRPr lang="ko-KR" altLang="en-US" dirty="0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62355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몸무게 판정</a:t>
            </a:r>
            <a:r>
              <a:rPr lang="en-US" altLang="ko-KR" dirty="0" smtClean="0">
                <a:solidFill>
                  <a:schemeClr val="tx1"/>
                </a:solidFill>
              </a:rPr>
              <a:t> 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 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비만도 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문자 출력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출력양식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</a:t>
              </a:r>
              <a:r>
                <a:rPr kumimoji="1" lang="ko-KR" altLang="en-US" sz="1400" b="1" dirty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</p:cNvCxnSpPr>
            <p:nvPr/>
          </p:nvCxnSpPr>
          <p:spPr bwMode="auto">
            <a:xfrm>
              <a:off x="2962" y="2387"/>
              <a:ext cx="1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07102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진법 변환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다음에 주어진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(10111.111)</a:t>
            </a:r>
            <a:r>
              <a:rPr lang="en-US" altLang="ko-KR" baseline="-25000" dirty="0"/>
              <a:t>2</a:t>
            </a:r>
            <a:r>
              <a:rPr lang="ko-KR" altLang="en-US" dirty="0"/>
              <a:t>	</a:t>
            </a:r>
            <a:r>
              <a:rPr lang="en-US" altLang="ko-KR" dirty="0" smtClean="0"/>
              <a:t>= 23+7/8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(15.625)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 smtClean="0"/>
              <a:t>=1111.101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다음에 주어진 </a:t>
            </a:r>
            <a:r>
              <a:rPr lang="en-US" altLang="ko-KR" dirty="0"/>
              <a:t>8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(2031.52)</a:t>
            </a:r>
            <a:r>
              <a:rPr lang="en-US" altLang="ko-KR" baseline="-25000" dirty="0"/>
              <a:t>8</a:t>
            </a:r>
            <a:r>
              <a:rPr lang="ko-KR" altLang="en-US" dirty="0"/>
              <a:t> 	</a:t>
            </a:r>
            <a:r>
              <a:rPr lang="en-US" altLang="ko-KR" dirty="0" smtClean="0"/>
              <a:t>=419.A8</a:t>
            </a:r>
            <a:endParaRPr lang="ko-KR" altLang="en-US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8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(169.6875)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 smtClean="0"/>
              <a:t>=251.54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다음에 주어진 </a:t>
            </a: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(35B.D8)</a:t>
            </a:r>
            <a:r>
              <a:rPr lang="en-US" altLang="ko-KR" baseline="-25000" dirty="0"/>
              <a:t>16</a:t>
            </a:r>
            <a:r>
              <a:rPr lang="ko-KR" altLang="en-US" dirty="0"/>
              <a:t>	</a:t>
            </a:r>
            <a:r>
              <a:rPr lang="en-US" altLang="ko-KR" dirty="0" smtClean="0"/>
              <a:t>=1101011011.11011</a:t>
            </a:r>
            <a:r>
              <a:rPr lang="ko-KR" altLang="en-US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F8D4-A811-4472-9F28-76AB5C6D02C3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5084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310</Words>
  <Application>Microsoft Office PowerPoint</Application>
  <PresentationFormat>화면 슬라이드 쇼(4:3)</PresentationFormat>
  <Paragraphs>101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2_[템플릿]책_수업자료</vt:lpstr>
      <vt:lpstr>PowerPoint 프레젠테이션</vt:lpstr>
      <vt:lpstr>PowerPoint 프레젠테이션</vt:lpstr>
      <vt:lpstr>[예] 만년 달력 (1/4)</vt:lpstr>
      <vt:lpstr>[예] 만년 달력 (2/4)</vt:lpstr>
      <vt:lpstr>[문제]  키와 몸무게를 입력하면  “먹어야함 – 표준 –빼야함” 출력하는 프로그램을 작성해 주세요.</vt:lpstr>
      <vt:lpstr>[예] 몸무게 판정 (2/4)</vt:lpstr>
      <vt:lpstr>진법 변환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13</cp:revision>
  <dcterms:created xsi:type="dcterms:W3CDTF">2017-12-21T13:46:56Z</dcterms:created>
  <dcterms:modified xsi:type="dcterms:W3CDTF">2018-01-29T05:08:34Z</dcterms:modified>
</cp:coreProperties>
</file>