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>
        <p:scale>
          <a:sx n="66" d="100"/>
          <a:sy n="66" d="100"/>
        </p:scale>
        <p:origin x="34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 작성 실습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문제 </a:t>
            </a:r>
            <a:r>
              <a:rPr lang="ko-KR" altLang="en-US" dirty="0" err="1" smtClean="0"/>
              <a:t>기술서를</a:t>
            </a:r>
            <a:r>
              <a:rPr lang="ko-KR" altLang="en-US" dirty="0" smtClean="0"/>
              <a:t> 읽고</a:t>
            </a:r>
            <a:r>
              <a:rPr lang="en-US" altLang="ko-KR" dirty="0" smtClean="0"/>
              <a:t>, </a:t>
            </a:r>
            <a:r>
              <a:rPr lang="ko-KR" altLang="en-US" u="sng" dirty="0" err="1" smtClean="0"/>
              <a:t>유즈케이스</a:t>
            </a:r>
            <a:r>
              <a:rPr lang="ko-KR" altLang="en-US" u="sng" dirty="0" smtClean="0"/>
              <a:t> 다이어그램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(1. </a:t>
            </a:r>
            <a:r>
              <a:rPr lang="ko-KR" altLang="en-US" dirty="0" err="1"/>
              <a:t>비디오숍</a:t>
            </a:r>
            <a:r>
              <a:rPr lang="ko-KR" altLang="en-US" dirty="0"/>
              <a:t> 관리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) (2.</a:t>
            </a:r>
            <a:r>
              <a:rPr lang="ko-KR" altLang="en-US" dirty="0"/>
              <a:t> 인터넷 쇼핑몰 재고관리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답을 작성하여 과제게시판에 제출합니다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파일명은 다음과 같이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소공</a:t>
            </a:r>
            <a:r>
              <a:rPr lang="en-US" altLang="ko-KR" dirty="0" smtClean="0"/>
              <a:t>_</a:t>
            </a:r>
            <a:r>
              <a:rPr lang="ko-KR" altLang="en-US" dirty="0" smtClean="0"/>
              <a:t>답</a:t>
            </a:r>
            <a:r>
              <a:rPr lang="en-US" altLang="ko-KR" dirty="0" smtClean="0"/>
              <a:t>2_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비디오숍</a:t>
            </a:r>
            <a:r>
              <a:rPr lang="ko-KR" altLang="en-US" dirty="0" smtClean="0"/>
              <a:t> 관리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543050"/>
            <a:ext cx="10118557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3"/>
          <p:cNvSpPr>
            <a:spLocks noChangeArrowheads="1"/>
          </p:cNvSpPr>
          <p:nvPr/>
        </p:nvSpPr>
        <p:spPr bwMode="auto">
          <a:xfrm>
            <a:off x="1359100" y="95973"/>
            <a:ext cx="9991071" cy="7248256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/>
          <a:p>
            <a:pPr algn="ctr" eaLnBrk="1" latinLnBrk="1" hangingPunct="1"/>
            <a:r>
              <a:rPr lang="ko-KR" altLang="en-US" sz="2400" dirty="0" err="1" smtClean="0"/>
              <a:t>비디오숍</a:t>
            </a:r>
            <a:endParaRPr lang="ko-KR" altLang="en-US" sz="2400" dirty="0"/>
          </a:p>
        </p:txBody>
      </p:sp>
      <p:grpSp>
        <p:nvGrpSpPr>
          <p:cNvPr id="123" name="Group 64"/>
          <p:cNvGrpSpPr>
            <a:grpSpLocks/>
          </p:cNvGrpSpPr>
          <p:nvPr/>
        </p:nvGrpSpPr>
        <p:grpSpPr bwMode="auto">
          <a:xfrm>
            <a:off x="309879" y="2624134"/>
            <a:ext cx="565150" cy="863600"/>
            <a:chOff x="295" y="1752"/>
            <a:chExt cx="356" cy="544"/>
          </a:xfrm>
        </p:grpSpPr>
        <p:grpSp>
          <p:nvGrpSpPr>
            <p:cNvPr id="124" name="Group 65"/>
            <p:cNvGrpSpPr>
              <a:grpSpLocks/>
            </p:cNvGrpSpPr>
            <p:nvPr/>
          </p:nvGrpSpPr>
          <p:grpSpPr bwMode="auto">
            <a:xfrm>
              <a:off x="295" y="1752"/>
              <a:ext cx="356" cy="544"/>
              <a:chOff x="399" y="2069"/>
              <a:chExt cx="356" cy="544"/>
            </a:xfrm>
          </p:grpSpPr>
          <p:sp>
            <p:nvSpPr>
              <p:cNvPr id="126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8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9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31" name="Text Box 71"/>
              <p:cNvSpPr txBox="1">
                <a:spLocks noChangeArrowheads="1"/>
              </p:cNvSpPr>
              <p:nvPr/>
            </p:nvSpPr>
            <p:spPr bwMode="auto">
              <a:xfrm>
                <a:off x="399" y="2459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>
                    <a:latin typeface="HY헤드라인M" pitchFamily="18" charset="-127"/>
                    <a:ea typeface="HY헤드라인M" pitchFamily="18" charset="-127"/>
                  </a:rPr>
                  <a:t>사용자</a:t>
                </a:r>
              </a:p>
            </p:txBody>
          </p:sp>
        </p:grpSp>
        <p:sp>
          <p:nvSpPr>
            <p:cNvPr id="125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132" name="Oval 73"/>
          <p:cNvSpPr>
            <a:spLocks noChangeArrowheads="1"/>
          </p:cNvSpPr>
          <p:nvPr/>
        </p:nvSpPr>
        <p:spPr bwMode="auto">
          <a:xfrm>
            <a:off x="2237104" y="2352672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 가게에서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활동한 내역을 본다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3" name="AutoShape 74"/>
          <p:cNvCxnSpPr>
            <a:cxnSpLocks noChangeShapeType="1"/>
            <a:endCxn id="132" idx="2"/>
          </p:cNvCxnSpPr>
          <p:nvPr/>
        </p:nvCxnSpPr>
        <p:spPr bwMode="auto">
          <a:xfrm flipV="1">
            <a:off x="777658" y="2640804"/>
            <a:ext cx="1459446" cy="253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Oval 75"/>
          <p:cNvSpPr>
            <a:spLocks noChangeArrowheads="1"/>
          </p:cNvSpPr>
          <p:nvPr/>
        </p:nvSpPr>
        <p:spPr bwMode="auto">
          <a:xfrm>
            <a:off x="2237104" y="1525585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회원 가입을 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5" name="Oval 76"/>
          <p:cNvSpPr>
            <a:spLocks noChangeArrowheads="1"/>
          </p:cNvSpPr>
          <p:nvPr/>
        </p:nvSpPr>
        <p:spPr bwMode="auto">
          <a:xfrm>
            <a:off x="5308914" y="1977307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대여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6" name="AutoShape 77"/>
          <p:cNvCxnSpPr>
            <a:cxnSpLocks noChangeShapeType="1"/>
            <a:endCxn id="134" idx="2"/>
          </p:cNvCxnSpPr>
          <p:nvPr/>
        </p:nvCxnSpPr>
        <p:spPr bwMode="auto">
          <a:xfrm flipV="1">
            <a:off x="777658" y="1813716"/>
            <a:ext cx="1459446" cy="10808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Oval 78"/>
          <p:cNvSpPr>
            <a:spLocks noChangeArrowheads="1"/>
          </p:cNvSpPr>
          <p:nvPr/>
        </p:nvSpPr>
        <p:spPr bwMode="auto">
          <a:xfrm>
            <a:off x="2237104" y="3181347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비디오를 선택한다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8" name="AutoShape 79"/>
          <p:cNvCxnSpPr>
            <a:cxnSpLocks noChangeShapeType="1"/>
            <a:endCxn id="137" idx="2"/>
          </p:cNvCxnSpPr>
          <p:nvPr/>
        </p:nvCxnSpPr>
        <p:spPr bwMode="auto">
          <a:xfrm>
            <a:off x="777658" y="2894551"/>
            <a:ext cx="1459446" cy="5749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83"/>
          <p:cNvCxnSpPr>
            <a:cxnSpLocks noChangeShapeType="1"/>
            <a:stCxn id="135" idx="2"/>
            <a:endCxn id="132" idx="6"/>
          </p:cNvCxnSpPr>
          <p:nvPr/>
        </p:nvCxnSpPr>
        <p:spPr bwMode="auto">
          <a:xfrm flipH="1">
            <a:off x="3534091" y="2265439"/>
            <a:ext cx="1774823" cy="37536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 Box 86"/>
          <p:cNvSpPr txBox="1">
            <a:spLocks noChangeArrowheads="1"/>
          </p:cNvSpPr>
          <p:nvPr/>
        </p:nvSpPr>
        <p:spPr bwMode="auto">
          <a:xfrm>
            <a:off x="3744341" y="3666219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147" name="Text Box 88"/>
          <p:cNvSpPr txBox="1">
            <a:spLocks noChangeArrowheads="1"/>
          </p:cNvSpPr>
          <p:nvPr/>
        </p:nvSpPr>
        <p:spPr bwMode="auto">
          <a:xfrm>
            <a:off x="3693008" y="2307349"/>
            <a:ext cx="10438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&lt;&lt;extend&gt;&gt;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49" name="Oval 90"/>
          <p:cNvSpPr>
            <a:spLocks noChangeArrowheads="1"/>
          </p:cNvSpPr>
          <p:nvPr/>
        </p:nvSpPr>
        <p:spPr bwMode="auto">
          <a:xfrm>
            <a:off x="5279485" y="1330404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이름을 적는다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0" name="AutoShape 91"/>
          <p:cNvCxnSpPr>
            <a:cxnSpLocks noChangeShapeType="1"/>
            <a:stCxn id="134" idx="6"/>
            <a:endCxn id="149" idx="2"/>
          </p:cNvCxnSpPr>
          <p:nvPr/>
        </p:nvCxnSpPr>
        <p:spPr bwMode="auto">
          <a:xfrm flipV="1">
            <a:off x="3534091" y="1618535"/>
            <a:ext cx="1745394" cy="19518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 Box 92"/>
          <p:cNvSpPr txBox="1">
            <a:spLocks noChangeArrowheads="1"/>
          </p:cNvSpPr>
          <p:nvPr/>
        </p:nvSpPr>
        <p:spPr bwMode="auto">
          <a:xfrm>
            <a:off x="3635963" y="1486866"/>
            <a:ext cx="1059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&lt;&lt;include&gt;&gt;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53" name="Oval 94"/>
          <p:cNvSpPr>
            <a:spLocks noChangeArrowheads="1"/>
          </p:cNvSpPr>
          <p:nvPr/>
        </p:nvSpPr>
        <p:spPr bwMode="auto">
          <a:xfrm>
            <a:off x="5308912" y="469264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연체료를 지불한다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4" name="Oval 95"/>
          <p:cNvSpPr>
            <a:spLocks noChangeArrowheads="1"/>
          </p:cNvSpPr>
          <p:nvPr/>
        </p:nvSpPr>
        <p:spPr bwMode="auto">
          <a:xfrm>
            <a:off x="2226526" y="4210505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비용을 지불한다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5" name="AutoShape 96"/>
          <p:cNvCxnSpPr>
            <a:cxnSpLocks noChangeShapeType="1"/>
            <a:stCxn id="125" idx="3"/>
            <a:endCxn id="154" idx="2"/>
          </p:cNvCxnSpPr>
          <p:nvPr/>
        </p:nvCxnSpPr>
        <p:spPr bwMode="auto">
          <a:xfrm>
            <a:off x="813117" y="2947984"/>
            <a:ext cx="1413409" cy="1550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97"/>
          <p:cNvCxnSpPr>
            <a:cxnSpLocks noChangeShapeType="1"/>
          </p:cNvCxnSpPr>
          <p:nvPr/>
        </p:nvCxnSpPr>
        <p:spPr bwMode="auto">
          <a:xfrm rot="10800000" flipV="1">
            <a:off x="6621148" y="3469477"/>
            <a:ext cx="1355534" cy="698958"/>
          </a:xfrm>
          <a:prstGeom prst="bentConnector3">
            <a:avLst>
              <a:gd name="adj1" fmla="val 75765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" name="Group 64"/>
          <p:cNvGrpSpPr>
            <a:grpSpLocks/>
          </p:cNvGrpSpPr>
          <p:nvPr/>
        </p:nvGrpSpPr>
        <p:grpSpPr bwMode="auto">
          <a:xfrm>
            <a:off x="300471" y="5894773"/>
            <a:ext cx="569913" cy="865188"/>
            <a:chOff x="290" y="1752"/>
            <a:chExt cx="359" cy="545"/>
          </a:xfrm>
        </p:grpSpPr>
        <p:grpSp>
          <p:nvGrpSpPr>
            <p:cNvPr id="160" name="Group 65"/>
            <p:cNvGrpSpPr>
              <a:grpSpLocks/>
            </p:cNvGrpSpPr>
            <p:nvPr/>
          </p:nvGrpSpPr>
          <p:grpSpPr bwMode="auto">
            <a:xfrm>
              <a:off x="290" y="1752"/>
              <a:ext cx="359" cy="545"/>
              <a:chOff x="394" y="2069"/>
              <a:chExt cx="359" cy="545"/>
            </a:xfrm>
          </p:grpSpPr>
          <p:sp>
            <p:nvSpPr>
              <p:cNvPr id="162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6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67" name="Text Box 71"/>
              <p:cNvSpPr txBox="1">
                <a:spLocks noChangeArrowheads="1"/>
              </p:cNvSpPr>
              <p:nvPr/>
            </p:nvSpPr>
            <p:spPr bwMode="auto">
              <a:xfrm>
                <a:off x="394" y="2459"/>
                <a:ext cx="35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관리</a:t>
                </a:r>
                <a:r>
                  <a:rPr lang="ko-KR" altLang="en-US" sz="1000" b="0" dirty="0">
                    <a:latin typeface="HY헤드라인M" pitchFamily="18" charset="-127"/>
                    <a:ea typeface="HY헤드라인M" pitchFamily="18" charset="-127"/>
                  </a:rPr>
                  <a:t>자</a:t>
                </a:r>
              </a:p>
            </p:txBody>
          </p:sp>
        </p:grpSp>
        <p:sp>
          <p:nvSpPr>
            <p:cNvPr id="161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168" name="Oval 90"/>
          <p:cNvSpPr>
            <a:spLocks noChangeArrowheads="1"/>
          </p:cNvSpPr>
          <p:nvPr/>
        </p:nvSpPr>
        <p:spPr bwMode="auto">
          <a:xfrm>
            <a:off x="5279486" y="67702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전화번호를 적는다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9" name="AutoShape 91"/>
          <p:cNvCxnSpPr>
            <a:cxnSpLocks noChangeShapeType="1"/>
            <a:stCxn id="134" idx="6"/>
            <a:endCxn id="168" idx="2"/>
          </p:cNvCxnSpPr>
          <p:nvPr/>
        </p:nvCxnSpPr>
        <p:spPr bwMode="auto">
          <a:xfrm flipV="1">
            <a:off x="3534091" y="965152"/>
            <a:ext cx="1745395" cy="848564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Text Box 92"/>
          <p:cNvSpPr txBox="1">
            <a:spLocks noChangeArrowheads="1"/>
          </p:cNvSpPr>
          <p:nvPr/>
        </p:nvSpPr>
        <p:spPr bwMode="auto">
          <a:xfrm>
            <a:off x="3549336" y="1084183"/>
            <a:ext cx="1059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&lt;&lt;include&gt;&gt;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75" name="Oval 76"/>
          <p:cNvSpPr>
            <a:spLocks noChangeArrowheads="1"/>
          </p:cNvSpPr>
          <p:nvPr/>
        </p:nvSpPr>
        <p:spPr bwMode="auto">
          <a:xfrm>
            <a:off x="5308915" y="2632468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반납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6" name="AutoShape 83"/>
          <p:cNvCxnSpPr>
            <a:cxnSpLocks noChangeShapeType="1"/>
            <a:stCxn id="175" idx="2"/>
            <a:endCxn id="132" idx="6"/>
          </p:cNvCxnSpPr>
          <p:nvPr/>
        </p:nvCxnSpPr>
        <p:spPr bwMode="auto">
          <a:xfrm flipH="1" flipV="1">
            <a:off x="3534091" y="2640804"/>
            <a:ext cx="1774824" cy="27979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Text Box 88"/>
          <p:cNvSpPr txBox="1">
            <a:spLocks noChangeArrowheads="1"/>
          </p:cNvSpPr>
          <p:nvPr/>
        </p:nvSpPr>
        <p:spPr bwMode="auto">
          <a:xfrm>
            <a:off x="3839965" y="2605377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83" name="Oval 76"/>
          <p:cNvSpPr>
            <a:spLocks noChangeArrowheads="1"/>
          </p:cNvSpPr>
          <p:nvPr/>
        </p:nvSpPr>
        <p:spPr bwMode="auto">
          <a:xfrm>
            <a:off x="5308913" y="326484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연체확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인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84" name="AutoShape 83"/>
          <p:cNvCxnSpPr>
            <a:cxnSpLocks noChangeShapeType="1"/>
            <a:stCxn id="183" idx="2"/>
            <a:endCxn id="132" idx="6"/>
          </p:cNvCxnSpPr>
          <p:nvPr/>
        </p:nvCxnSpPr>
        <p:spPr bwMode="auto">
          <a:xfrm flipH="1" flipV="1">
            <a:off x="3534091" y="2640804"/>
            <a:ext cx="1774822" cy="912174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Text Box 88"/>
          <p:cNvSpPr txBox="1">
            <a:spLocks noChangeArrowheads="1"/>
          </p:cNvSpPr>
          <p:nvPr/>
        </p:nvSpPr>
        <p:spPr bwMode="auto">
          <a:xfrm>
            <a:off x="3787498" y="2971797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98" name="Oval 76"/>
          <p:cNvSpPr>
            <a:spLocks noChangeArrowheads="1"/>
          </p:cNvSpPr>
          <p:nvPr/>
        </p:nvSpPr>
        <p:spPr bwMode="auto">
          <a:xfrm>
            <a:off x="5324158" y="3908882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비디오코드를 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확인한다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9" name="AutoShape 83"/>
          <p:cNvCxnSpPr>
            <a:cxnSpLocks noChangeShapeType="1"/>
            <a:stCxn id="137" idx="6"/>
            <a:endCxn id="198" idx="2"/>
          </p:cNvCxnSpPr>
          <p:nvPr/>
        </p:nvCxnSpPr>
        <p:spPr bwMode="auto">
          <a:xfrm>
            <a:off x="3534091" y="3469479"/>
            <a:ext cx="1790067" cy="72753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Text Box 86"/>
          <p:cNvSpPr txBox="1">
            <a:spLocks noChangeArrowheads="1"/>
          </p:cNvSpPr>
          <p:nvPr/>
        </p:nvSpPr>
        <p:spPr bwMode="auto">
          <a:xfrm>
            <a:off x="9077979" y="3104997"/>
            <a:ext cx="10438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&lt;&lt;extend&gt;&gt;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225" name="Oval 76"/>
          <p:cNvSpPr>
            <a:spLocks noChangeArrowheads="1"/>
          </p:cNvSpPr>
          <p:nvPr/>
        </p:nvSpPr>
        <p:spPr bwMode="auto">
          <a:xfrm>
            <a:off x="7976682" y="3885013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대출이 가능하다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9" name="AutoShape 99"/>
          <p:cNvSpPr>
            <a:spLocks noChangeArrowheads="1"/>
          </p:cNvSpPr>
          <p:nvPr/>
        </p:nvSpPr>
        <p:spPr bwMode="auto">
          <a:xfrm rot="16200000">
            <a:off x="7178264" y="3490667"/>
            <a:ext cx="241304" cy="1355536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40" name="Oval 76"/>
          <p:cNvSpPr>
            <a:spLocks noChangeArrowheads="1"/>
          </p:cNvSpPr>
          <p:nvPr/>
        </p:nvSpPr>
        <p:spPr bwMode="auto">
          <a:xfrm>
            <a:off x="7976684" y="318134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대출이 불가능하다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41" name="AutoShape 83"/>
          <p:cNvCxnSpPr>
            <a:cxnSpLocks noChangeShapeType="1"/>
            <a:stCxn id="246" idx="2"/>
            <a:endCxn id="240" idx="6"/>
          </p:cNvCxnSpPr>
          <p:nvPr/>
        </p:nvCxnSpPr>
        <p:spPr bwMode="auto">
          <a:xfrm flipH="1" flipV="1">
            <a:off x="9273671" y="3469477"/>
            <a:ext cx="652492" cy="397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" name="Oval 76"/>
          <p:cNvSpPr>
            <a:spLocks noChangeArrowheads="1"/>
          </p:cNvSpPr>
          <p:nvPr/>
        </p:nvSpPr>
        <p:spPr bwMode="auto">
          <a:xfrm>
            <a:off x="9926163" y="318531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연체료가 밀려있다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72" name="AutoShape 83"/>
          <p:cNvCxnSpPr>
            <a:cxnSpLocks noChangeShapeType="1"/>
            <a:stCxn id="153" idx="2"/>
            <a:endCxn id="154" idx="6"/>
          </p:cNvCxnSpPr>
          <p:nvPr/>
        </p:nvCxnSpPr>
        <p:spPr bwMode="auto">
          <a:xfrm flipH="1" flipV="1">
            <a:off x="3523513" y="4498636"/>
            <a:ext cx="1785399" cy="48214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" name="Text Box 88"/>
          <p:cNvSpPr txBox="1">
            <a:spLocks noChangeArrowheads="1"/>
          </p:cNvSpPr>
          <p:nvPr/>
        </p:nvSpPr>
        <p:spPr bwMode="auto">
          <a:xfrm>
            <a:off x="3807241" y="4495689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278" name="Text Box 88"/>
          <p:cNvSpPr txBox="1">
            <a:spLocks noChangeArrowheads="1"/>
          </p:cNvSpPr>
          <p:nvPr/>
        </p:nvSpPr>
        <p:spPr bwMode="auto">
          <a:xfrm>
            <a:off x="6621145" y="4715281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cxnSp>
        <p:nvCxnSpPr>
          <p:cNvPr id="279" name="AutoShape 83"/>
          <p:cNvCxnSpPr>
            <a:cxnSpLocks noChangeShapeType="1"/>
            <a:stCxn id="280" idx="2"/>
            <a:endCxn id="153" idx="6"/>
          </p:cNvCxnSpPr>
          <p:nvPr/>
        </p:nvCxnSpPr>
        <p:spPr bwMode="auto">
          <a:xfrm flipH="1">
            <a:off x="6605899" y="4919091"/>
            <a:ext cx="1356268" cy="6168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0" name="Oval 94"/>
          <p:cNvSpPr>
            <a:spLocks noChangeArrowheads="1"/>
          </p:cNvSpPr>
          <p:nvPr/>
        </p:nvSpPr>
        <p:spPr bwMode="auto">
          <a:xfrm>
            <a:off x="7962167" y="4630960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카드로 계산한다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1" name="Text Box 88"/>
          <p:cNvSpPr txBox="1">
            <a:spLocks noChangeArrowheads="1"/>
          </p:cNvSpPr>
          <p:nvPr/>
        </p:nvSpPr>
        <p:spPr bwMode="auto">
          <a:xfrm>
            <a:off x="6731403" y="5195400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cxnSp>
        <p:nvCxnSpPr>
          <p:cNvPr id="282" name="AutoShape 83"/>
          <p:cNvCxnSpPr>
            <a:cxnSpLocks noChangeShapeType="1"/>
            <a:stCxn id="283" idx="2"/>
            <a:endCxn id="153" idx="6"/>
          </p:cNvCxnSpPr>
          <p:nvPr/>
        </p:nvCxnSpPr>
        <p:spPr bwMode="auto">
          <a:xfrm flipH="1" flipV="1">
            <a:off x="6605899" y="4980779"/>
            <a:ext cx="1370785" cy="62586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3" name="Oval 94"/>
          <p:cNvSpPr>
            <a:spLocks noChangeArrowheads="1"/>
          </p:cNvSpPr>
          <p:nvPr/>
        </p:nvSpPr>
        <p:spPr bwMode="auto">
          <a:xfrm>
            <a:off x="7976684" y="531851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현금으로 계산한다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3" name="AutoShape 96"/>
          <p:cNvCxnSpPr>
            <a:cxnSpLocks noChangeShapeType="1"/>
          </p:cNvCxnSpPr>
          <p:nvPr/>
        </p:nvCxnSpPr>
        <p:spPr bwMode="auto">
          <a:xfrm>
            <a:off x="823695" y="2928935"/>
            <a:ext cx="1413409" cy="26777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Oval 95"/>
          <p:cNvSpPr>
            <a:spLocks noChangeArrowheads="1"/>
          </p:cNvSpPr>
          <p:nvPr/>
        </p:nvSpPr>
        <p:spPr bwMode="auto">
          <a:xfrm>
            <a:off x="2252349" y="531851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비디오를 대여한다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7" name="Text Box 86"/>
          <p:cNvSpPr txBox="1">
            <a:spLocks noChangeArrowheads="1"/>
          </p:cNvSpPr>
          <p:nvPr/>
        </p:nvSpPr>
        <p:spPr bwMode="auto">
          <a:xfrm>
            <a:off x="3943330" y="541683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298" name="Oval 76"/>
          <p:cNvSpPr>
            <a:spLocks noChangeArrowheads="1"/>
          </p:cNvSpPr>
          <p:nvPr/>
        </p:nvSpPr>
        <p:spPr bwMode="auto">
          <a:xfrm>
            <a:off x="5324161" y="536216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대여목록에 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비디오코드와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고객명이 등록 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9" name="AutoShape 83"/>
          <p:cNvCxnSpPr>
            <a:cxnSpLocks noChangeShapeType="1"/>
            <a:stCxn id="296" idx="6"/>
            <a:endCxn id="298" idx="2"/>
          </p:cNvCxnSpPr>
          <p:nvPr/>
        </p:nvCxnSpPr>
        <p:spPr bwMode="auto">
          <a:xfrm>
            <a:off x="3549336" y="5606642"/>
            <a:ext cx="1774825" cy="4365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AutoShape 96"/>
          <p:cNvCxnSpPr>
            <a:cxnSpLocks noChangeShapeType="1"/>
            <a:stCxn id="161" idx="3"/>
          </p:cNvCxnSpPr>
          <p:nvPr/>
        </p:nvCxnSpPr>
        <p:spPr bwMode="auto">
          <a:xfrm>
            <a:off x="811646" y="6218623"/>
            <a:ext cx="1414880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Oval 95"/>
          <p:cNvSpPr>
            <a:spLocks noChangeArrowheads="1"/>
          </p:cNvSpPr>
          <p:nvPr/>
        </p:nvSpPr>
        <p:spPr bwMode="auto">
          <a:xfrm>
            <a:off x="2252349" y="6060667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연체관리 기능을 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이용한다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" name="Text Box 86"/>
          <p:cNvSpPr txBox="1">
            <a:spLocks noChangeArrowheads="1"/>
          </p:cNvSpPr>
          <p:nvPr/>
        </p:nvSpPr>
        <p:spPr bwMode="auto">
          <a:xfrm>
            <a:off x="3945229" y="6115334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308" name="Oval 76"/>
          <p:cNvSpPr>
            <a:spLocks noChangeArrowheads="1"/>
          </p:cNvSpPr>
          <p:nvPr/>
        </p:nvSpPr>
        <p:spPr bwMode="auto">
          <a:xfrm>
            <a:off x="5326060" y="6060667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연체중인 고객과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비디오를 알려준다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09" name="AutoShape 83"/>
          <p:cNvCxnSpPr>
            <a:cxnSpLocks noChangeShapeType="1"/>
            <a:stCxn id="306" idx="6"/>
            <a:endCxn id="308" idx="2"/>
          </p:cNvCxnSpPr>
          <p:nvPr/>
        </p:nvCxnSpPr>
        <p:spPr bwMode="auto">
          <a:xfrm>
            <a:off x="3549336" y="6348798"/>
            <a:ext cx="1776724" cy="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" name="Text Box 86"/>
          <p:cNvSpPr txBox="1">
            <a:spLocks noChangeArrowheads="1"/>
          </p:cNvSpPr>
          <p:nvPr/>
        </p:nvSpPr>
        <p:spPr bwMode="auto">
          <a:xfrm>
            <a:off x="6812586" y="610432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312" name="Oval 76"/>
          <p:cNvSpPr>
            <a:spLocks noChangeArrowheads="1"/>
          </p:cNvSpPr>
          <p:nvPr/>
        </p:nvSpPr>
        <p:spPr bwMode="auto">
          <a:xfrm>
            <a:off x="8053051" y="6062753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오늘 날짜에 해당하는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연체료를 알려준다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13" name="AutoShape 83"/>
          <p:cNvCxnSpPr>
            <a:cxnSpLocks noChangeShapeType="1"/>
            <a:endCxn id="312" idx="2"/>
          </p:cNvCxnSpPr>
          <p:nvPr/>
        </p:nvCxnSpPr>
        <p:spPr bwMode="auto">
          <a:xfrm>
            <a:off x="6623047" y="6348798"/>
            <a:ext cx="1430004" cy="2087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" name="AutoShape 96"/>
          <p:cNvCxnSpPr>
            <a:cxnSpLocks noChangeShapeType="1"/>
            <a:stCxn id="161" idx="3"/>
            <a:endCxn id="316" idx="2"/>
          </p:cNvCxnSpPr>
          <p:nvPr/>
        </p:nvCxnSpPr>
        <p:spPr bwMode="auto">
          <a:xfrm>
            <a:off x="811646" y="6218623"/>
            <a:ext cx="1425458" cy="727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" name="Oval 95"/>
          <p:cNvSpPr>
            <a:spLocks noChangeArrowheads="1"/>
          </p:cNvSpPr>
          <p:nvPr/>
        </p:nvSpPr>
        <p:spPr bwMode="auto">
          <a:xfrm>
            <a:off x="2237104" y="665804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반납 기능을 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이용한다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9" name="Text Box 86"/>
          <p:cNvSpPr txBox="1">
            <a:spLocks noChangeArrowheads="1"/>
          </p:cNvSpPr>
          <p:nvPr/>
        </p:nvSpPr>
        <p:spPr bwMode="auto">
          <a:xfrm>
            <a:off x="3945229" y="670450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320" name="Oval 76"/>
          <p:cNvSpPr>
            <a:spLocks noChangeArrowheads="1"/>
          </p:cNvSpPr>
          <p:nvPr/>
        </p:nvSpPr>
        <p:spPr bwMode="auto">
          <a:xfrm>
            <a:off x="5326060" y="664983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 코드를 입력하여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대여목록을 삭제한다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21" name="AutoShape 83"/>
          <p:cNvCxnSpPr>
            <a:cxnSpLocks noChangeShapeType="1"/>
            <a:endCxn id="320" idx="2"/>
          </p:cNvCxnSpPr>
          <p:nvPr/>
        </p:nvCxnSpPr>
        <p:spPr bwMode="auto">
          <a:xfrm>
            <a:off x="3549336" y="6937967"/>
            <a:ext cx="1776724" cy="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85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91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인터넷 쇼핑몰 재고관리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1534666"/>
            <a:ext cx="9947108" cy="48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176</Words>
  <Application>Microsoft Office PowerPoint</Application>
  <PresentationFormat>사용자 지정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유즈케이스 다이어그램 작성 실습 문제</vt:lpstr>
      <vt:lpstr>1. 비디오숍 관리 시스템</vt:lpstr>
      <vt:lpstr>PowerPoint 프레젠테이션</vt:lpstr>
      <vt:lpstr>2. 인터넷 쇼핑몰 재고관리 시스템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실습실</dc:creator>
  <cp:lastModifiedBy>student</cp:lastModifiedBy>
  <cp:revision>17</cp:revision>
  <dcterms:created xsi:type="dcterms:W3CDTF">2017-12-21T03:40:47Z</dcterms:created>
  <dcterms:modified xsi:type="dcterms:W3CDTF">2018-01-29T02:48:46Z</dcterms:modified>
</cp:coreProperties>
</file>