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5"/>
  </p:notesMasterIdLst>
  <p:handoutMasterIdLst>
    <p:handoutMasterId r:id="rId56"/>
  </p:handoutMasterIdLst>
  <p:sldIdLst>
    <p:sldId id="36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58" r:id="rId53"/>
    <p:sldId id="418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646" autoAdjust="0"/>
  </p:normalViewPr>
  <p:slideViewPr>
    <p:cSldViewPr>
      <p:cViewPr>
        <p:scale>
          <a:sx n="105" d="100"/>
          <a:sy n="105" d="100"/>
        </p:scale>
        <p:origin x="-19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A3B768-3746-40DC-A602-98EF3C12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645" y="2933945"/>
            <a:ext cx="7335815" cy="1603212"/>
          </a:xfrm>
        </p:spPr>
        <p:txBody>
          <a:bodyPr/>
          <a:lstStyle/>
          <a:p>
            <a:r>
              <a:rPr lang="ko-KR" altLang="en-US"/>
              <a:t>자유자재로 데이터 가공하기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97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33645"/>
            <a:ext cx="7020780" cy="446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8" y="3008870"/>
            <a:ext cx="6784484" cy="33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25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0"/>
            <a:ext cx="7335815" cy="420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5359"/>
            <a:ext cx="8422128" cy="3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37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368660"/>
            <a:ext cx="8415935" cy="526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87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68660"/>
            <a:ext cx="8460940" cy="603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75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78650"/>
            <a:ext cx="8100900" cy="57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3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634"/>
            <a:ext cx="8640960" cy="61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39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634"/>
            <a:ext cx="8595955" cy="526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20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278650"/>
            <a:ext cx="24765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15" y="289650"/>
            <a:ext cx="28479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39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2" y="552450"/>
            <a:ext cx="8277225" cy="3236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2" y="4014065"/>
            <a:ext cx="8277225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23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4" y="413664"/>
            <a:ext cx="8055895" cy="535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22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458670"/>
            <a:ext cx="8550950" cy="57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2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547" y="593685"/>
            <a:ext cx="36290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458670"/>
            <a:ext cx="3305175" cy="549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77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650"/>
            <a:ext cx="8640960" cy="561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14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0" y="368660"/>
            <a:ext cx="3832824" cy="535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50" y="683695"/>
            <a:ext cx="47148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66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43634"/>
            <a:ext cx="8460940" cy="327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3437806"/>
            <a:ext cx="8460940" cy="282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50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33645"/>
            <a:ext cx="6705745" cy="3808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2137916"/>
            <a:ext cx="5805645" cy="435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96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03675"/>
            <a:ext cx="8115300" cy="3285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029050"/>
            <a:ext cx="8115299" cy="1560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6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464717"/>
            <a:ext cx="8010890" cy="592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490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522240"/>
            <a:ext cx="6885765" cy="501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69" y="1583795"/>
            <a:ext cx="6345705" cy="496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5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8659"/>
            <a:ext cx="7965885" cy="598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148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3" y="593684"/>
            <a:ext cx="8143875" cy="184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28925"/>
            <a:ext cx="8105775" cy="163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49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88640"/>
            <a:ext cx="855095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39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74067"/>
            <a:ext cx="7605846" cy="315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3593985"/>
            <a:ext cx="7020780" cy="27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686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-6506"/>
            <a:ext cx="8550950" cy="33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8837"/>
            <a:ext cx="8370930" cy="290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139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78650"/>
            <a:ext cx="8460939" cy="45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506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368660"/>
            <a:ext cx="8143875" cy="35818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98" y="4087140"/>
            <a:ext cx="8181975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773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43635"/>
            <a:ext cx="810090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597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3" y="2812586"/>
            <a:ext cx="8685965" cy="390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4" y="143635"/>
            <a:ext cx="8685965" cy="265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156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43635"/>
            <a:ext cx="8280920" cy="61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744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23655"/>
            <a:ext cx="7785865" cy="463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082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635"/>
            <a:ext cx="8640959" cy="594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200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78649"/>
            <a:ext cx="8550950" cy="6345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32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23654"/>
            <a:ext cx="7875875" cy="57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522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43634"/>
            <a:ext cx="8280920" cy="64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475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3" y="278650"/>
            <a:ext cx="8115300" cy="382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3" y="4222390"/>
            <a:ext cx="8115300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662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58670"/>
            <a:ext cx="783087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473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634174"/>
            <a:ext cx="5662074" cy="500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29" y="908720"/>
            <a:ext cx="2573841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57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58670"/>
            <a:ext cx="8080922" cy="522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843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8" y="368660"/>
            <a:ext cx="8147983" cy="502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324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548680"/>
            <a:ext cx="7714180" cy="596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44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9" y="98630"/>
            <a:ext cx="6345705" cy="477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14" y="98630"/>
            <a:ext cx="2729590" cy="3362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542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458670"/>
            <a:ext cx="8595955" cy="553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364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11" y="8619"/>
            <a:ext cx="9118731" cy="547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69060"/>
            <a:ext cx="7048500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86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23655"/>
            <a:ext cx="7425825" cy="581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17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13665"/>
            <a:ext cx="7695856" cy="532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9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9" y="548680"/>
            <a:ext cx="814590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41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413664"/>
            <a:ext cx="7200800" cy="535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739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548680"/>
            <a:ext cx="8090530" cy="544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77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33645"/>
            <a:ext cx="7335815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978950"/>
            <a:ext cx="6028116" cy="30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27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458670"/>
            <a:ext cx="7695856" cy="56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92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78649"/>
            <a:ext cx="8010890" cy="625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0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4" y="323655"/>
            <a:ext cx="7711906" cy="379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4" y="4122592"/>
            <a:ext cx="6739911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205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3</Words>
  <Application>Microsoft Office PowerPoint</Application>
  <PresentationFormat>화면 슬라이드 쇼(4:3)</PresentationFormat>
  <Paragraphs>1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자유자재로 데이터 가공하기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student</cp:lastModifiedBy>
  <cp:revision>210</cp:revision>
  <dcterms:created xsi:type="dcterms:W3CDTF">2012-07-23T02:34:37Z</dcterms:created>
  <dcterms:modified xsi:type="dcterms:W3CDTF">2018-02-13T06:55:57Z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