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handoutMasterIdLst>
    <p:handoutMasterId r:id="rId26"/>
  </p:handoutMasterIdLst>
  <p:sldIdLst>
    <p:sldId id="36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646" autoAdjust="0"/>
  </p:normalViewPr>
  <p:slideViewPr>
    <p:cSldViewPr>
      <p:cViewPr varScale="1">
        <p:scale>
          <a:sx n="61" d="100"/>
          <a:sy n="61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EA3B768-3746-40DC-A602-98EF3C12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645" y="2933945"/>
            <a:ext cx="7335815" cy="1603212"/>
          </a:xfrm>
        </p:spPr>
        <p:txBody>
          <a:bodyPr/>
          <a:lstStyle/>
          <a:p>
            <a:r>
              <a:rPr lang="ko-KR" altLang="en-US" sz="4000"/>
              <a:t>데이터 정제</a:t>
            </a:r>
            <a:br>
              <a:rPr lang="en-US" altLang="ko-KR" sz="2800"/>
            </a:br>
            <a:r>
              <a:rPr lang="en-US" altLang="ko-KR" sz="2800"/>
              <a:t>-</a:t>
            </a:r>
            <a:r>
              <a:rPr lang="ko-KR" altLang="en-US" sz="2800"/>
              <a:t>빠진 데이터</a:t>
            </a:r>
            <a:r>
              <a:rPr lang="en-US" altLang="ko-KR" sz="2800"/>
              <a:t>, </a:t>
            </a:r>
            <a:r>
              <a:rPr lang="ko-KR" altLang="en-US" sz="2800"/>
              <a:t>이상한 데이터 제거하기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235915" cy="3030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1" y="3428999"/>
            <a:ext cx="8235915" cy="3030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9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59518"/>
            <a:ext cx="7740860" cy="613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74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53625"/>
            <a:ext cx="7920880" cy="24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573905"/>
            <a:ext cx="720080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5184195"/>
            <a:ext cx="781498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78650"/>
            <a:ext cx="8280920" cy="26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7" y="2933945"/>
            <a:ext cx="8546918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62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0"/>
            <a:ext cx="5715635" cy="30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31007"/>
            <a:ext cx="6660740" cy="368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66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D369D0E-9E31-4850-A70B-9EEB4F05A73F}"/>
              </a:ext>
            </a:extLst>
          </p:cNvPr>
          <p:cNvGrpSpPr/>
          <p:nvPr/>
        </p:nvGrpSpPr>
        <p:grpSpPr>
          <a:xfrm>
            <a:off x="153721" y="143634"/>
            <a:ext cx="7928669" cy="6435716"/>
            <a:chOff x="153721" y="143634"/>
            <a:chExt cx="7928669" cy="6435716"/>
          </a:xfrm>
        </p:grpSpPr>
        <p:pic>
          <p:nvPicPr>
            <p:cNvPr id="972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10" y="143634"/>
              <a:ext cx="7920880" cy="3645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2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21" y="3773180"/>
              <a:ext cx="6533514" cy="28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8CD9F9-30AD-447B-AE3D-4F4B4B325E33}"/>
                </a:ext>
              </a:extLst>
            </p:cNvPr>
            <p:cNvSpPr/>
            <p:nvPr/>
          </p:nvSpPr>
          <p:spPr>
            <a:xfrm>
              <a:off x="521550" y="773705"/>
              <a:ext cx="2925325" cy="209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score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가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1-5 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아니면 제거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7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249504"/>
            <a:ext cx="93610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388977"/>
            <a:ext cx="6795755" cy="420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59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43635"/>
            <a:ext cx="8190910" cy="3510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3789040"/>
            <a:ext cx="6750750" cy="306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39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43635"/>
            <a:ext cx="7605845" cy="621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72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9" y="53988"/>
            <a:ext cx="8370930" cy="301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1" y="3068960"/>
            <a:ext cx="7123438" cy="35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73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30"/>
            <a:ext cx="8982490" cy="648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2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39"/>
            <a:ext cx="7962149" cy="292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4" y="3203976"/>
            <a:ext cx="6924675" cy="3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9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2020"/>
            <a:ext cx="8634293" cy="37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50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43635"/>
            <a:ext cx="8820980" cy="585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84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3645"/>
            <a:ext cx="8415935" cy="5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323655"/>
            <a:ext cx="7695855" cy="310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05" y="2787722"/>
            <a:ext cx="5355595" cy="4070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88640"/>
            <a:ext cx="6660740" cy="3651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293985"/>
            <a:ext cx="7864808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5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43634"/>
            <a:ext cx="6390710" cy="3285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2753925"/>
            <a:ext cx="6615735" cy="3735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5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458670"/>
            <a:ext cx="6823667" cy="279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3429000"/>
            <a:ext cx="6823666" cy="2745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7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98630"/>
            <a:ext cx="8505945" cy="3896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6" y="3924847"/>
            <a:ext cx="7668790" cy="2816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61827"/>
            <a:ext cx="8730970" cy="653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02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33644"/>
            <a:ext cx="8847475" cy="3195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6" y="3609020"/>
            <a:ext cx="5629933" cy="301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111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7</Words>
  <Application>Microsoft Office PowerPoint</Application>
  <PresentationFormat>화면 슬라이드 쇼(4:3)</PresentationFormat>
  <Paragraphs>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데이터 정제 -빠진 데이터, 이상한 데이터 제거하기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admin</cp:lastModifiedBy>
  <cp:revision>214</cp:revision>
  <dcterms:created xsi:type="dcterms:W3CDTF">2012-07-23T02:34:37Z</dcterms:created>
  <dcterms:modified xsi:type="dcterms:W3CDTF">2018-01-07T09:07:20Z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