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3"/>
  </p:notesMasterIdLst>
  <p:handoutMasterIdLst>
    <p:handoutMasterId r:id="rId14"/>
  </p:handoutMasterIdLst>
  <p:sldIdLst>
    <p:sldId id="496" r:id="rId5"/>
    <p:sldId id="497" r:id="rId6"/>
    <p:sldId id="430" r:id="rId7"/>
    <p:sldId id="502" r:id="rId8"/>
    <p:sldId id="503" r:id="rId9"/>
    <p:sldId id="504" r:id="rId10"/>
    <p:sldId id="501" r:id="rId11"/>
    <p:sldId id="505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32" y="956"/>
      </p:cViewPr>
      <p:guideLst>
        <p:guide orient="horz" pos="19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7CF505-B13F-4C1E-9840-A61C293456F6}" type="datetime1">
              <a:rPr lang="ko-KR" altLang="en-US" smtClean="0">
                <a:latin typeface="+mj-ea"/>
                <a:ea typeface="+mj-ea"/>
              </a:rPr>
              <a:t>2023-10-16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BEDFD5B-C328-43D8-A4C7-929BECA315CE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7C21A80E-78EB-444E-BCDE-0472D76B5027}" type="datetime1">
              <a:rPr lang="ko-KR" altLang="en-US" smtClean="0"/>
              <a:pPr/>
              <a:t>2023-10-16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F8D0E63-0F6A-47B0-8BD1-6E95B004C87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692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42546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n-US" altLang="ko-KR" smtClean="0">
                <a:latin typeface="+mj-ea"/>
                <a:ea typeface="+mj-ea"/>
              </a:rPr>
              <a:t>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8828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n-US" altLang="ko-KR" smtClean="0">
                <a:latin typeface="+mj-ea"/>
                <a:ea typeface="+mj-ea"/>
              </a:rPr>
              <a:t>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80983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n-US" altLang="ko-KR" smtClean="0">
                <a:latin typeface="+mj-ea"/>
                <a:ea typeface="+mj-ea"/>
              </a:rPr>
              <a:t>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590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n-US" altLang="ko-KR" smtClean="0">
                <a:latin typeface="+mj-ea"/>
                <a:ea typeface="+mj-ea"/>
              </a:rPr>
              <a:t>6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67149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n-US" altLang="ko-KR" smtClean="0">
                <a:latin typeface="+mj-ea"/>
                <a:ea typeface="+mj-ea"/>
              </a:rPr>
              <a:t>7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4024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래픽 33" descr="Tag=AccentColor&#10;Flavor=Light&#10;Target=Fill">
            <a:extLst>
              <a:ext uri="{FF2B5EF4-FFF2-40B4-BE49-F238E27FC236}">
                <a16:creationId xmlns:a16="http://schemas.microsoft.com/office/drawing/2014/main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960120"/>
            <a:ext cx="7077456" cy="2898648"/>
          </a:xfrm>
        </p:spPr>
        <p:txBody>
          <a:bodyPr rtlCol="0" anchor="b">
            <a:noAutofit/>
          </a:bodyPr>
          <a:lstStyle>
            <a:lvl1pPr algn="ctr">
              <a:defRPr sz="8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72" y="4535424"/>
            <a:ext cx="6931152" cy="941832"/>
          </a:xfrm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11" name="직사각형 6">
            <a:extLst>
              <a:ext uri="{FF2B5EF4-FFF2-40B4-BE49-F238E27FC236}">
                <a16:creationId xmlns:a16="http://schemas.microsoft.com/office/drawing/2014/main" id="{371B7A5D-C918-4744-A5FA-75C904B3B8D4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en-US" altLang="ko-KR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78608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17842"/>
            <a:ext cx="5157787" cy="2572645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78608"/>
            <a:ext cx="5183188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17842"/>
            <a:ext cx="5183188" cy="2572645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직사각형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 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en-US" altLang="ko-KR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9224" y="2578608"/>
            <a:ext cx="3200400" cy="711244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3339547"/>
            <a:ext cx="3200400" cy="2900635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90000"/>
              </a:lnSpc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90000"/>
              </a:lnSpc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578608"/>
            <a:ext cx="3200400" cy="71323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3339548"/>
            <a:ext cx="3200400" cy="2850940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90000"/>
              </a:lnSpc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90000"/>
              </a:lnSpc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직사각형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39328" y="2578608"/>
            <a:ext cx="3200400" cy="71323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12" name="내용 개체 틀 5">
            <a:extLst>
              <a:ext uri="{FF2B5EF4-FFF2-40B4-BE49-F238E27FC236}">
                <a16:creationId xmlns:a16="http://schemas.microsoft.com/office/drawing/2014/main" id="{498877DB-362B-4B53-84A8-D53090240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39328" y="3339548"/>
            <a:ext cx="3200400" cy="2850940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90000"/>
              </a:lnSpc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90000"/>
              </a:lnSpc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개의 그림을 사용한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63901" y="-1"/>
            <a:ext cx="3928091" cy="4143506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5" name="그림 개체 틀 24">
            <a:extLst>
              <a:ext uri="{FF2B5EF4-FFF2-40B4-BE49-F238E27FC236}">
                <a16:creationId xmlns:a16="http://schemas.microsoft.com/office/drawing/2014/main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029" y="4328340"/>
            <a:ext cx="3910962" cy="2529660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21992" y="3792430"/>
            <a:ext cx="30413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598" y="0"/>
            <a:ext cx="3035794" cy="3597039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" y="429768"/>
            <a:ext cx="3922776" cy="1645920"/>
          </a:xfrm>
        </p:spPr>
        <p:txBody>
          <a:bodyPr rtlCol="0" anchor="b"/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06624"/>
            <a:ext cx="3931920" cy="338328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3D56BB16-3103-4F61-889C-DDC4E4A678C2}"/>
              </a:ext>
            </a:extLst>
          </p:cNvPr>
          <p:cNvSpPr/>
          <p:nvPr userDrawn="1"/>
        </p:nvSpPr>
        <p:spPr>
          <a:xfrm>
            <a:off x="629328" y="2423160"/>
            <a:ext cx="3877056" cy="27432"/>
          </a:xfrm>
          <a:custGeom>
            <a:avLst/>
            <a:gdLst>
              <a:gd name="connsiteX0" fmla="*/ 0 w 3877056"/>
              <a:gd name="connsiteY0" fmla="*/ 0 h 27432"/>
              <a:gd name="connsiteX1" fmla="*/ 723717 w 3877056"/>
              <a:gd name="connsiteY1" fmla="*/ 0 h 27432"/>
              <a:gd name="connsiteX2" fmla="*/ 1408664 w 3877056"/>
              <a:gd name="connsiteY2" fmla="*/ 0 h 27432"/>
              <a:gd name="connsiteX3" fmla="*/ 2093610 w 3877056"/>
              <a:gd name="connsiteY3" fmla="*/ 0 h 27432"/>
              <a:gd name="connsiteX4" fmla="*/ 2623475 w 3877056"/>
              <a:gd name="connsiteY4" fmla="*/ 0 h 27432"/>
              <a:gd name="connsiteX5" fmla="*/ 3192109 w 3877056"/>
              <a:gd name="connsiteY5" fmla="*/ 0 h 27432"/>
              <a:gd name="connsiteX6" fmla="*/ 3877056 w 3877056"/>
              <a:gd name="connsiteY6" fmla="*/ 0 h 27432"/>
              <a:gd name="connsiteX7" fmla="*/ 3877056 w 3877056"/>
              <a:gd name="connsiteY7" fmla="*/ 27432 h 27432"/>
              <a:gd name="connsiteX8" fmla="*/ 3230880 w 3877056"/>
              <a:gd name="connsiteY8" fmla="*/ 27432 h 27432"/>
              <a:gd name="connsiteX9" fmla="*/ 2701016 w 3877056"/>
              <a:gd name="connsiteY9" fmla="*/ 27432 h 27432"/>
              <a:gd name="connsiteX10" fmla="*/ 2171151 w 3877056"/>
              <a:gd name="connsiteY10" fmla="*/ 27432 h 27432"/>
              <a:gd name="connsiteX11" fmla="*/ 1486205 w 3877056"/>
              <a:gd name="connsiteY11" fmla="*/ 27432 h 27432"/>
              <a:gd name="connsiteX12" fmla="*/ 917570 w 3877056"/>
              <a:gd name="connsiteY12" fmla="*/ 27432 h 27432"/>
              <a:gd name="connsiteX13" fmla="*/ 0 w 3877056"/>
              <a:gd name="connsiteY13" fmla="*/ 27432 h 27432"/>
              <a:gd name="connsiteX14" fmla="*/ 0 w 3877056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stroke="0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 descr="Tag=AccentColor&#10;Flavor=Light&#10;Target=Fill">
            <a:extLst>
              <a:ext uri="{FF2B5EF4-FFF2-40B4-BE49-F238E27FC236}">
                <a16:creationId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</p:spPr>
        <p:txBody>
          <a:bodyPr rtlCol="0"/>
          <a:lstStyle>
            <a:lvl1pPr algn="ctr">
              <a:defRPr sz="7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3" name="텍스트 개체 틀 32">
            <a:extLst>
              <a:ext uri="{FF2B5EF4-FFF2-40B4-BE49-F238E27FC236}">
                <a16:creationId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ko-KR" altLang="en-US" noProof="0" dirty="0"/>
              <a:t>발표자 이름</a:t>
            </a:r>
          </a:p>
        </p:txBody>
      </p:sp>
      <p:sp>
        <p:nvSpPr>
          <p:cNvPr id="14" name="텍스트 개체 틀 32">
            <a:extLst>
              <a:ext uri="{FF2B5EF4-FFF2-40B4-BE49-F238E27FC236}">
                <a16:creationId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ko-KR" altLang="en-US" noProof="0" dirty="0"/>
              <a:t>전자 메일</a:t>
            </a:r>
          </a:p>
        </p:txBody>
      </p:sp>
      <p:sp>
        <p:nvSpPr>
          <p:cNvPr id="15" name="텍스트 개체 틀 32">
            <a:extLst>
              <a:ext uri="{FF2B5EF4-FFF2-40B4-BE49-F238E27FC236}">
                <a16:creationId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ko-KR" altLang="en-US" noProof="0" dirty="0"/>
              <a:t>웹 사이트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rtlCol="0" anchor="b">
            <a:normAutofit/>
          </a:bodyPr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rtlCol="0" anchor="ctr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rtlCol="0" anchor="b">
            <a:normAutofit/>
          </a:bodyPr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 descr="Tag=AccentColor&#10;Flavor=Light&#10;Target=Fill">
            <a:extLst>
              <a:ext uri="{FF2B5EF4-FFF2-40B4-BE49-F238E27FC236}">
                <a16:creationId xmlns:a16="http://schemas.microsoft.com/office/drawing/2014/main" id="{77CE2522-15B5-4BC5-91A9-523F325A8324}"/>
              </a:ext>
            </a:extLst>
          </p:cNvPr>
          <p:cNvSpPr/>
          <p:nvPr userDrawn="1"/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649224"/>
            <a:ext cx="4178808" cy="5568696"/>
          </a:xfrm>
        </p:spPr>
        <p:txBody>
          <a:bodyPr rtlCol="0">
            <a:noAutofit/>
          </a:bodyPr>
          <a:lstStyle>
            <a:lvl1pPr>
              <a:defRPr sz="7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307592"/>
            <a:ext cx="4992624" cy="4251960"/>
          </a:xfrm>
        </p:spPr>
        <p:txBody>
          <a:bodyPr rtlCol="0"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4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860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4224" y="6355080"/>
            <a:ext cx="3200400" cy="365125"/>
          </a:xfrm>
        </p:spPr>
        <p:txBody>
          <a:bodyPr rtlCol="0"/>
          <a:lstStyle>
            <a:lvl1pPr algn="l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544" y="6355080"/>
            <a:ext cx="128016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그림을 사용한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329184"/>
            <a:ext cx="6894576" cy="1783080"/>
          </a:xfrm>
        </p:spPr>
        <p:txBody>
          <a:bodyPr rtlCol="0" anchor="b"/>
          <a:lstStyle>
            <a:lvl1pPr>
              <a:defRPr sz="7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14400"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7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 descr="Tag=AccentColor&#10;Flavor=Light&#10;Target=Fill">
            <a:extLst>
              <a:ext uri="{FF2B5EF4-FFF2-40B4-BE49-F238E27FC236}">
                <a16:creationId xmlns:a16="http://schemas.microsoft.com/office/drawing/2014/main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6544" y="1911096"/>
            <a:ext cx="8055864" cy="2075688"/>
          </a:xfrm>
        </p:spPr>
        <p:txBody>
          <a:bodyPr rtlCol="0" anchor="b"/>
          <a:lstStyle>
            <a:lvl1pPr algn="ctr">
              <a:defRPr sz="8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11" name="직사각형 6">
            <a:extLst>
              <a:ext uri="{FF2B5EF4-FFF2-40B4-BE49-F238E27FC236}">
                <a16:creationId xmlns:a16="http://schemas.microsoft.com/office/drawing/2014/main" id="{EC686F5F-8990-4C72-9CE5-9517854EA994}"/>
              </a:ext>
            </a:extLst>
          </p:cNvPr>
          <p:cNvSpPr/>
          <p:nvPr userDrawn="1"/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832" y="4352544"/>
            <a:ext cx="5733288" cy="932688"/>
          </a:xfrm>
        </p:spPr>
        <p:txBody>
          <a:bodyPr rtlCol="0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65125"/>
            <a:ext cx="10515600" cy="1325563"/>
          </a:xfrm>
        </p:spPr>
        <p:txBody>
          <a:bodyPr rtlCol="0"/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5656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552069 w 10515600"/>
              <a:gd name="connsiteY1" fmla="*/ 0 h 27432"/>
              <a:gd name="connsiteX2" fmla="*/ 893826 w 10515600"/>
              <a:gd name="connsiteY2" fmla="*/ 0 h 27432"/>
              <a:gd name="connsiteX3" fmla="*/ 1761363 w 10515600"/>
              <a:gd name="connsiteY3" fmla="*/ 0 h 27432"/>
              <a:gd name="connsiteX4" fmla="*/ 2313432 w 10515600"/>
              <a:gd name="connsiteY4" fmla="*/ 0 h 27432"/>
              <a:gd name="connsiteX5" fmla="*/ 2865501 w 10515600"/>
              <a:gd name="connsiteY5" fmla="*/ 0 h 27432"/>
              <a:gd name="connsiteX6" fmla="*/ 3733038 w 10515600"/>
              <a:gd name="connsiteY6" fmla="*/ 0 h 27432"/>
              <a:gd name="connsiteX7" fmla="*/ 4179951 w 10515600"/>
              <a:gd name="connsiteY7" fmla="*/ 0 h 27432"/>
              <a:gd name="connsiteX8" fmla="*/ 5047488 w 10515600"/>
              <a:gd name="connsiteY8" fmla="*/ 0 h 27432"/>
              <a:gd name="connsiteX9" fmla="*/ 5915025 w 10515600"/>
              <a:gd name="connsiteY9" fmla="*/ 0 h 27432"/>
              <a:gd name="connsiteX10" fmla="*/ 6572250 w 10515600"/>
              <a:gd name="connsiteY10" fmla="*/ 0 h 27432"/>
              <a:gd name="connsiteX11" fmla="*/ 7439787 w 10515600"/>
              <a:gd name="connsiteY11" fmla="*/ 0 h 27432"/>
              <a:gd name="connsiteX12" fmla="*/ 7991856 w 10515600"/>
              <a:gd name="connsiteY12" fmla="*/ 0 h 27432"/>
              <a:gd name="connsiteX13" fmla="*/ 8543925 w 10515600"/>
              <a:gd name="connsiteY13" fmla="*/ 0 h 27432"/>
              <a:gd name="connsiteX14" fmla="*/ 9306306 w 10515600"/>
              <a:gd name="connsiteY14" fmla="*/ 0 h 27432"/>
              <a:gd name="connsiteX15" fmla="*/ 9858375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9753219 w 10515600"/>
              <a:gd name="connsiteY18" fmla="*/ 27432 h 27432"/>
              <a:gd name="connsiteX19" fmla="*/ 9411462 w 10515600"/>
              <a:gd name="connsiteY19" fmla="*/ 27432 h 27432"/>
              <a:gd name="connsiteX20" fmla="*/ 8964549 w 10515600"/>
              <a:gd name="connsiteY20" fmla="*/ 27432 h 27432"/>
              <a:gd name="connsiteX21" fmla="*/ 8097012 w 10515600"/>
              <a:gd name="connsiteY21" fmla="*/ 27432 h 27432"/>
              <a:gd name="connsiteX22" fmla="*/ 7439787 w 10515600"/>
              <a:gd name="connsiteY22" fmla="*/ 27432 h 27432"/>
              <a:gd name="connsiteX23" fmla="*/ 6992874 w 10515600"/>
              <a:gd name="connsiteY23" fmla="*/ 27432 h 27432"/>
              <a:gd name="connsiteX24" fmla="*/ 6335649 w 10515600"/>
              <a:gd name="connsiteY24" fmla="*/ 27432 h 27432"/>
              <a:gd name="connsiteX25" fmla="*/ 5993892 w 10515600"/>
              <a:gd name="connsiteY25" fmla="*/ 27432 h 27432"/>
              <a:gd name="connsiteX26" fmla="*/ 5652135 w 10515600"/>
              <a:gd name="connsiteY26" fmla="*/ 27432 h 27432"/>
              <a:gd name="connsiteX27" fmla="*/ 4994910 w 10515600"/>
              <a:gd name="connsiteY27" fmla="*/ 27432 h 27432"/>
              <a:gd name="connsiteX28" fmla="*/ 4547997 w 10515600"/>
              <a:gd name="connsiteY28" fmla="*/ 27432 h 27432"/>
              <a:gd name="connsiteX29" fmla="*/ 3785616 w 10515600"/>
              <a:gd name="connsiteY29" fmla="*/ 27432 h 27432"/>
              <a:gd name="connsiteX30" fmla="*/ 3338703 w 10515600"/>
              <a:gd name="connsiteY30" fmla="*/ 27432 h 27432"/>
              <a:gd name="connsiteX31" fmla="*/ 2576322 w 10515600"/>
              <a:gd name="connsiteY31" fmla="*/ 27432 h 27432"/>
              <a:gd name="connsiteX32" fmla="*/ 2234565 w 10515600"/>
              <a:gd name="connsiteY32" fmla="*/ 27432 h 27432"/>
              <a:gd name="connsiteX33" fmla="*/ 1472184 w 10515600"/>
              <a:gd name="connsiteY33" fmla="*/ 27432 h 27432"/>
              <a:gd name="connsiteX34" fmla="*/ 1025271 w 10515600"/>
              <a:gd name="connsiteY34" fmla="*/ 27432 h 27432"/>
              <a:gd name="connsiteX35" fmla="*/ 683514 w 10515600"/>
              <a:gd name="connsiteY35" fmla="*/ 27432 h 27432"/>
              <a:gd name="connsiteX36" fmla="*/ 0 w 10515600"/>
              <a:gd name="connsiteY36" fmla="*/ 27432 h 27432"/>
              <a:gd name="connsiteX37" fmla="*/ 0 w 10515600"/>
              <a:gd name="connsiteY37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 descr="Tag=AccentColor&#10;Flavor=Light&#10;Target=Fill">
            <a:extLst>
              <a:ext uri="{FF2B5EF4-FFF2-40B4-BE49-F238E27FC236}">
                <a16:creationId xmlns:a16="http://schemas.microsoft.com/office/drawing/2014/main" id="{76F9E1DA-21B7-46CB-A98B-FA0C2179E1DE}"/>
              </a:ext>
            </a:extLst>
          </p:cNvPr>
          <p:cNvSpPr/>
          <p:nvPr userDrawn="1"/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932688"/>
            <a:ext cx="9144000" cy="2523744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74AF53-8E5D-4CC4-B341-32DDBD4237D3}"/>
              </a:ext>
            </a:extLst>
          </p:cNvPr>
          <p:cNvSpPr/>
          <p:nvPr userDrawn="1"/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7048" y="3694176"/>
            <a:ext cx="9144000" cy="1627632"/>
          </a:xfrm>
        </p:spPr>
        <p:txBody>
          <a:bodyPr rtlCol="0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0" name="그림 개체 틀 29">
            <a:extLst>
              <a:ext uri="{FF2B5EF4-FFF2-40B4-BE49-F238E27FC236}">
                <a16:creationId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8" name="그림 개체 틀 27">
            <a:extLst>
              <a:ext uri="{FF2B5EF4-FFF2-40B4-BE49-F238E27FC236}">
                <a16:creationId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7" name="그림 개체 틀 26">
            <a:extLst>
              <a:ext uri="{FF2B5EF4-FFF2-40B4-BE49-F238E27FC236}">
                <a16:creationId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 rtlCol="0"/>
          <a:lstStyle>
            <a:lvl1pPr algn="ctr">
              <a:defRPr sz="7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9" name="직사각형 18" descr="Tag=AccentColor&#10;Flavor=Light&#10;Target=FillAndLine">
            <a:extLst>
              <a:ext uri="{FF2B5EF4-FFF2-40B4-BE49-F238E27FC236}">
                <a16:creationId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  <p:sp>
        <p:nvSpPr>
          <p:cNvPr id="34" name="텍스트 개체 틀 32">
            <a:extLst>
              <a:ext uri="{FF2B5EF4-FFF2-40B4-BE49-F238E27FC236}">
                <a16:creationId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  <p:sp>
        <p:nvSpPr>
          <p:cNvPr id="35" name="텍스트 개체 틀 32">
            <a:extLst>
              <a:ext uri="{FF2B5EF4-FFF2-40B4-BE49-F238E27FC236}">
                <a16:creationId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  <p:sp>
        <p:nvSpPr>
          <p:cNvPr id="36" name="텍스트 개체 틀 32">
            <a:extLst>
              <a:ext uri="{FF2B5EF4-FFF2-40B4-BE49-F238E27FC236}">
                <a16:creationId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  <p:sp>
        <p:nvSpPr>
          <p:cNvPr id="37" name="텍스트 개체 틀 32">
            <a:extLst>
              <a:ext uri="{FF2B5EF4-FFF2-40B4-BE49-F238E27FC236}">
                <a16:creationId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 가운데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 rtlCol="0"/>
          <a:lstStyle>
            <a:lvl1pPr algn="ctr">
              <a:defRPr sz="7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04288"/>
            <a:ext cx="10515600" cy="3877056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7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83465705-093A-460D-83A5-4A4F3275ADB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4288"/>
            <a:ext cx="5181600" cy="3877056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4288"/>
            <a:ext cx="5181600" cy="3877056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7" descr="Tag=AccentColor&#10;Flavor=Light&#10;Target=FillAndLine">
            <a:extLst>
              <a:ext uri="{FF2B5EF4-FFF2-40B4-BE49-F238E27FC236}">
                <a16:creationId xmlns:a16="http://schemas.microsoft.com/office/drawing/2014/main" id="{23FEB8C5-87FB-41BA-B300-D935D5EEAEC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1" r:id="rId6"/>
    <p:sldLayoutId id="2147483752" r:id="rId7"/>
    <p:sldLayoutId id="2147483753" r:id="rId8"/>
    <p:sldLayoutId id="2147483724" r:id="rId9"/>
    <p:sldLayoutId id="2147483737" r:id="rId10"/>
    <p:sldLayoutId id="2147483755" r:id="rId11"/>
    <p:sldLayoutId id="2147483754" r:id="rId12"/>
    <p:sldLayoutId id="214748375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7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1.png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1B3DD-35BD-42F7-9AD7-7F3402B26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960120"/>
            <a:ext cx="8915400" cy="2898648"/>
          </a:xfrm>
        </p:spPr>
        <p:txBody>
          <a:bodyPr rtlCol="0"/>
          <a:lstStyle/>
          <a:p>
            <a:pPr rtl="0"/>
            <a:r>
              <a:rPr lang="en-US" altLang="ko-KR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2D</a:t>
            </a:r>
            <a:r>
              <a: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게임프로그래밍</a:t>
            </a:r>
            <a:br>
              <a:rPr lang="en-US" altLang="ko-KR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발표</a:t>
            </a:r>
            <a:endParaRPr lang="ko-KR" altLang="en-US" sz="7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5A2D86-784C-417D-9AD4-AF18311FB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2020180029 </a:t>
            </a:r>
            <a:r>
              <a:rPr lang="ko-KR" altLang="en-US" b="1" dirty="0"/>
              <a:t>이준호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오디오 6">
            <a:hlinkClick r:id="" action="ppaction://media"/>
            <a:extLst>
              <a:ext uri="{FF2B5EF4-FFF2-40B4-BE49-F238E27FC236}">
                <a16:creationId xmlns:a16="http://schemas.microsoft.com/office/drawing/2014/main" id="{B172F671-BC85-1757-1006-F1FB5A79701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03125" t="-203125" r="-203125" b="-20312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65773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77"/>
    </mc:Choice>
    <mc:Fallback>
      <p:transition spd="slow" advTm="58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4A1D1-DD07-4DD2-A527-4B1F52D6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E8896-AA49-4FBF-8BB1-9480E622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07642"/>
            <a:ext cx="6324600" cy="4251960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sz="2000" dirty="0"/>
              <a:t>게임 제목</a:t>
            </a:r>
            <a:r>
              <a:rPr lang="en-US" altLang="ko-KR" sz="2000" dirty="0"/>
              <a:t>: </a:t>
            </a:r>
            <a:r>
              <a:rPr lang="ko-KR" altLang="en-US" sz="2000" dirty="0"/>
              <a:t>피구 왕 </a:t>
            </a:r>
            <a:endParaRPr lang="en-US" altLang="ko-KR" sz="2000" dirty="0"/>
          </a:p>
          <a:p>
            <a:pPr lvl="0" rtl="0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장르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스포츠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피구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rtl="0"/>
            <a:endParaRPr lang="en-US" altLang="ko-KR" sz="2000" dirty="0"/>
          </a:p>
          <a:p>
            <a:pPr lvl="0" rtl="0"/>
            <a:r>
              <a:rPr lang="en-US" altLang="ko-KR" sz="2000" dirty="0"/>
              <a:t>- </a:t>
            </a:r>
            <a:r>
              <a:rPr lang="ko-KR" altLang="en-US" sz="2000" dirty="0"/>
              <a:t>상대 </a:t>
            </a:r>
            <a:r>
              <a:rPr lang="en-US" altLang="ko-KR" sz="2000" dirty="0"/>
              <a:t>AI</a:t>
            </a:r>
            <a:r>
              <a:rPr lang="ko-KR" altLang="en-US" sz="2000" dirty="0"/>
              <a:t>와의 피구 경기</a:t>
            </a:r>
            <a:endParaRPr lang="en-US" altLang="ko-KR" sz="2000" dirty="0"/>
          </a:p>
          <a:p>
            <a:pPr lvl="0" rtl="0"/>
            <a:r>
              <a:rPr lang="en-US" altLang="ko-KR" sz="2000" dirty="0"/>
              <a:t>- 8</a:t>
            </a:r>
            <a:r>
              <a:rPr lang="ko-KR" altLang="en-US" sz="2000" dirty="0"/>
              <a:t>강전부터 시작해 </a:t>
            </a:r>
            <a:r>
              <a:rPr lang="en-US" altLang="ko-KR" sz="2000" dirty="0"/>
              <a:t>3</a:t>
            </a:r>
            <a:r>
              <a:rPr lang="ko-KR" altLang="en-US" sz="2000" dirty="0"/>
              <a:t>번의 경기를 이겨야 우승</a:t>
            </a:r>
            <a:endParaRPr lang="en-US" altLang="ko-KR" sz="2000" dirty="0"/>
          </a:p>
          <a:p>
            <a:pPr lvl="0" rtl="0"/>
            <a:r>
              <a:rPr lang="en-US" altLang="ko-KR" sz="2000" dirty="0"/>
              <a:t>- </a:t>
            </a:r>
            <a:r>
              <a:rPr lang="ko-KR" altLang="en-US" sz="2000" dirty="0"/>
              <a:t>아이템을 획득하여 기술 사용</a:t>
            </a:r>
            <a:endParaRPr lang="en-US" altLang="ko-KR" sz="2000" dirty="0"/>
          </a:p>
          <a:p>
            <a:pPr lvl="0" rtl="0"/>
            <a:r>
              <a:rPr lang="en-US" altLang="ko-KR" sz="2000" dirty="0"/>
              <a:t>- </a:t>
            </a:r>
            <a:r>
              <a:rPr lang="ko-KR" altLang="en-US" sz="2000" dirty="0"/>
              <a:t>캐릭터마다 다른 능력치</a:t>
            </a:r>
            <a:endParaRPr lang="en-US" altLang="ko-KR" sz="2000" dirty="0"/>
          </a:p>
          <a:p>
            <a:pPr lvl="0" rtl="0"/>
            <a:r>
              <a:rPr lang="en-US" altLang="ko-KR" sz="2000" dirty="0"/>
              <a:t>- </a:t>
            </a:r>
            <a:r>
              <a:rPr lang="ko-KR" altLang="en-US" sz="2000" dirty="0"/>
              <a:t>경기 마다 다른 난이도</a:t>
            </a:r>
            <a:endParaRPr lang="en-US" altLang="ko-KR" sz="2000" dirty="0"/>
          </a:p>
          <a:p>
            <a:pPr lvl="0" rtl="0"/>
            <a:r>
              <a:rPr lang="en-US" altLang="ko-KR" sz="2000" dirty="0"/>
              <a:t>- </a:t>
            </a:r>
            <a:r>
              <a:rPr lang="ko-KR" altLang="en-US" sz="2000" dirty="0"/>
              <a:t>간단한 키보드</a:t>
            </a:r>
            <a:r>
              <a:rPr lang="en-US" altLang="ko-KR" sz="2000" dirty="0"/>
              <a:t>, </a:t>
            </a:r>
            <a:r>
              <a:rPr lang="ko-KR" altLang="en-US" sz="2000" dirty="0"/>
              <a:t>마우스 조작</a:t>
            </a:r>
            <a:endParaRPr lang="en-US" altLang="ko-KR" sz="2000" dirty="0"/>
          </a:p>
          <a:p>
            <a:pPr lvl="0" rtl="0"/>
            <a:endParaRPr lang="en-US" altLang="ko-KR" sz="2000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F7BCB82-58D7-50A2-298E-20DD00B4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 rtlCol="0"/>
          <a:lstStyle/>
          <a:p>
            <a:pPr rtl="0"/>
            <a:fld id="{2C18C1E5-FB55-42F5-BD6D-9CC153FCDBE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오디오 16">
            <a:hlinkClick r:id="" action="ppaction://media"/>
            <a:extLst>
              <a:ext uri="{FF2B5EF4-FFF2-40B4-BE49-F238E27FC236}">
                <a16:creationId xmlns:a16="http://schemas.microsoft.com/office/drawing/2014/main" id="{59F2EB3D-2C20-2BEF-469A-95C35CF32D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03125" t="-203125" r="-203125" b="-20312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42842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396"/>
    </mc:Choice>
    <mc:Fallback>
      <p:transition spd="slow" advTm="233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게임 진행 흐름</a:t>
            </a: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FB7D9837-CBFC-7DE5-074D-DF39BB90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 rtlCol="0"/>
          <a:lstStyle/>
          <a:p>
            <a:pPr rtl="0"/>
            <a:fld id="{2C18C1E5-FB55-42F5-BD6D-9CC153FCDBE6}" type="slidenum">
              <a:rPr lang="en-US" altLang="ko-KR" smtClean="0"/>
              <a:pPr rtl="0"/>
              <a:t>3</a:t>
            </a:fld>
            <a:endParaRPr lang="ko-KR" altLang="en-US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0074E780-3B0F-8EA1-9D95-4333C9715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745796" y="1970881"/>
            <a:ext cx="3665600" cy="4105275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4B65F7-7EC8-5A83-556E-F370354648F8}"/>
              </a:ext>
            </a:extLst>
          </p:cNvPr>
          <p:cNvSpPr txBox="1"/>
          <p:nvPr/>
        </p:nvSpPr>
        <p:spPr>
          <a:xfrm>
            <a:off x="6745796" y="6169580"/>
            <a:ext cx="3742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선택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EC9C628-A8E7-D581-3A47-7685D43FE3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4341" y="3632974"/>
            <a:ext cx="1301817" cy="76838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DEC8ABE-4D96-44CD-EA81-19DD04D3F0C0}"/>
              </a:ext>
            </a:extLst>
          </p:cNvPr>
          <p:cNvSpPr txBox="1"/>
          <p:nvPr/>
        </p:nvSpPr>
        <p:spPr>
          <a:xfrm>
            <a:off x="1646746" y="6169580"/>
            <a:ext cx="3742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시작 </a:t>
            </a:r>
          </a:p>
        </p:txBody>
      </p:sp>
      <p:pic>
        <p:nvPicPr>
          <p:cNvPr id="33" name="오디오 32">
            <a:hlinkClick r:id="" action="ppaction://media"/>
            <a:extLst>
              <a:ext uri="{FF2B5EF4-FFF2-40B4-BE49-F238E27FC236}">
                <a16:creationId xmlns:a16="http://schemas.microsoft.com/office/drawing/2014/main" id="{89500BCE-8F0C-26F3-35A4-1398D65D645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rcRect l="-203125" t="-203125" r="-203125" b="-20312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249466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68"/>
    </mc:Choice>
    <mc:Fallback>
      <p:transition spd="slow" advTm="71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진행 흐름</a:t>
            </a: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FB7D9837-CBFC-7DE5-074D-DF39BB90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 rtlCol="0"/>
          <a:lstStyle/>
          <a:p>
            <a:pPr rtl="0"/>
            <a:fld id="{2C18C1E5-FB55-42F5-BD6D-9CC153FCDBE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9746C4-2307-A64C-BE64-B6414A2E3B70}"/>
              </a:ext>
            </a:extLst>
          </p:cNvPr>
          <p:cNvSpPr txBox="1"/>
          <p:nvPr/>
        </p:nvSpPr>
        <p:spPr>
          <a:xfrm>
            <a:off x="5105400" y="2076450"/>
            <a:ext cx="4775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피구 경기 진행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wasd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키를 사용하여 캐릭터를 움직임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공을 던지고 싶은 방향에 마우스 클릭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마우스를 오래 누르면 던지는 세기가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강해짐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공이 날아올 때 타이밍에 맞춰서 스페이스 키를 입력하면 공을 잡음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Super Dodge Ball - Wikipedia">
            <a:extLst>
              <a:ext uri="{FF2B5EF4-FFF2-40B4-BE49-F238E27FC236}">
                <a16:creationId xmlns:a16="http://schemas.microsoft.com/office/drawing/2014/main" id="{CFF63BEF-508C-14BC-C25D-0F4517F515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2076450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오디오 11">
            <a:hlinkClick r:id="" action="ppaction://media"/>
            <a:extLst>
              <a:ext uri="{FF2B5EF4-FFF2-40B4-BE49-F238E27FC236}">
                <a16:creationId xmlns:a16="http://schemas.microsoft.com/office/drawing/2014/main" id="{D513B2FB-951A-1691-9C58-11D695B3784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203125" t="-203125" r="-203125" b="-20312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49533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785"/>
    </mc:Choice>
    <mc:Fallback>
      <p:transition spd="slow" advTm="187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진행 흐름</a:t>
            </a: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FB7D9837-CBFC-7DE5-074D-DF39BB90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 rtlCol="0"/>
          <a:lstStyle/>
          <a:p>
            <a:pPr rtl="0"/>
            <a:fld id="{2C18C1E5-FB55-42F5-BD6D-9CC153FCDBE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2F24A2-1997-CDC1-4477-A7F6A14DAE12}"/>
              </a:ext>
            </a:extLst>
          </p:cNvPr>
          <p:cNvSpPr txBox="1"/>
          <p:nvPr/>
        </p:nvSpPr>
        <p:spPr>
          <a:xfrm>
            <a:off x="5461000" y="3176538"/>
            <a:ext cx="477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아이템 획득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아이템을 획득하여 기술을 사용함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에너지 음료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차징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없이 공을 최대 세기로 던짐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펌프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던지는 공의 크기가 커짐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물약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플레이어의 크기가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작아짐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43E6E55D-2102-BC07-22F1-E7F2098F7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 bwMode="auto">
          <a:xfrm>
            <a:off x="1174652" y="3176538"/>
            <a:ext cx="3797495" cy="190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오디오 18">
            <a:hlinkClick r:id="" action="ppaction://media"/>
            <a:extLst>
              <a:ext uri="{FF2B5EF4-FFF2-40B4-BE49-F238E27FC236}">
                <a16:creationId xmlns:a16="http://schemas.microsoft.com/office/drawing/2014/main" id="{1174CA66-1192-B108-E2D7-9D983381CAE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203125" t="-203125" r="-203125" b="-20312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42235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529"/>
    </mc:Choice>
    <mc:Fallback>
      <p:transition spd="slow" advTm="135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진행 흐름</a:t>
            </a: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FB7D9837-CBFC-7DE5-074D-DF39BB90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 rtlCol="0"/>
          <a:lstStyle/>
          <a:p>
            <a:pPr rtl="0"/>
            <a:fld id="{2C18C1E5-FB55-42F5-BD6D-9CC153FCDBE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2F24A2-1997-CDC1-4477-A7F6A14DAE12}"/>
              </a:ext>
            </a:extLst>
          </p:cNvPr>
          <p:cNvSpPr txBox="1"/>
          <p:nvPr/>
        </p:nvSpPr>
        <p:spPr>
          <a:xfrm>
            <a:off x="3080234" y="5464174"/>
            <a:ext cx="500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결승전까지 총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번의 경기를 이기게 되면 우승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 descr="Victory Creative Group, Inc.">
            <a:extLst>
              <a:ext uri="{FF2B5EF4-FFF2-40B4-BE49-F238E27FC236}">
                <a16:creationId xmlns:a16="http://schemas.microsoft.com/office/drawing/2014/main" id="{CEF8EB4E-4E8C-9210-FF22-2F5F1C158C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920" y="1358899"/>
            <a:ext cx="5891829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오디오 9">
            <a:hlinkClick r:id="" action="ppaction://media"/>
            <a:extLst>
              <a:ext uri="{FF2B5EF4-FFF2-40B4-BE49-F238E27FC236}">
                <a16:creationId xmlns:a16="http://schemas.microsoft.com/office/drawing/2014/main" id="{18C88B2D-E5D8-8B46-681F-D99545A5FA9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203125" t="-203125" r="-203125" b="-20312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456713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52"/>
    </mc:Choice>
    <mc:Fallback>
      <p:transition spd="slow" advTm="46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개발 일정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DB4AF513-E7F4-417D-8A71-1466E66E1B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018019"/>
              </p:ext>
            </p:extLst>
          </p:nvPr>
        </p:nvGraphicFramePr>
        <p:xfrm>
          <a:off x="838200" y="2192385"/>
          <a:ext cx="10515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236101987"/>
                    </a:ext>
                  </a:extLst>
                </a:gridCol>
                <a:gridCol w="8412480">
                  <a:extLst>
                    <a:ext uri="{9D8B030D-6E8A-4147-A177-3AD203B41FA5}">
                      <a16:colId xmlns:a16="http://schemas.microsoft.com/office/drawing/2014/main" val="3759119048"/>
                    </a:ext>
                  </a:extLst>
                </a:gridCol>
              </a:tblGrid>
              <a:tr h="417503">
                <a:tc>
                  <a:txBody>
                    <a:bodyPr/>
                    <a:lstStyle/>
                    <a:p>
                      <a:pPr rtl="0"/>
                      <a:r>
                        <a:rPr lang="ko-KR" altLang="en-US" sz="2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endParaRPr lang="ko-KR" altLang="en-US" sz="2400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3168758"/>
                  </a:ext>
                </a:extLst>
              </a:tr>
              <a:tr h="417503">
                <a:tc>
                  <a:txBody>
                    <a:bodyPr/>
                    <a:lstStyle/>
                    <a:p>
                      <a:pPr rtl="0"/>
                      <a:r>
                        <a:rPr lang="en-US" altLang="ko-KR" sz="2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2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2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그래픽 리소스 준비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787693"/>
                  </a:ext>
                </a:extLst>
              </a:tr>
              <a:tr h="417503">
                <a:tc>
                  <a:txBody>
                    <a:bodyPr/>
                    <a:lstStyle/>
                    <a:p>
                      <a:pPr rtl="0"/>
                      <a:r>
                        <a:rPr lang="en-US" altLang="ko-KR" sz="2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2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2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움직임</a:t>
                      </a:r>
                      <a:r>
                        <a:rPr lang="en-US" altLang="ko-KR" sz="2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 입력</a:t>
                      </a:r>
                      <a:r>
                        <a:rPr lang="en-US" altLang="ko-KR" sz="2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2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53489"/>
                  </a:ext>
                </a:extLst>
              </a:tr>
              <a:tr h="417503">
                <a:tc>
                  <a:txBody>
                    <a:bodyPr/>
                    <a:lstStyle/>
                    <a:p>
                      <a:pPr rtl="0"/>
                      <a:r>
                        <a:rPr lang="en-US" altLang="ko-KR" sz="2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2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2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 던지기</a:t>
                      </a:r>
                      <a:r>
                        <a:rPr lang="en-US" altLang="ko-KR" sz="2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 입력</a:t>
                      </a:r>
                      <a:r>
                        <a:rPr lang="en-US" altLang="ko-KR" sz="2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2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404444"/>
                  </a:ext>
                </a:extLst>
              </a:tr>
              <a:tr h="417503">
                <a:tc>
                  <a:txBody>
                    <a:bodyPr/>
                    <a:lstStyle/>
                    <a:p>
                      <a:pPr rtl="0"/>
                      <a:r>
                        <a:rPr lang="en-US" altLang="ko-KR" sz="2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2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ko-KR" altLang="en-US" sz="2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아이템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0741979"/>
                  </a:ext>
                </a:extLst>
              </a:tr>
              <a:tr h="417503">
                <a:tc>
                  <a:txBody>
                    <a:bodyPr/>
                    <a:lstStyle/>
                    <a:p>
                      <a:pPr rtl="0"/>
                      <a:r>
                        <a:rPr lang="en-US" altLang="ko-KR" sz="2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2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ko-KR" altLang="en-US" sz="2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상대 </a:t>
                      </a:r>
                      <a:r>
                        <a:rPr lang="en-US" altLang="ko-KR" sz="2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 </a:t>
                      </a:r>
                      <a:r>
                        <a:rPr lang="ko-KR" altLang="en-US" sz="2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859842"/>
                  </a:ext>
                </a:extLst>
              </a:tr>
              <a:tr h="417503">
                <a:tc>
                  <a:txBody>
                    <a:bodyPr/>
                    <a:lstStyle/>
                    <a:p>
                      <a:pPr rtl="0"/>
                      <a:r>
                        <a:rPr lang="en-US" altLang="ko-KR" sz="2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2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ko-KR" altLang="en-US" sz="2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 잡기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31419"/>
                  </a:ext>
                </a:extLst>
              </a:tr>
              <a:tr h="417503">
                <a:tc>
                  <a:txBody>
                    <a:bodyPr/>
                    <a:lstStyle/>
                    <a:p>
                      <a:pPr rtl="0"/>
                      <a:r>
                        <a:rPr lang="en-US" altLang="ko-KR" sz="2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2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ko-KR" altLang="en-US" sz="2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버그 수정</a:t>
                      </a:r>
                      <a:r>
                        <a:rPr lang="en-US" altLang="ko-KR" sz="2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2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사운드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255536"/>
                  </a:ext>
                </a:extLst>
              </a:tr>
              <a:tr h="417503">
                <a:tc>
                  <a:txBody>
                    <a:bodyPr/>
                    <a:lstStyle/>
                    <a:p>
                      <a:pPr rtl="0"/>
                      <a:r>
                        <a:rPr lang="en-US" altLang="ko-KR" sz="2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2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ko-KR" altLang="en-US" sz="2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버그 수정</a:t>
                      </a:r>
                      <a:r>
                        <a:rPr lang="en-US" altLang="ko-KR" sz="2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2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난이도 조절 및 최종 점검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609995"/>
                  </a:ext>
                </a:extLst>
              </a:tr>
            </a:tbl>
          </a:graphicData>
        </a:graphic>
      </p:graphicFrame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FB7D9837-CBFC-7DE5-074D-DF39BB90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 rtlCol="0"/>
          <a:lstStyle/>
          <a:p>
            <a:pPr rtl="0"/>
            <a:fld id="{2C18C1E5-FB55-42F5-BD6D-9CC153FCDBE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오디오 8">
            <a:hlinkClick r:id="" action="ppaction://media"/>
            <a:extLst>
              <a:ext uri="{FF2B5EF4-FFF2-40B4-BE49-F238E27FC236}">
                <a16:creationId xmlns:a16="http://schemas.microsoft.com/office/drawing/2014/main" id="{7DE00238-4B34-809C-1EA7-B6F1C13C4F6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03125" t="-203125" r="-203125" b="-20312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72254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759"/>
    </mc:Choice>
    <mc:Fallback>
      <p:transition spd="slow" advTm="147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A12C2-7008-FFF6-9972-0C364F44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468C27-AD9E-EB7C-C7A7-7A32F29FD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altLang="ko-KR" noProof="0" smtClean="0"/>
              <a:pPr/>
              <a:t>8</a:t>
            </a:fld>
            <a:endParaRPr lang="ko-KR" altLang="en-US" noProof="0" dirty="0"/>
          </a:p>
        </p:txBody>
      </p:sp>
      <p:pic>
        <p:nvPicPr>
          <p:cNvPr id="14" name="오디오 13">
            <a:hlinkClick r:id="" action="ppaction://media"/>
            <a:extLst>
              <a:ext uri="{FF2B5EF4-FFF2-40B4-BE49-F238E27FC236}">
                <a16:creationId xmlns:a16="http://schemas.microsoft.com/office/drawing/2014/main" id="{4F5DE7D6-5BB1-C78A-494C-A3266A36EB5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03125" t="-203125" r="-203125" b="-20312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85689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96"/>
    </mc:Choice>
    <mc:Fallback>
      <p:transition spd="slow" advTm="24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92_TF00621257_Win32.potx" id="{743D9F35-8954-4268-AC07-2A38455BA249}" vid="{A8C14927-B2F6-43CF-A1DE-F1E1EB2FB7D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A8DA88-2D67-4B30-8205-C5207871128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CFB608F-E2ED-4AA5-B472-3C2C89444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2896BB-5566-4403-84AA-2FD10D9622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프레젠테이션 스케치</Template>
  <TotalTime>103</TotalTime>
  <Words>212</Words>
  <Application>Microsoft Office PowerPoint</Application>
  <PresentationFormat>와이드스크린</PresentationFormat>
  <Paragraphs>70</Paragraphs>
  <Slides>8</Slides>
  <Notes>7</Notes>
  <HiddenSlides>0</HiddenSlides>
  <MMClips>8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SketchyVTI</vt:lpstr>
      <vt:lpstr>2D게임프로그래밍 1차 발표</vt:lpstr>
      <vt:lpstr>게임 컨셉</vt:lpstr>
      <vt:lpstr>게임 진행 흐름</vt:lpstr>
      <vt:lpstr>게임 진행 흐름</vt:lpstr>
      <vt:lpstr>게임 진행 흐름</vt:lpstr>
      <vt:lpstr>게임 진행 흐름</vt:lpstr>
      <vt:lpstr>개발 일정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2D게임프로그래밍 1차 발표</dc:title>
  <dc:creator>준호 이</dc:creator>
  <cp:lastModifiedBy>준호 이</cp:lastModifiedBy>
  <cp:revision>10</cp:revision>
  <dcterms:created xsi:type="dcterms:W3CDTF">2023-10-16T07:26:45Z</dcterms:created>
  <dcterms:modified xsi:type="dcterms:W3CDTF">2023-10-16T09:09:45Z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