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74" r:id="rId5"/>
    <p:sldId id="273" r:id="rId6"/>
    <p:sldId id="263" r:id="rId7"/>
    <p:sldId id="264" r:id="rId8"/>
    <p:sldId id="272" r:id="rId9"/>
    <p:sldId id="270" r:id="rId10"/>
    <p:sldId id="271" r:id="rId11"/>
    <p:sldId id="266" r:id="rId12"/>
    <p:sldId id="275" r:id="rId13"/>
    <p:sldId id="267" r:id="rId14"/>
    <p:sldId id="268" r:id="rId15"/>
    <p:sldId id="269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914F-F3E9-4ABD-9577-574AAF205DE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9C84-7955-4AD4-800C-0D5DAC0D70B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76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914F-F3E9-4ABD-9577-574AAF205DE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9C84-7955-4AD4-800C-0D5DAC0D7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14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914F-F3E9-4ABD-9577-574AAF205DE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9C84-7955-4AD4-800C-0D5DAC0D7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914F-F3E9-4ABD-9577-574AAF205DE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9C84-7955-4AD4-800C-0D5DAC0D7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5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914F-F3E9-4ABD-9577-574AAF205DE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9C84-7955-4AD4-800C-0D5DAC0D70B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0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914F-F3E9-4ABD-9577-574AAF205DE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9C84-7955-4AD4-800C-0D5DAC0D7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7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914F-F3E9-4ABD-9577-574AAF205DE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9C84-7955-4AD4-800C-0D5DAC0D7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4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914F-F3E9-4ABD-9577-574AAF205DE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9C84-7955-4AD4-800C-0D5DAC0D7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2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914F-F3E9-4ABD-9577-574AAF205DE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9C84-7955-4AD4-800C-0D5DAC0D7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1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CA914F-F3E9-4ABD-9577-574AAF205DE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B49C84-7955-4AD4-800C-0D5DAC0D7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9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914F-F3E9-4ABD-9577-574AAF205DE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9C84-7955-4AD4-800C-0D5DAC0D7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91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CA914F-F3E9-4ABD-9577-574AAF205DE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B49C84-7955-4AD4-800C-0D5DAC0D70B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41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Codingin Projecte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고은시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최예은 </a:t>
            </a:r>
            <a:r>
              <a:rPr lang="en-US" altLang="ko-KR" dirty="0"/>
              <a:t>| </a:t>
            </a:r>
            <a:r>
              <a:rPr lang="ko-KR" altLang="en-US" dirty="0"/>
              <a:t>이종훈 </a:t>
            </a:r>
            <a:r>
              <a:rPr lang="en-US" altLang="ko-KR" dirty="0"/>
              <a:t>| </a:t>
            </a:r>
            <a:r>
              <a:rPr lang="ko-KR" altLang="en-US" dirty="0"/>
              <a:t>이태준 </a:t>
            </a:r>
            <a:r>
              <a:rPr lang="en-US" altLang="ko-KR" dirty="0"/>
              <a:t>| </a:t>
            </a:r>
            <a:r>
              <a:rPr lang="ko-KR" altLang="en-US" dirty="0"/>
              <a:t>주혁</a:t>
            </a:r>
          </a:p>
        </p:txBody>
      </p:sp>
    </p:spTree>
    <p:extLst>
      <p:ext uri="{BB962C8B-B14F-4D97-AF65-F5344CB8AC3E}">
        <p14:creationId xmlns:p14="http://schemas.microsoft.com/office/powerpoint/2010/main" val="33646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구상설계도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2" y="1890606"/>
            <a:ext cx="2529448" cy="198797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248" y="1890606"/>
            <a:ext cx="2401539" cy="22419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1890606"/>
            <a:ext cx="2497667" cy="198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백엔드 </a:t>
            </a:r>
            <a:r>
              <a:rPr lang="en-US" altLang="ko-KR"/>
              <a:t>MVC2 </a:t>
            </a:r>
            <a:r>
              <a:rPr lang="ko-KR" altLang="en-US"/>
              <a:t>기준 패턴 설계 구조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364" y="1846263"/>
            <a:ext cx="6037597" cy="4022725"/>
          </a:xfrm>
        </p:spPr>
      </p:pic>
    </p:spTree>
    <p:extLst>
      <p:ext uri="{BB962C8B-B14F-4D97-AF65-F5344CB8AC3E}">
        <p14:creationId xmlns:p14="http://schemas.microsoft.com/office/powerpoint/2010/main" val="286711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구현 코드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13" y="1871663"/>
            <a:ext cx="7581900" cy="3971925"/>
          </a:xfrm>
        </p:spPr>
      </p:pic>
    </p:spTree>
    <p:extLst>
      <p:ext uri="{BB962C8B-B14F-4D97-AF65-F5344CB8AC3E}">
        <p14:creationId xmlns:p14="http://schemas.microsoft.com/office/powerpoint/2010/main" val="112226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구현 코드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777" y="3085704"/>
            <a:ext cx="5590903" cy="19518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27" y="1904604"/>
            <a:ext cx="4086225" cy="285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91" y="2498939"/>
            <a:ext cx="4514850" cy="485775"/>
          </a:xfrm>
          <a:prstGeom prst="rect">
            <a:avLst/>
          </a:prstGeom>
        </p:spPr>
      </p:pic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286164" y="1904604"/>
            <a:ext cx="4516120" cy="3619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91" y="5138504"/>
            <a:ext cx="5309780" cy="9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하면서 느낀점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Tx/>
              <a:buChar char="-"/>
            </a:pPr>
            <a:r>
              <a:rPr lang="ko-KR" altLang="en-US" dirty="0" err="1" smtClean="0"/>
              <a:t>고은시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err="1" smtClean="0"/>
              <a:t>리액트와</a:t>
            </a:r>
            <a:r>
              <a:rPr lang="ko-KR" altLang="en-US" dirty="0" smtClean="0"/>
              <a:t> 스프링부트를 연결해서 하니 </a:t>
            </a:r>
            <a:r>
              <a:rPr lang="ko-KR" altLang="en-US" dirty="0" err="1" smtClean="0"/>
              <a:t>어려운점이</a:t>
            </a:r>
            <a:r>
              <a:rPr lang="ko-KR" altLang="en-US" dirty="0" smtClean="0"/>
              <a:t> 많았지만 새로운 공부를 </a:t>
            </a:r>
            <a:r>
              <a:rPr lang="ko-KR" altLang="en-US" dirty="0" err="1" smtClean="0"/>
              <a:t>알아가서</a:t>
            </a:r>
            <a:r>
              <a:rPr lang="ko-KR" altLang="en-US" dirty="0" smtClean="0"/>
              <a:t> 좋았습니다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smtClean="0"/>
              <a:t>이종훈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err="1" smtClean="0"/>
              <a:t>리액트를</a:t>
            </a:r>
            <a:r>
              <a:rPr lang="ko-KR" altLang="en-US" dirty="0" smtClean="0"/>
              <a:t> </a:t>
            </a:r>
            <a:r>
              <a:rPr lang="ko-KR" altLang="en-US" dirty="0"/>
              <a:t>활용하는게 아직도 많이 어색하고 </a:t>
            </a:r>
            <a:r>
              <a:rPr lang="ko-KR" altLang="en-US" dirty="0" smtClean="0"/>
              <a:t>힘들었습니다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01168" lvl="1" indent="0">
              <a:buNone/>
            </a:pPr>
            <a:r>
              <a:rPr lang="ko-KR" altLang="en-US" dirty="0" smtClean="0"/>
              <a:t>   이전 </a:t>
            </a:r>
            <a:r>
              <a:rPr lang="ko-KR" altLang="en-US" dirty="0"/>
              <a:t>프로젝트보다 설계를 더 </a:t>
            </a:r>
            <a:r>
              <a:rPr lang="ko-KR" altLang="en-US" dirty="0" smtClean="0"/>
              <a:t>신경을 쓰니 프로젝트를 조금은 수월하게 </a:t>
            </a:r>
            <a:r>
              <a:rPr lang="ko-KR" altLang="en-US" dirty="0"/>
              <a:t>할 수 </a:t>
            </a:r>
            <a:r>
              <a:rPr lang="ko-KR" altLang="en-US" dirty="0" smtClean="0"/>
              <a:t>있었습니다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이태준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/>
              <a:t>초기에 </a:t>
            </a:r>
            <a:r>
              <a:rPr lang="en-US" altLang="ko-KR" dirty="0"/>
              <a:t>DB</a:t>
            </a:r>
            <a:r>
              <a:rPr lang="ko-KR" altLang="en-US" dirty="0" err="1"/>
              <a:t>설계할때</a:t>
            </a:r>
            <a:r>
              <a:rPr lang="ko-KR" altLang="en-US" dirty="0"/>
              <a:t> 많이 달라져서 </a:t>
            </a:r>
            <a:r>
              <a:rPr lang="ko-KR" altLang="en-US" dirty="0" err="1"/>
              <a:t>코드짜는데</a:t>
            </a:r>
            <a:r>
              <a:rPr lang="ko-KR" altLang="en-US" dirty="0"/>
              <a:t> 난항이 많았습니다</a:t>
            </a:r>
            <a:endParaRPr lang="en-US" altLang="ko-KR" dirty="0"/>
          </a:p>
          <a:p>
            <a:pPr marL="201168" lvl="1" indent="0">
              <a:buNone/>
            </a:pP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최예은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하고싶은 </a:t>
            </a:r>
            <a:r>
              <a:rPr lang="ko-KR" altLang="en-US" dirty="0"/>
              <a:t>기능은 많은데 스프링과 </a:t>
            </a:r>
            <a:r>
              <a:rPr lang="ko-KR" altLang="en-US" dirty="0" err="1" smtClean="0"/>
              <a:t>리액트가</a:t>
            </a:r>
            <a:r>
              <a:rPr lang="ko-KR" altLang="en-US" dirty="0" smtClean="0"/>
              <a:t> </a:t>
            </a:r>
            <a:r>
              <a:rPr lang="ko-KR" altLang="en-US" dirty="0"/>
              <a:t>어려워서 </a:t>
            </a:r>
            <a:r>
              <a:rPr lang="ko-KR" altLang="en-US" dirty="0" smtClean="0"/>
              <a:t>힘들었습니다</a:t>
            </a:r>
            <a:r>
              <a:rPr lang="en-US" altLang="ko-KR" dirty="0" smtClean="0"/>
              <a:t>.</a:t>
            </a:r>
          </a:p>
          <a:p>
            <a:pPr marL="201168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팀원들과 </a:t>
            </a:r>
            <a:r>
              <a:rPr lang="ko-KR" altLang="en-US" dirty="0"/>
              <a:t>선생님의 도움을 받아 기능을 하나씩 </a:t>
            </a:r>
            <a:r>
              <a:rPr lang="ko-KR" altLang="en-US" dirty="0" smtClean="0"/>
              <a:t>해냈지만</a:t>
            </a:r>
            <a:r>
              <a:rPr lang="en-US" altLang="ko-KR" dirty="0"/>
              <a:t> </a:t>
            </a:r>
          </a:p>
          <a:p>
            <a:pPr marL="201168" lvl="1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프로젝트가 끝나도 개인적으로 </a:t>
            </a:r>
            <a:r>
              <a:rPr lang="ko-KR" altLang="en-US" dirty="0"/>
              <a:t>공부를 해야겠다고 </a:t>
            </a:r>
            <a:r>
              <a:rPr lang="ko-KR" altLang="en-US" dirty="0" smtClean="0"/>
              <a:t>생각했습니다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0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추후 보완할 기능들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추천수 기능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추천수가 많은 게시물이 인기게시판으로 이동하는 기능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상대방 프로필사진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드랍다운</a:t>
            </a:r>
            <a:r>
              <a:rPr lang="ko-KR" altLang="en-US" dirty="0" smtClean="0"/>
              <a:t> 효과로 쪽지 보내기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정보보기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댓글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대댓글</a:t>
            </a:r>
            <a:r>
              <a:rPr lang="ko-KR" altLang="en-US" dirty="0" smtClean="0"/>
              <a:t> 추천수 기능 추천수가 많은 댓글이 인기 베스트 댓글 상단 위로 이동 </a:t>
            </a:r>
            <a:r>
              <a:rPr lang="ko-KR" altLang="en-US" dirty="0" err="1" smtClean="0"/>
              <a:t>하는기능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추천수 많이 받은 회원 </a:t>
            </a:r>
            <a:r>
              <a:rPr lang="ko-KR" altLang="en-US" dirty="0" err="1" smtClean="0"/>
              <a:t>등급업</a:t>
            </a:r>
            <a:r>
              <a:rPr lang="ko-KR" altLang="en-US" dirty="0" smtClean="0"/>
              <a:t> 시스템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내 회원정보에서 내가 쓴 글 보기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조회수 하루에 한번 증가하는 유효성 검사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360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97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96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ko-KR" altLang="en-US" dirty="0" smtClean="0"/>
              <a:t>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2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 목록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63122"/>
            <a:ext cx="10058400" cy="872496"/>
          </a:xfrm>
        </p:spPr>
        <p:txBody>
          <a:bodyPr/>
          <a:lstStyle/>
          <a:p>
            <a:r>
              <a:rPr lang="ko-KR" altLang="en-US" smtClean="0"/>
              <a:t>목차</a:t>
            </a:r>
            <a:r>
              <a:rPr lang="en-US" altLang="ko-KR" smtClean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790165"/>
            <a:ext cx="10058400" cy="47099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1 . </a:t>
            </a:r>
            <a:r>
              <a:rPr lang="ko-KR" altLang="en-US" dirty="0"/>
              <a:t>프로젝트 주제 </a:t>
            </a:r>
            <a:r>
              <a:rPr lang="ko-KR" altLang="en-US" dirty="0" smtClean="0"/>
              <a:t>이유 </a:t>
            </a:r>
            <a:r>
              <a:rPr lang="en-US" altLang="ko-KR" dirty="0" smtClean="0"/>
              <a:t>, </a:t>
            </a:r>
            <a:r>
              <a:rPr lang="ko-KR" altLang="en-US" dirty="0"/>
              <a:t>목적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 </a:t>
            </a:r>
            <a:r>
              <a:rPr lang="ko-KR" altLang="en-US" dirty="0"/>
              <a:t>협업 툴 기술 </a:t>
            </a:r>
            <a:r>
              <a:rPr lang="ko-KR" altLang="en-US" dirty="0" smtClean="0"/>
              <a:t>스택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개발 </a:t>
            </a:r>
            <a:r>
              <a:rPr lang="ko-KR" altLang="en-US" dirty="0"/>
              <a:t>프로젝트 </a:t>
            </a:r>
            <a:r>
              <a:rPr lang="ko-KR" altLang="en-US" dirty="0" err="1"/>
              <a:t>일자별로</a:t>
            </a:r>
            <a:r>
              <a:rPr lang="ko-KR" altLang="en-US" dirty="0"/>
              <a:t> 진행 </a:t>
            </a:r>
            <a:r>
              <a:rPr lang="ko-KR" altLang="en-US" dirty="0" smtClean="0"/>
              <a:t>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개발 </a:t>
            </a:r>
            <a:r>
              <a:rPr lang="ko-KR" altLang="en-US" dirty="0"/>
              <a:t>프로젝트 역할 </a:t>
            </a:r>
            <a:r>
              <a:rPr lang="ko-KR" altLang="en-US" dirty="0" smtClean="0"/>
              <a:t>분담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.DB </a:t>
            </a:r>
            <a:r>
              <a:rPr lang="en-US" altLang="ko-KR" dirty="0"/>
              <a:t>ERD </a:t>
            </a:r>
            <a:r>
              <a:rPr lang="ko-KR" altLang="en-US" dirty="0" smtClean="0"/>
              <a:t>설계도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프론트 </a:t>
            </a:r>
            <a:r>
              <a:rPr lang="ko-KR" altLang="en-US" dirty="0" err="1" smtClean="0"/>
              <a:t>엔드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백 </a:t>
            </a:r>
            <a:r>
              <a:rPr lang="ko-KR" altLang="en-US" dirty="0" err="1" smtClean="0"/>
              <a:t>엔드</a:t>
            </a:r>
            <a:r>
              <a:rPr lang="ko-KR" altLang="en-US" dirty="0" smtClean="0"/>
              <a:t> </a:t>
            </a:r>
            <a:r>
              <a:rPr lang="en-US" altLang="ko-KR" dirty="0"/>
              <a:t>MVC2 </a:t>
            </a:r>
            <a:r>
              <a:rPr lang="ko-KR" altLang="en-US" dirty="0"/>
              <a:t>기준 패턴 설계 </a:t>
            </a:r>
            <a:r>
              <a:rPr lang="ko-KR" altLang="en-US" dirty="0" smtClean="0"/>
              <a:t>구조도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8</a:t>
            </a:r>
            <a:r>
              <a:rPr lang="en-US" altLang="ko-KR" dirty="0" smtClean="0"/>
              <a:t>.</a:t>
            </a:r>
            <a:r>
              <a:rPr lang="ko-KR" altLang="en-US" dirty="0" smtClean="0"/>
              <a:t>핵심 </a:t>
            </a:r>
            <a:r>
              <a:rPr lang="ko-KR" altLang="en-US" dirty="0"/>
              <a:t>구현 코드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9</a:t>
            </a:r>
            <a:r>
              <a:rPr lang="en-US" altLang="ko-KR" dirty="0" smtClean="0"/>
              <a:t>.</a:t>
            </a:r>
            <a:r>
              <a:rPr lang="ko-KR" altLang="en-US" dirty="0" smtClean="0"/>
              <a:t>프로젝트 </a:t>
            </a:r>
            <a:r>
              <a:rPr lang="ko-KR" altLang="en-US" dirty="0"/>
              <a:t>하면서 </a:t>
            </a:r>
            <a:r>
              <a:rPr lang="ko-KR" altLang="en-US" dirty="0" err="1"/>
              <a:t>느낀점</a:t>
            </a: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10.</a:t>
            </a:r>
            <a:r>
              <a:rPr lang="ko-KR" altLang="en-US" dirty="0" smtClean="0"/>
              <a:t>추후 </a:t>
            </a:r>
            <a:r>
              <a:rPr lang="ko-KR" altLang="en-US" dirty="0"/>
              <a:t>보완할 기능들</a:t>
            </a:r>
          </a:p>
          <a:p>
            <a:pPr marL="0" indent="0">
              <a:buNone/>
            </a:pPr>
            <a:r>
              <a:rPr lang="en-US" altLang="ko-KR" dirty="0" smtClean="0"/>
              <a:t>11.GIT </a:t>
            </a:r>
            <a:r>
              <a:rPr lang="ko-KR" altLang="en-US" dirty="0"/>
              <a:t>주소 및 </a:t>
            </a:r>
            <a:r>
              <a:rPr lang="ko-KR" altLang="en-US" dirty="0" err="1"/>
              <a:t>시연영상</a:t>
            </a:r>
            <a:r>
              <a:rPr lang="ko-KR" altLang="en-US" dirty="0"/>
              <a:t>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3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상세보기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60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댓글 출력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29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 쓰기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6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쪽지함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55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깃 주소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https://github.com/ljh0407/CondinginProject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73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주제 이유와 목적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 프로그래밍에 처음 접하는 사람과 코드가 어려운 사람 그리고 다양한 코딩인 들의 </a:t>
            </a:r>
            <a:endParaRPr lang="en-US" altLang="ko-KR" dirty="0" smtClean="0"/>
          </a:p>
          <a:p>
            <a:r>
              <a:rPr lang="ko-KR" altLang="en-US" dirty="0" smtClean="0"/>
              <a:t>다양한 도움과 생각 공유 할 수 있는 사이트를 만들고 싶었습니다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왜냐하면 보통 인터넷을 검색해도 해외사이트가 </a:t>
            </a:r>
            <a:r>
              <a:rPr lang="en-US" altLang="ko-KR" dirty="0"/>
              <a:t> </a:t>
            </a:r>
            <a:r>
              <a:rPr lang="ko-KR" altLang="en-US" dirty="0" smtClean="0"/>
              <a:t>자료가 많아서</a:t>
            </a:r>
            <a:endParaRPr lang="en-US" altLang="ko-KR" dirty="0" smtClean="0"/>
          </a:p>
          <a:p>
            <a:r>
              <a:rPr lang="ko-KR" altLang="en-US" dirty="0" smtClean="0"/>
              <a:t>번역기를 돌려도 이해가 안가는 부분이나 오역이 많아서</a:t>
            </a:r>
            <a:endParaRPr lang="en-US" altLang="ko-KR" dirty="0" smtClean="0"/>
          </a:p>
          <a:p>
            <a:r>
              <a:rPr lang="ko-KR" altLang="en-US" dirty="0" smtClean="0"/>
              <a:t>한국사람들만 이용하는 사이트를 만들고 싶었습니다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6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 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기술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3738575"/>
            <a:ext cx="1790010" cy="179001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72" y="4042697"/>
            <a:ext cx="1740132" cy="17401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80" y="1532170"/>
            <a:ext cx="5789740" cy="21711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64" y="3938965"/>
            <a:ext cx="1843864" cy="18438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831" y="1878680"/>
            <a:ext cx="3475510" cy="182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483" y="1846263"/>
            <a:ext cx="555136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프로젝트 역할 분담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873964"/>
              </p:ext>
            </p:extLst>
          </p:nvPr>
        </p:nvGraphicFramePr>
        <p:xfrm>
          <a:off x="1096963" y="1846263"/>
          <a:ext cx="100584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2112535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62300356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8739152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34104646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402485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고은시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이종훈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이태준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주혁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최예은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설계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회원관리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게시판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쪽지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설계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게시판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쪽지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프론트 총괄 설계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PPT</a:t>
                      </a:r>
                    </a:p>
                    <a:p>
                      <a:pPr algn="ctr"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프론트 보조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PPT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댓글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대 댓글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프론트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9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8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DB ERD </a:t>
            </a:r>
            <a:r>
              <a:rPr lang="ko-KR" altLang="en-US"/>
              <a:t>설계도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45" y="1846263"/>
            <a:ext cx="5740636" cy="4022725"/>
          </a:xfrm>
        </p:spPr>
      </p:pic>
    </p:spTree>
    <p:extLst>
      <p:ext uri="{BB962C8B-B14F-4D97-AF65-F5344CB8AC3E}">
        <p14:creationId xmlns:p14="http://schemas.microsoft.com/office/powerpoint/2010/main" val="365145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 설계도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46263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17079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 설계도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2491494" cy="4022725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912" y="1737360"/>
            <a:ext cx="424753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345</TotalTime>
  <Words>321</Words>
  <Application>Microsoft Office PowerPoint</Application>
  <PresentationFormat>와이드스크린</PresentationFormat>
  <Paragraphs>87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Calibri</vt:lpstr>
      <vt:lpstr>Calibri Light</vt:lpstr>
      <vt:lpstr>추억</vt:lpstr>
      <vt:lpstr>Codingin Projecte</vt:lpstr>
      <vt:lpstr>목차 </vt:lpstr>
      <vt:lpstr>프로젝트 주제 이유와 목적</vt:lpstr>
      <vt:lpstr>협업 툴 / 기술</vt:lpstr>
      <vt:lpstr>일정표</vt:lpstr>
      <vt:lpstr>개발 프로젝트 역할 분담</vt:lpstr>
      <vt:lpstr>DB ERD 설계도</vt:lpstr>
      <vt:lpstr>구상 설계도</vt:lpstr>
      <vt:lpstr>구상 설계도</vt:lpstr>
      <vt:lpstr>구상설계도</vt:lpstr>
      <vt:lpstr>백엔드 MVC2 기준 패턴 설계 구조</vt:lpstr>
      <vt:lpstr>핵심 구현 코드</vt:lpstr>
      <vt:lpstr>핵심 구현 코드</vt:lpstr>
      <vt:lpstr>프로젝트 하면서 느낀점</vt:lpstr>
      <vt:lpstr>추후 보완할 기능들</vt:lpstr>
      <vt:lpstr>홈페이지</vt:lpstr>
      <vt:lpstr>로그인</vt:lpstr>
      <vt:lpstr>로그인 후</vt:lpstr>
      <vt:lpstr>글 목록</vt:lpstr>
      <vt:lpstr>상세보기  </vt:lpstr>
      <vt:lpstr>댓글 출력</vt:lpstr>
      <vt:lpstr>글 쓰기</vt:lpstr>
      <vt:lpstr>쪽지함</vt:lpstr>
      <vt:lpstr>깃 주소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Codingin Projecte</dc:title>
  <dc:creator>504</dc:creator>
  <cp:lastModifiedBy>504</cp:lastModifiedBy>
  <cp:revision>18</cp:revision>
  <dcterms:created xsi:type="dcterms:W3CDTF">2022-12-28T11:34:32Z</dcterms:created>
  <dcterms:modified xsi:type="dcterms:W3CDTF">2022-12-29T08:13:28Z</dcterms:modified>
</cp:coreProperties>
</file>