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6" r:id="rId10"/>
    <p:sldId id="261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0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2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8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7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2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5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5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4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4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4D93-FA0C-45F4-85EE-C35019E0323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5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9186" y="731520"/>
            <a:ext cx="9144000" cy="1140691"/>
          </a:xfrm>
        </p:spPr>
        <p:txBody>
          <a:bodyPr/>
          <a:lstStyle/>
          <a:p>
            <a:r>
              <a:rPr lang="ko-KR" altLang="en-US" dirty="0" err="1" smtClean="0"/>
              <a:t>방탈출</a:t>
            </a:r>
            <a:r>
              <a:rPr lang="ko-KR" altLang="en-US" dirty="0" smtClean="0"/>
              <a:t> 게시판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9186" y="2870517"/>
            <a:ext cx="9144000" cy="2399751"/>
          </a:xfrm>
        </p:spPr>
        <p:txBody>
          <a:bodyPr>
            <a:normAutofit/>
          </a:bodyPr>
          <a:lstStyle/>
          <a:p>
            <a:r>
              <a:rPr lang="ko-KR" altLang="en-US" smtClean="0"/>
              <a:t>조장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이종훈</a:t>
            </a:r>
            <a:endParaRPr lang="en-US" altLang="ko-KR" dirty="0" smtClean="0"/>
          </a:p>
          <a:p>
            <a:r>
              <a:rPr lang="ko-KR" altLang="en-US" dirty="0" smtClean="0"/>
              <a:t>조원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고은시</a:t>
            </a:r>
            <a:endParaRPr lang="en-US" altLang="ko-KR" dirty="0"/>
          </a:p>
          <a:p>
            <a:r>
              <a:rPr lang="ko-KR" altLang="en-US" dirty="0" smtClean="0"/>
              <a:t>조원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이태준</a:t>
            </a:r>
            <a:endParaRPr lang="en-US" altLang="ko-KR" dirty="0" smtClean="0"/>
          </a:p>
          <a:p>
            <a:r>
              <a:rPr lang="ko-KR" altLang="en-US" dirty="0" smtClean="0"/>
              <a:t>조원</a:t>
            </a:r>
            <a:r>
              <a:rPr lang="en-US" altLang="ko-KR" dirty="0" smtClean="0"/>
              <a:t>-</a:t>
            </a:r>
            <a:r>
              <a:rPr lang="ko-KR" altLang="en-US" dirty="0" smtClean="0"/>
              <a:t>주혁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416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고은시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smtClean="0"/>
              <a:t>처음엔 팀원들과 어색했지만 코드 공유하는게 좋았습니다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주혁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시간이 지날수록 이해하는게 많아졌습니다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이번엔 기능을 옛날보다 </a:t>
            </a:r>
            <a:r>
              <a:rPr lang="ko-KR" altLang="en-US" dirty="0" err="1" smtClean="0"/>
              <a:t>많이했지만</a:t>
            </a:r>
            <a:r>
              <a:rPr lang="ko-KR" altLang="en-US" dirty="0" smtClean="0"/>
              <a:t> 세세한 기능을 못해 아쉬워요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60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느낀점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5265" y="922713"/>
            <a:ext cx="10788535" cy="56526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 이종훈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게시판을 혼자서 만들게 되니 너무 어렵고 오류 찾는데 시간을 많이 </a:t>
            </a:r>
            <a:r>
              <a:rPr lang="ko-KR" altLang="en-US" dirty="0" err="1" smtClean="0"/>
              <a:t>소비한거같습니다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그래도 오류를 해결하면서 뿌듯함을 느꼈습니다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페이징처리가 </a:t>
            </a:r>
            <a:r>
              <a:rPr lang="ko-KR" altLang="en-US" dirty="0" smtClean="0"/>
              <a:t>너무 어렵습니다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이태준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첫 수업 후 처음으로 프론트 작업을 맡아 기억이 흐려서 인터넷과 책을 많이 찾아보면서 기억을 많이 되살리고 새로운 용어들도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알아 갈 수 있는 프로젝트 시간이었습니다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혼자서 프론트를 담당하다 보니 막막하고 부담감도 있고 만족스럽지 않지만 뭐라도 계속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한다면 나도 할 수는 있다는 걸 알았던 거 같습니다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92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역할분담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이태준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</a:t>
            </a:r>
            <a:r>
              <a:rPr lang="en-US" altLang="ko-KR" dirty="0"/>
              <a:t> </a:t>
            </a:r>
            <a:r>
              <a:rPr lang="en-US" altLang="ko-KR" dirty="0" err="1" smtClean="0"/>
              <a:t>css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이종훈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리뷰게시판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고은시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주혁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21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6953" y="365126"/>
            <a:ext cx="10515600" cy="1668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6953" y="806335"/>
            <a:ext cx="11163992" cy="546977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[10/17] : </a:t>
            </a:r>
            <a:r>
              <a:rPr lang="ko-KR" altLang="en-US" dirty="0" smtClean="0"/>
              <a:t>회원가입   </a:t>
            </a:r>
            <a:endParaRPr lang="en-US" altLang="ko-KR" dirty="0" smtClean="0"/>
          </a:p>
          <a:p>
            <a:r>
              <a:rPr lang="en-US" altLang="ko-KR" dirty="0" smtClean="0"/>
              <a:t>[10/18] : </a:t>
            </a:r>
            <a:r>
              <a:rPr lang="ko-KR" altLang="en-US" dirty="0" err="1" smtClean="0"/>
              <a:t>유효성검사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r>
              <a:rPr lang="en-US" altLang="ko-KR" dirty="0" smtClean="0"/>
              <a:t>[10/20] :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임시비밀번호 발급</a:t>
            </a:r>
            <a:endParaRPr lang="en-US" altLang="ko-KR" dirty="0" smtClean="0"/>
          </a:p>
          <a:p>
            <a:r>
              <a:rPr lang="en-US" altLang="ko-KR" dirty="0" smtClean="0"/>
              <a:t>[10/24] : </a:t>
            </a:r>
            <a:r>
              <a:rPr lang="ko-KR" altLang="en-US" dirty="0" smtClean="0"/>
              <a:t>회원제 게시판 글쓰기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레이아웃설계   </a:t>
            </a:r>
            <a:endParaRPr lang="en-US" altLang="ko-KR" dirty="0" smtClean="0"/>
          </a:p>
          <a:p>
            <a:r>
              <a:rPr lang="en-US" altLang="ko-KR" dirty="0" smtClean="0"/>
              <a:t>[10/25]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파일첨부 기능 추가   </a:t>
            </a:r>
            <a:endParaRPr lang="en-US" altLang="ko-KR" dirty="0" smtClean="0"/>
          </a:p>
          <a:p>
            <a:r>
              <a:rPr lang="en-US" altLang="ko-KR" dirty="0" smtClean="0"/>
              <a:t>[10/26] : </a:t>
            </a:r>
            <a:r>
              <a:rPr lang="ko-KR" altLang="en-US" dirty="0" smtClean="0"/>
              <a:t>패키지 구성 및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전체수정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en-US" altLang="ko-KR" dirty="0" smtClean="0"/>
              <a:t>[11/01] : </a:t>
            </a:r>
            <a:r>
              <a:rPr lang="ko-KR" altLang="en-US" dirty="0" smtClean="0"/>
              <a:t>삭제 완성   </a:t>
            </a:r>
            <a:endParaRPr lang="en-US" altLang="ko-KR" dirty="0" smtClean="0"/>
          </a:p>
          <a:p>
            <a:r>
              <a:rPr lang="en-US" altLang="ko-KR" dirty="0" smtClean="0"/>
              <a:t>[11/03] : </a:t>
            </a:r>
            <a:r>
              <a:rPr lang="ko-KR" altLang="en-US" dirty="0" smtClean="0"/>
              <a:t>관리자페이지 시작 </a:t>
            </a:r>
            <a:endParaRPr lang="en-US" altLang="ko-KR" dirty="0" smtClean="0"/>
          </a:p>
          <a:p>
            <a:r>
              <a:rPr lang="en-US" altLang="ko-KR" dirty="0" smtClean="0"/>
              <a:t>[10/31] : </a:t>
            </a:r>
            <a:r>
              <a:rPr lang="ko-KR" altLang="en-US" dirty="0" err="1" smtClean="0"/>
              <a:t>페이징처리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r>
              <a:rPr lang="en-US" altLang="ko-KR" dirty="0" smtClean="0"/>
              <a:t>[11/03] :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 수정 완료   </a:t>
            </a:r>
            <a:endParaRPr lang="en-US" altLang="ko-KR" dirty="0" smtClean="0"/>
          </a:p>
          <a:p>
            <a:r>
              <a:rPr lang="en-US" altLang="ko-KR" dirty="0" smtClean="0"/>
              <a:t>[11/04] :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완료  </a:t>
            </a:r>
            <a:endParaRPr lang="en-US" altLang="ko-KR" dirty="0" smtClean="0"/>
          </a:p>
          <a:p>
            <a:r>
              <a:rPr lang="en-US" altLang="ko-KR" dirty="0" smtClean="0"/>
              <a:t>[11/07] : </a:t>
            </a:r>
            <a:r>
              <a:rPr lang="ko-KR" altLang="en-US" dirty="0" smtClean="0"/>
              <a:t>관리자페이지 생성   </a:t>
            </a:r>
          </a:p>
          <a:p>
            <a:r>
              <a:rPr lang="en-US" altLang="ko-KR" dirty="0" smtClean="0"/>
              <a:t>[11/08] : </a:t>
            </a:r>
            <a:r>
              <a:rPr lang="ko-KR" altLang="en-US" dirty="0" smtClean="0"/>
              <a:t>예약페이지완료</a:t>
            </a:r>
          </a:p>
        </p:txBody>
      </p:sp>
    </p:spTree>
    <p:extLst>
      <p:ext uri="{BB962C8B-B14F-4D97-AF65-F5344CB8AC3E}">
        <p14:creationId xmlns:p14="http://schemas.microsoft.com/office/powerpoint/2010/main" val="38401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41" y="564250"/>
            <a:ext cx="6954220" cy="1105054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41" y="4306221"/>
            <a:ext cx="2962688" cy="20862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63" y="2831175"/>
            <a:ext cx="6992326" cy="2715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8" y="1976875"/>
            <a:ext cx="4385365" cy="19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3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02906"/>
            <a:ext cx="5849601" cy="3582882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200400" y="3807229"/>
            <a:ext cx="1529542" cy="964276"/>
          </a:xfrm>
          <a:prstGeom prst="frame">
            <a:avLst/>
          </a:prstGeom>
          <a:solidFill>
            <a:srgbClr val="3D41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4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65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DB</a:t>
            </a:r>
            <a:r>
              <a:rPr lang="ko-KR" altLang="en-US" sz="2000" dirty="0" smtClean="0"/>
              <a:t>다이어그램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2" y="1047404"/>
            <a:ext cx="9310254" cy="5054745"/>
          </a:xfrm>
        </p:spPr>
      </p:pic>
      <p:sp>
        <p:nvSpPr>
          <p:cNvPr id="5" name="액자 4"/>
          <p:cNvSpPr/>
          <p:nvPr/>
        </p:nvSpPr>
        <p:spPr>
          <a:xfrm>
            <a:off x="8304244" y="3368351"/>
            <a:ext cx="1940767" cy="1437253"/>
          </a:xfrm>
          <a:prstGeom prst="fram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615142" y="3251718"/>
            <a:ext cx="1875453" cy="2332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2876940" y="4334542"/>
            <a:ext cx="1875453" cy="2332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3814666" y="2575414"/>
            <a:ext cx="1875453" cy="2332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838200" y="5572665"/>
            <a:ext cx="1875453" cy="2332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6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8" y="1576244"/>
            <a:ext cx="6201011" cy="4351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47" y="1299658"/>
            <a:ext cx="4976553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9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5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프론트 구상도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69" y="1404851"/>
            <a:ext cx="8677062" cy="4905116"/>
          </a:xfrm>
        </p:spPr>
      </p:pic>
    </p:spTree>
    <p:extLst>
      <p:ext uri="{BB962C8B-B14F-4D97-AF65-F5344CB8AC3E}">
        <p14:creationId xmlns:p14="http://schemas.microsoft.com/office/powerpoint/2010/main" val="349594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부족한 기능 및 </a:t>
            </a:r>
            <a:r>
              <a:rPr lang="ko-KR" altLang="en-US" dirty="0" err="1" smtClean="0"/>
              <a:t>목표기능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댓글의 </a:t>
            </a:r>
            <a:r>
              <a:rPr lang="ko-KR" altLang="en-US" dirty="0" err="1" smtClean="0"/>
              <a:t>대댓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대댓의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대대댓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대대댓의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핫게시판이나</a:t>
            </a:r>
            <a:r>
              <a:rPr lang="ko-KR" altLang="en-US" dirty="0" smtClean="0"/>
              <a:t> 추천 및 조회수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예약 수정 및 </a:t>
            </a:r>
            <a:r>
              <a:rPr lang="ko-KR" altLang="en-US" dirty="0" err="1" smtClean="0"/>
              <a:t>유효성검사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댓글상태표시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조금 더 모던하고 심플한 </a:t>
            </a:r>
            <a:r>
              <a:rPr lang="ko-KR" altLang="en-US" dirty="0" smtClean="0"/>
              <a:t>디자인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534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250</Words>
  <Application>Microsoft Office PowerPoint</Application>
  <PresentationFormat>와이드스크린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방탈출 게시판</vt:lpstr>
      <vt:lpstr>역할분담</vt:lpstr>
      <vt:lpstr>일정</vt:lpstr>
      <vt:lpstr>PowerPoint 프레젠테이션</vt:lpstr>
      <vt:lpstr>PowerPoint 프레젠테이션</vt:lpstr>
      <vt:lpstr>DB다이어그램</vt:lpstr>
      <vt:lpstr>페이징 처리</vt:lpstr>
      <vt:lpstr>프론트 구상도</vt:lpstr>
      <vt:lpstr>부족한 기능 및 목표기능</vt:lpstr>
      <vt:lpstr>느낀점</vt:lpstr>
      <vt:lpstr>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방탈출 게시판</dc:title>
  <dc:creator>504</dc:creator>
  <cp:lastModifiedBy>504</cp:lastModifiedBy>
  <cp:revision>19</cp:revision>
  <dcterms:created xsi:type="dcterms:W3CDTF">2022-11-11T04:52:38Z</dcterms:created>
  <dcterms:modified xsi:type="dcterms:W3CDTF">2022-11-14T01:11:10Z</dcterms:modified>
</cp:coreProperties>
</file>