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6" r:id="rId19"/>
    <p:sldId id="261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7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6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0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41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4D93-FA0C-45F4-85EE-C35019E0323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74C26A-9E0F-467F-A9D3-1F9DFD24B6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5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4946" y="989215"/>
            <a:ext cx="9144000" cy="1140691"/>
          </a:xfrm>
        </p:spPr>
        <p:txBody>
          <a:bodyPr/>
          <a:lstStyle/>
          <a:p>
            <a:r>
              <a:rPr lang="ko-KR" altLang="en-US" dirty="0" smtClean="0"/>
              <a:t>방 탈출 게시판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8030" y="3070023"/>
            <a:ext cx="9144000" cy="2399751"/>
          </a:xfrm>
        </p:spPr>
        <p:txBody>
          <a:bodyPr>
            <a:normAutofit/>
          </a:bodyPr>
          <a:lstStyle/>
          <a:p>
            <a:r>
              <a:rPr lang="ko-KR" altLang="en-US" smtClean="0"/>
              <a:t>조장</a:t>
            </a:r>
            <a:r>
              <a:rPr lang="en-US" altLang="ko-KR" smtClean="0"/>
              <a:t>-</a:t>
            </a:r>
            <a:r>
              <a:rPr lang="ko-KR" altLang="en-US" smtClean="0"/>
              <a:t>이종훈</a:t>
            </a:r>
            <a:r>
              <a:rPr lang="en-US" altLang="ko-KR" smtClean="0"/>
              <a:t>	</a:t>
            </a:r>
            <a:r>
              <a:rPr lang="ko-KR" altLang="en-US" smtClean="0"/>
              <a:t>조원</a:t>
            </a:r>
            <a:r>
              <a:rPr lang="en-US" altLang="ko-KR" smtClean="0"/>
              <a:t>-</a:t>
            </a:r>
            <a:r>
              <a:rPr lang="ko-KR" altLang="en-US" smtClean="0"/>
              <a:t>고은시</a:t>
            </a:r>
            <a:r>
              <a:rPr lang="en-US" altLang="ko-KR" smtClean="0"/>
              <a:t>	</a:t>
            </a:r>
            <a:r>
              <a:rPr lang="ko-KR" altLang="en-US" smtClean="0"/>
              <a:t>조원</a:t>
            </a:r>
            <a:r>
              <a:rPr lang="en-US" altLang="ko-KR" smtClean="0"/>
              <a:t>-</a:t>
            </a:r>
            <a:r>
              <a:rPr lang="ko-KR" altLang="en-US" smtClean="0"/>
              <a:t>이태준</a:t>
            </a:r>
            <a:r>
              <a:rPr lang="en-US" altLang="ko-KR" smtClean="0"/>
              <a:t>	</a:t>
            </a:r>
            <a:r>
              <a:rPr lang="ko-KR" altLang="en-US" smtClean="0"/>
              <a:t>조원</a:t>
            </a:r>
            <a:r>
              <a:rPr lang="en-US" altLang="ko-KR" smtClean="0"/>
              <a:t>-</a:t>
            </a:r>
            <a:r>
              <a:rPr lang="ko-KR" altLang="en-US" smtClean="0"/>
              <a:t>주혁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416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임시비밀번호 발급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" y="2007812"/>
            <a:ext cx="3732413" cy="344963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00" y="2007812"/>
            <a:ext cx="7322441" cy="3441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3" y="2892588"/>
            <a:ext cx="359142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글쓰기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문의사항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" y="1853753"/>
            <a:ext cx="4529792" cy="401503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09" y="1853753"/>
            <a:ext cx="6142892" cy="40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6" y="1853754"/>
            <a:ext cx="5463924" cy="34496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27" y="1853754"/>
            <a:ext cx="5122985" cy="42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예약하기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73" y="2016125"/>
            <a:ext cx="6663179" cy="3449638"/>
          </a:xfrm>
        </p:spPr>
      </p:pic>
    </p:spTree>
    <p:extLst>
      <p:ext uri="{BB962C8B-B14F-4D97-AF65-F5344CB8AC3E}">
        <p14:creationId xmlns:p14="http://schemas.microsoft.com/office/powerpoint/2010/main" val="3240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67" y="2032750"/>
            <a:ext cx="6186004" cy="3449638"/>
          </a:xfrm>
        </p:spPr>
      </p:pic>
    </p:spTree>
    <p:extLst>
      <p:ext uri="{BB962C8B-B14F-4D97-AF65-F5344CB8AC3E}">
        <p14:creationId xmlns:p14="http://schemas.microsoft.com/office/powerpoint/2010/main" val="23999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댓글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38" y="2016125"/>
            <a:ext cx="7858248" cy="3449638"/>
          </a:xfrm>
        </p:spPr>
      </p:pic>
    </p:spTree>
    <p:extLst>
      <p:ext uri="{BB962C8B-B14F-4D97-AF65-F5344CB8AC3E}">
        <p14:creationId xmlns:p14="http://schemas.microsoft.com/office/powerpoint/2010/main" val="329733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75" y="1853754"/>
            <a:ext cx="5045248" cy="393052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6" y="1853754"/>
            <a:ext cx="4888523" cy="39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238796"/>
            <a:ext cx="9604375" cy="3004295"/>
          </a:xfrm>
        </p:spPr>
      </p:pic>
    </p:spTree>
    <p:extLst>
      <p:ext uri="{BB962C8B-B14F-4D97-AF65-F5344CB8AC3E}">
        <p14:creationId xmlns:p14="http://schemas.microsoft.com/office/powerpoint/2010/main" val="226183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8" y="1294970"/>
            <a:ext cx="9603275" cy="1049235"/>
          </a:xfrm>
        </p:spPr>
        <p:txBody>
          <a:bodyPr/>
          <a:lstStyle/>
          <a:p>
            <a:r>
              <a:rPr lang="ko-KR" altLang="en-US" smtClean="0"/>
              <a:t>부족한 기능 및 목표기능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댓글의 대댓글 기능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추천 및 조회수를 바탕으로 베스트 게시판 기능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예약 수정 및 유효성검사 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댓글상태표시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조금 더 모던하고 심플한 디자인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534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6394" y="1220155"/>
            <a:ext cx="9603275" cy="1049235"/>
          </a:xfrm>
        </p:spPr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고은시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처음엔 팀원들과 어색했지만 코드 공유하는게 좋았습니다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주혁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시간이 지날수록 이해하는게 많아졌습니다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이번엔 기능을 옛날보다 </a:t>
            </a:r>
            <a:r>
              <a:rPr lang="ko-KR" altLang="en-US" dirty="0" err="1" smtClean="0"/>
              <a:t>많이했지만</a:t>
            </a:r>
            <a:r>
              <a:rPr lang="ko-KR" altLang="en-US" dirty="0" smtClean="0"/>
              <a:t> 세세한 기능을 </a:t>
            </a:r>
            <a:r>
              <a:rPr lang="ko-KR" altLang="en-US" smtClean="0"/>
              <a:t>못해 아쉽습니다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6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579" y="1215895"/>
            <a:ext cx="9603275" cy="799837"/>
          </a:xfrm>
        </p:spPr>
        <p:txBody>
          <a:bodyPr/>
          <a:lstStyle/>
          <a:p>
            <a:pPr algn="ctr"/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mtClean="0"/>
              <a:t>이태준 </a:t>
            </a:r>
            <a:r>
              <a:rPr lang="en-US" altLang="ko-KR" smtClean="0"/>
              <a:t>– </a:t>
            </a:r>
            <a:r>
              <a:rPr lang="ko-KR" altLang="en-US" smtClean="0"/>
              <a:t>메인</a:t>
            </a:r>
            <a:r>
              <a:rPr lang="en-US" altLang="ko-KR" smtClean="0"/>
              <a:t> css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이종훈 </a:t>
            </a:r>
            <a:r>
              <a:rPr lang="en-US" altLang="ko-KR" smtClean="0"/>
              <a:t>– </a:t>
            </a:r>
            <a:r>
              <a:rPr lang="ko-KR" altLang="en-US" smtClean="0"/>
              <a:t>리뷰게시판 </a:t>
            </a:r>
            <a:r>
              <a:rPr lang="en-US" altLang="ko-KR" smtClean="0"/>
              <a:t>merge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고은시 </a:t>
            </a:r>
            <a:r>
              <a:rPr lang="en-US" altLang="ko-KR" smtClean="0"/>
              <a:t>– </a:t>
            </a:r>
            <a:r>
              <a:rPr lang="ko-KR" altLang="en-US" smtClean="0"/>
              <a:t>문의사항</a:t>
            </a:r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주혁 </a:t>
            </a:r>
            <a:r>
              <a:rPr lang="en-US" altLang="ko-KR" smtClean="0"/>
              <a:t>- </a:t>
            </a:r>
            <a:r>
              <a:rPr lang="ko-KR" altLang="en-US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21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6394" y="1220155"/>
            <a:ext cx="9603275" cy="1049235"/>
          </a:xfrm>
        </p:spPr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이종훈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게시판을 혼자서 만들게 되니 너무 어렵고 오류 찾는데 시간을 많이 </a:t>
            </a:r>
            <a:r>
              <a:rPr lang="ko-KR" altLang="en-US" dirty="0" err="1"/>
              <a:t>소비한거같습니다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그래도 오류를 해결하면서 뿌듯함을 느꼈습니다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페이징처리가 너무 어렵습니다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72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6394" y="1220155"/>
            <a:ext cx="9603275" cy="1049235"/>
          </a:xfrm>
        </p:spPr>
        <p:txBody>
          <a:bodyPr/>
          <a:lstStyle/>
          <a:p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이태준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첫 수업 후 처음으로 프론트 작업을 맡아 기억이 흐려서 인터넷과 책을 많이 찾아보면서 기억을 많이 되살리고 새로운 </a:t>
            </a:r>
            <a:r>
              <a:rPr lang="ko-KR" altLang="en-US" dirty="0" smtClean="0"/>
              <a:t>용어를 알아 </a:t>
            </a:r>
            <a:r>
              <a:rPr lang="ko-KR" altLang="en-US" dirty="0"/>
              <a:t>갈 수 있는 프로젝트 시간이었습니다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혼자서 프론트를 담당하다 보니 막막하고 부담감도 있고 만족스럽지 않지만 뭐라도 </a:t>
            </a:r>
            <a:r>
              <a:rPr lang="ko-KR" altLang="en-US" dirty="0" smtClean="0"/>
              <a:t>계속 한다면 </a:t>
            </a:r>
            <a:r>
              <a:rPr lang="ko-KR" altLang="en-US" dirty="0"/>
              <a:t>나도 할 수는 있다는 걸 알았던 거 같습니다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55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3702" y="1304465"/>
            <a:ext cx="10515600" cy="16689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7" y="2003367"/>
            <a:ext cx="11163992" cy="5469774"/>
          </a:xfrm>
        </p:spPr>
        <p:txBody>
          <a:bodyPr numCol="2">
            <a:normAutofit/>
          </a:bodyPr>
          <a:lstStyle/>
          <a:p>
            <a:r>
              <a:rPr lang="en-US" altLang="ko-KR" dirty="0" smtClean="0"/>
              <a:t>[10/17] : </a:t>
            </a:r>
            <a:r>
              <a:rPr lang="ko-KR" altLang="en-US" dirty="0" smtClean="0"/>
              <a:t>회원가입   </a:t>
            </a:r>
            <a:endParaRPr lang="en-US" altLang="ko-KR" dirty="0" smtClean="0"/>
          </a:p>
          <a:p>
            <a:r>
              <a:rPr lang="en-US" altLang="ko-KR" dirty="0" smtClean="0"/>
              <a:t>[10/18] : </a:t>
            </a:r>
            <a:r>
              <a:rPr lang="ko-KR" altLang="en-US" dirty="0" err="1" smtClean="0"/>
              <a:t>유효성검사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[10/20] :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임시비밀번호 발급</a:t>
            </a:r>
            <a:endParaRPr lang="en-US" altLang="ko-KR" dirty="0" smtClean="0"/>
          </a:p>
          <a:p>
            <a:r>
              <a:rPr lang="en-US" altLang="ko-KR" dirty="0" smtClean="0"/>
              <a:t>[10/24] : </a:t>
            </a:r>
            <a:r>
              <a:rPr lang="ko-KR" altLang="en-US" dirty="0" smtClean="0"/>
              <a:t>회원제 게시판 글쓰기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레이아웃설계   </a:t>
            </a:r>
            <a:endParaRPr lang="en-US" altLang="ko-KR" dirty="0" smtClean="0"/>
          </a:p>
          <a:p>
            <a:r>
              <a:rPr lang="en-US" altLang="ko-KR" dirty="0" smtClean="0"/>
              <a:t>[10/25] :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파일첨부 기능 추가   </a:t>
            </a:r>
            <a:endParaRPr lang="en-US" altLang="ko-KR" dirty="0" smtClean="0"/>
          </a:p>
          <a:p>
            <a:r>
              <a:rPr lang="en-US" altLang="ko-KR" dirty="0" smtClean="0"/>
              <a:t>[10/26] : </a:t>
            </a:r>
            <a:r>
              <a:rPr lang="ko-KR" altLang="en-US" dirty="0" smtClean="0"/>
              <a:t>패키지 구성 및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전체수정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 smtClean="0"/>
              <a:t>[11/01] : </a:t>
            </a:r>
            <a:r>
              <a:rPr lang="ko-KR" altLang="en-US" dirty="0" smtClean="0"/>
              <a:t>삭제 완성 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[11/03] : </a:t>
            </a:r>
            <a:r>
              <a:rPr lang="ko-KR" altLang="en-US" dirty="0" smtClean="0"/>
              <a:t>관리자페이지 시작 </a:t>
            </a:r>
            <a:endParaRPr lang="en-US" altLang="ko-KR" dirty="0" smtClean="0"/>
          </a:p>
          <a:p>
            <a:r>
              <a:rPr lang="en-US" altLang="ko-KR" dirty="0" smtClean="0"/>
              <a:t>[10/31] : </a:t>
            </a:r>
            <a:r>
              <a:rPr lang="ko-KR" altLang="en-US" dirty="0" err="1" smtClean="0"/>
              <a:t>페이징처리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r>
              <a:rPr lang="en-US" altLang="ko-KR" dirty="0" smtClean="0"/>
              <a:t>[11/03] 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 수정 완료   </a:t>
            </a:r>
            <a:endParaRPr lang="en-US" altLang="ko-KR" dirty="0" smtClean="0"/>
          </a:p>
          <a:p>
            <a:r>
              <a:rPr lang="en-US" altLang="ko-KR" dirty="0" smtClean="0"/>
              <a:t>[11/04] :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완료  </a:t>
            </a:r>
            <a:endParaRPr lang="en-US" altLang="ko-KR" dirty="0" smtClean="0"/>
          </a:p>
          <a:p>
            <a:r>
              <a:rPr lang="en-US" altLang="ko-KR" dirty="0" smtClean="0"/>
              <a:t>[11/07] : </a:t>
            </a:r>
            <a:r>
              <a:rPr lang="ko-KR" altLang="en-US" dirty="0" smtClean="0"/>
              <a:t>관리자페이지 생성   </a:t>
            </a:r>
          </a:p>
          <a:p>
            <a:r>
              <a:rPr lang="en-US" altLang="ko-KR" dirty="0" smtClean="0"/>
              <a:t>[11/08] : </a:t>
            </a:r>
            <a:r>
              <a:rPr lang="ko-KR" altLang="en-US" dirty="0" smtClean="0"/>
              <a:t>예약페이지완료</a:t>
            </a:r>
          </a:p>
        </p:txBody>
      </p:sp>
    </p:spTree>
    <p:extLst>
      <p:ext uri="{BB962C8B-B14F-4D97-AF65-F5344CB8AC3E}">
        <p14:creationId xmlns:p14="http://schemas.microsoft.com/office/powerpoint/2010/main" val="38401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34" y="530999"/>
            <a:ext cx="6954220" cy="110505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5" y="4098403"/>
            <a:ext cx="2962688" cy="2086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79" y="2740901"/>
            <a:ext cx="6992326" cy="2715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5" y="2019021"/>
            <a:ext cx="4385365" cy="1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3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586" y="2015788"/>
            <a:ext cx="5849601" cy="3582882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3125586" y="4272741"/>
            <a:ext cx="1529542" cy="964276"/>
          </a:xfrm>
          <a:prstGeom prst="frame">
            <a:avLst/>
          </a:prstGeom>
          <a:solidFill>
            <a:srgbClr val="3D41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4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DB</a:t>
            </a:r>
            <a:r>
              <a:rPr lang="ko-KR" altLang="en-US" sz="2000" smtClean="0"/>
              <a:t>다이어그램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2" y="897776"/>
            <a:ext cx="8720050" cy="5402821"/>
          </a:xfrm>
        </p:spPr>
      </p:pic>
      <p:sp>
        <p:nvSpPr>
          <p:cNvPr id="5" name="액자 4"/>
          <p:cNvSpPr/>
          <p:nvPr/>
        </p:nvSpPr>
        <p:spPr>
          <a:xfrm>
            <a:off x="8304244" y="3368351"/>
            <a:ext cx="1940767" cy="1437253"/>
          </a:xfrm>
          <a:prstGeom prst="frame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1130531" y="3251718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3234388" y="4449929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172114" y="2537493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1436717" y="5780483"/>
            <a:ext cx="1875453" cy="2332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3194" y="3300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멤버테이블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76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페이징 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6" y="1573825"/>
            <a:ext cx="6201011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7" y="465074"/>
            <a:ext cx="4867954" cy="18957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7" y="2360814"/>
            <a:ext cx="523948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98" y="2016125"/>
            <a:ext cx="6877929" cy="3449638"/>
          </a:xfrm>
        </p:spPr>
      </p:pic>
    </p:spTree>
    <p:extLst>
      <p:ext uri="{BB962C8B-B14F-4D97-AF65-F5344CB8AC3E}">
        <p14:creationId xmlns:p14="http://schemas.microsoft.com/office/powerpoint/2010/main" val="27540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00" y="2016125"/>
            <a:ext cx="6563325" cy="3449638"/>
          </a:xfrm>
        </p:spPr>
      </p:pic>
    </p:spTree>
    <p:extLst>
      <p:ext uri="{BB962C8B-B14F-4D97-AF65-F5344CB8AC3E}">
        <p14:creationId xmlns:p14="http://schemas.microsoft.com/office/powerpoint/2010/main" val="9405035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338</TotalTime>
  <Words>262</Words>
  <Application>Microsoft Office PowerPoint</Application>
  <PresentationFormat>와이드스크린</PresentationFormat>
  <Paragraphs>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Gill Sans MT</vt:lpstr>
      <vt:lpstr>맑은 고딕</vt:lpstr>
      <vt:lpstr>Arial</vt:lpstr>
      <vt:lpstr>Gallery</vt:lpstr>
      <vt:lpstr>방 탈출 게시판</vt:lpstr>
      <vt:lpstr>역할분담</vt:lpstr>
      <vt:lpstr>일정</vt:lpstr>
      <vt:lpstr>PowerPoint 프레젠테이션</vt:lpstr>
      <vt:lpstr>PowerPoint 프레젠테이션</vt:lpstr>
      <vt:lpstr>DB다이어그램</vt:lpstr>
      <vt:lpstr>페이징 처리</vt:lpstr>
      <vt:lpstr>첫 화면</vt:lpstr>
      <vt:lpstr>회원가입</vt:lpstr>
      <vt:lpstr>임시비밀번호 발급</vt:lpstr>
      <vt:lpstr>글쓰기(문의사항/리뷰)</vt:lpstr>
      <vt:lpstr>페이징</vt:lpstr>
      <vt:lpstr>예약하기</vt:lpstr>
      <vt:lpstr>관리자</vt:lpstr>
      <vt:lpstr>관리자 댓글</vt:lpstr>
      <vt:lpstr>공지사항</vt:lpstr>
      <vt:lpstr>예약확인</vt:lpstr>
      <vt:lpstr>부족한 기능 및 목표기능</vt:lpstr>
      <vt:lpstr>느낀점</vt:lpstr>
      <vt:lpstr>느낀점</vt:lpstr>
      <vt:lpstr>느낀점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방탈출 게시판</dc:title>
  <dc:creator>504</dc:creator>
  <cp:lastModifiedBy>504</cp:lastModifiedBy>
  <cp:revision>27</cp:revision>
  <dcterms:created xsi:type="dcterms:W3CDTF">2022-11-11T04:52:38Z</dcterms:created>
  <dcterms:modified xsi:type="dcterms:W3CDTF">2022-12-15T02:13:20Z</dcterms:modified>
</cp:coreProperties>
</file>