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7" r:id="rId4"/>
    <p:sldId id="278" r:id="rId5"/>
    <p:sldId id="270" r:id="rId6"/>
    <p:sldId id="268" r:id="rId7"/>
    <p:sldId id="275" r:id="rId8"/>
    <p:sldId id="276" r:id="rId9"/>
    <p:sldId id="281" r:id="rId10"/>
    <p:sldId id="277" r:id="rId11"/>
    <p:sldId id="279" r:id="rId12"/>
    <p:sldId id="280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1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87279"/>
  </p:normalViewPr>
  <p:slideViewPr>
    <p:cSldViewPr snapToGrid="0" snapToObjects="1">
      <p:cViewPr varScale="1">
        <p:scale>
          <a:sx n="105" d="100"/>
          <a:sy n="105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1FC2-FEE0-FD43-9357-5CBE846A0232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2471-D4AE-B042-811F-B2871587E3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4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리스트란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87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72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3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85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97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0234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445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32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355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56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리스트에 자료를 추가할 때</a:t>
            </a:r>
            <a:endParaRPr kumimoji="1" lang="en-US" altLang="ko-KR" dirty="0"/>
          </a:p>
          <a:p>
            <a:r>
              <a:rPr kumimoji="1" lang="ko-KR" altLang="en-US" dirty="0"/>
              <a:t>리스트는 자료가 한 줄로 차례로 연결되어 저장되기 때문에 기존에 저장된 자료 사이에 어느 곳에도 끼워 넣을 수 있음</a:t>
            </a:r>
            <a:endParaRPr kumimoji="1" lang="en-US" altLang="ko-KR" dirty="0"/>
          </a:p>
          <a:p>
            <a:r>
              <a:rPr kumimoji="1" lang="en-US" altLang="ko-KR" dirty="0"/>
              <a:t>15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두 번째 위치에 추가하게 되면 내부적으로 순서가 변경되어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</a:t>
            </a:r>
            <a:r>
              <a:rPr kumimoji="1" lang="en-US" altLang="ko-KR" dirty="0"/>
              <a:t>15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 순서로 리스트에 저장됨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89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44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리스트에서 </a:t>
            </a:r>
            <a:r>
              <a:rPr kumimoji="1" lang="en-US" altLang="ko-KR" dirty="0"/>
              <a:t>15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삭제하면 두 번째 자리에 </a:t>
            </a:r>
            <a:r>
              <a:rPr kumimoji="1" lang="en-US" altLang="ko-KR" dirty="0"/>
              <a:t>20,</a:t>
            </a:r>
            <a:r>
              <a:rPr kumimoji="1" lang="ko-KR" altLang="en-US" dirty="0"/>
              <a:t> 세 번째 자리에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이 위치하게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92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401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82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65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536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22471-D4AE-B042-811F-B2871587E3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48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FB620-2BC7-DD47-BF31-DD89E690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1D4D6-0A13-2C43-9EFD-DE97E63A5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2FB5A-3CE5-4042-B3A0-8DD4B28C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9EFC-048D-204D-BD98-8699BD5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2C98-FFF1-8D42-AEF8-3FF3134D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4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1A1D-E78D-714C-9E00-AA9156BD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3FBA7-BDD7-DA49-A51F-7CFEF16B5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42AB9-2669-AC4D-81ED-217E33FF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CEEB7-B754-894B-9153-371C9AA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D83FF-359A-A74E-A8DF-C806FC8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7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D1DB17-4D0D-D54D-97EF-5E589C5D0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9EB11-87CD-944A-8FF2-7DFE2806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7ECE0-322A-D643-8D04-C7CD29D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CD823-9EDF-CC4D-A5F5-CE7030B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CB309-7CBE-564D-9824-BA67A658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5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772D-DC38-5545-AB0C-6F0DA01F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BEE54-C376-004D-9E08-892485D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CDC81-3FB8-B44F-A0B8-EB8B9FFB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924CE-63E0-B349-96DA-4A876A00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9690E-3A5D-3547-9E74-4B8979A8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23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060BC-4183-474E-89DB-66BE97A3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E3FCB-ED50-F941-AACE-11075D77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A0146-4A1D-AE4F-B967-19745888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5872A-C5AF-8F4F-84BC-D8A2BBFC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0390E-A964-2F42-9B6D-2140D8AE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8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1864-AA5C-8641-B33C-B65A060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33E0-961A-0347-B4DB-E67097521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8DEFD-6A37-7144-B633-A5D7DB64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9DA2A-8351-D142-978A-983B336B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7C599-4EAA-7B41-9F9E-C14568C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2A6F1-DA7F-2347-90DE-778E9A7E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0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E29C-20FF-CB4E-9C2F-0C23E995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33EFF-1795-A94F-AAA7-B86AABF4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99F45-FE23-D142-8EBC-141FE92B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A3928-0657-1242-AB8E-E6E94063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B6D7E-CA1C-A94C-88F8-DF3C548F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B15D1C-B7CB-5E40-BBC5-EE1E554C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69A7C9-D99A-E144-B2BF-03BABE5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AFD5F5-B9B1-2C47-B83D-ABA72DED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67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902A-73F6-ED4E-8179-6BA2CF8C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6807ED-DFE3-4A44-A4E5-753F7DC8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9174D-F79E-C94D-A73C-50DD9B2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68C7-6264-7142-9942-89D7BA2C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2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67DF4-CB80-7F43-9294-254E378A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CB2E2-91C6-1649-97FD-335B0F94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AB8CF-EF0D-764E-8AB1-675819EC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058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22134-15F0-6143-964F-286FF75B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53A96-5ED3-6745-989F-3700C4F4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1AB45-E333-F34E-AA64-4652D693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529F6-0A04-4A4A-B8E4-8E5E0433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3982D-79DA-6B4C-8576-36D6ECD9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AA50F-D0C9-ED42-8532-AC6A435F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6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6850F-7810-A542-A5F5-1BAFB7A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EB84C-7708-F949-86E4-98953467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44058-84E6-E54B-9A9D-C81DC99E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937CE-66C7-3E48-86EF-128E1708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2D8AA-A4A1-8B4F-B998-8C21215F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82387-DAD0-D34B-93C2-25B33E2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3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E37CE-8117-284D-A550-26894CB1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027E3-C59B-6948-B45E-B80AFBF1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48D08-A1A3-2743-B75E-003BD1B4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BAC6-91FE-274F-A134-A03337FE77B7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43FAC-7059-4548-BCB8-50AEC6F14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229C-15C4-504B-A21D-2EB204153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42C5-6661-5247-8ED2-575F658E88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59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AB1BF-13B1-714F-A2E2-5E919304909D}"/>
              </a:ext>
            </a:extLst>
          </p:cNvPr>
          <p:cNvSpPr/>
          <p:nvPr/>
        </p:nvSpPr>
        <p:spPr>
          <a:xfrm>
            <a:off x="1189971" y="2116998"/>
            <a:ext cx="252000" cy="25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BDFB1E-B5AE-0841-820B-22E585FE35DB}"/>
              </a:ext>
            </a:extLst>
          </p:cNvPr>
          <p:cNvSpPr/>
          <p:nvPr/>
        </p:nvSpPr>
        <p:spPr>
          <a:xfrm>
            <a:off x="1189971" y="2430197"/>
            <a:ext cx="252000" cy="25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3DB04-8E92-AB49-A126-EBD76E261015}"/>
              </a:ext>
            </a:extLst>
          </p:cNvPr>
          <p:cNvSpPr/>
          <p:nvPr/>
        </p:nvSpPr>
        <p:spPr>
          <a:xfrm>
            <a:off x="9093897" y="4308953"/>
            <a:ext cx="3098104" cy="475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1B746-44E7-CE49-89A9-88C839B94819}"/>
              </a:ext>
            </a:extLst>
          </p:cNvPr>
          <p:cNvSpPr txBox="1"/>
          <p:nvPr/>
        </p:nvSpPr>
        <p:spPr>
          <a:xfrm>
            <a:off x="11314837" y="4873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구아람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082FB-E2B3-1A4B-91DD-ED8EEAAE04E7}"/>
              </a:ext>
            </a:extLst>
          </p:cNvPr>
          <p:cNvSpPr txBox="1"/>
          <p:nvPr/>
        </p:nvSpPr>
        <p:spPr>
          <a:xfrm>
            <a:off x="1565755" y="2137809"/>
            <a:ext cx="4847572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402117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노드의 차수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576225" y="1199275"/>
              <a:ext cx="10615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9C7B31-4488-2448-BE6D-369482D93616}"/>
              </a:ext>
            </a:extLst>
          </p:cNvPr>
          <p:cNvGrpSpPr/>
          <p:nvPr/>
        </p:nvGrpSpPr>
        <p:grpSpPr>
          <a:xfrm>
            <a:off x="3384218" y="1751263"/>
            <a:ext cx="5606704" cy="4203911"/>
            <a:chOff x="3137784" y="881983"/>
            <a:chExt cx="7328286" cy="517666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6A858FB-75D1-6B4E-8F17-F979C1F35FC1}"/>
                </a:ext>
              </a:extLst>
            </p:cNvPr>
            <p:cNvGrpSpPr/>
            <p:nvPr/>
          </p:nvGrpSpPr>
          <p:grpSpPr>
            <a:xfrm>
              <a:off x="3137784" y="994388"/>
              <a:ext cx="5916432" cy="4952043"/>
              <a:chOff x="3971287" y="1157494"/>
              <a:chExt cx="5916432" cy="495204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168F1B5-9943-9947-A741-E4918A1453B2}"/>
                  </a:ext>
                </a:extLst>
              </p:cNvPr>
              <p:cNvSpPr/>
              <p:nvPr/>
            </p:nvSpPr>
            <p:spPr>
              <a:xfrm>
                <a:off x="5630367" y="1157494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C5DFE0AE-AEE8-BF43-BAA9-A6335077D971}"/>
                  </a:ext>
                </a:extLst>
              </p:cNvPr>
              <p:cNvCxnSpPr>
                <a:stCxn id="29" idx="4"/>
              </p:cNvCxnSpPr>
              <p:nvPr/>
            </p:nvCxnSpPr>
            <p:spPr>
              <a:xfrm flipH="1">
                <a:off x="5517939" y="2048448"/>
                <a:ext cx="557905" cy="465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56E0D80-3DAF-F34F-89E9-9AD19B354FA5}"/>
                  </a:ext>
                </a:extLst>
              </p:cNvPr>
              <p:cNvCxnSpPr>
                <a:stCxn id="29" idx="4"/>
              </p:cNvCxnSpPr>
              <p:nvPr/>
            </p:nvCxnSpPr>
            <p:spPr>
              <a:xfrm>
                <a:off x="6075844" y="2048448"/>
                <a:ext cx="445477" cy="5026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5D75D9E-FCD3-9345-9D53-C8E25F9E4D88}"/>
                  </a:ext>
                </a:extLst>
              </p:cNvPr>
              <p:cNvSpPr/>
              <p:nvPr/>
            </p:nvSpPr>
            <p:spPr>
              <a:xfrm>
                <a:off x="4844524" y="2476709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B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AE33DD8-BFB7-DE49-8805-20A76CDFE982}"/>
                  </a:ext>
                </a:extLst>
              </p:cNvPr>
              <p:cNvSpPr/>
              <p:nvPr/>
            </p:nvSpPr>
            <p:spPr>
              <a:xfrm>
                <a:off x="6188272" y="2520589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D1A0C2D-378A-3745-A179-257BCBDFF6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6986" y="3373948"/>
                <a:ext cx="534260" cy="465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7765298-212C-034F-969F-59AB2895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3529" y="4717736"/>
                <a:ext cx="469121" cy="5026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140B953-6CE4-0B49-B2AA-B12EFAA4FE05}"/>
                  </a:ext>
                </a:extLst>
              </p:cNvPr>
              <p:cNvSpPr/>
              <p:nvPr/>
            </p:nvSpPr>
            <p:spPr>
              <a:xfrm>
                <a:off x="3971287" y="3819425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E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0B424B9-83F8-E041-AD05-4B557C2584C2}"/>
                  </a:ext>
                </a:extLst>
              </p:cNvPr>
              <p:cNvSpPr/>
              <p:nvPr/>
            </p:nvSpPr>
            <p:spPr>
              <a:xfrm>
                <a:off x="4515956" y="5218583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H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C49D4FB-4B5E-A24A-BC5A-4B2BDFAC766C}"/>
                  </a:ext>
                </a:extLst>
              </p:cNvPr>
              <p:cNvSpPr/>
              <p:nvPr/>
            </p:nvSpPr>
            <p:spPr>
              <a:xfrm>
                <a:off x="7684674" y="2507316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88E564EA-803B-4046-B201-5CF0077FD2B2}"/>
                  </a:ext>
                </a:extLst>
              </p:cNvPr>
              <p:cNvCxnSpPr>
                <a:stCxn id="38" idx="4"/>
              </p:cNvCxnSpPr>
              <p:nvPr/>
            </p:nvCxnSpPr>
            <p:spPr>
              <a:xfrm flipH="1">
                <a:off x="7572246" y="3398270"/>
                <a:ext cx="557905" cy="465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0474057-37BE-1245-9325-1A4B86154706}"/>
                  </a:ext>
                </a:extLst>
              </p:cNvPr>
              <p:cNvCxnSpPr>
                <a:stCxn id="38" idx="4"/>
              </p:cNvCxnSpPr>
              <p:nvPr/>
            </p:nvCxnSpPr>
            <p:spPr>
              <a:xfrm>
                <a:off x="8130151" y="3398270"/>
                <a:ext cx="445477" cy="5026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53D471F-0B42-E342-8AF1-35A9F07182B5}"/>
                  </a:ext>
                </a:extLst>
              </p:cNvPr>
              <p:cNvSpPr/>
              <p:nvPr/>
            </p:nvSpPr>
            <p:spPr>
              <a:xfrm>
                <a:off x="6999829" y="3854959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F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AB85451-5347-8E45-BD5F-27C4CE932B37}"/>
                  </a:ext>
                </a:extLst>
              </p:cNvPr>
              <p:cNvSpPr/>
              <p:nvPr/>
            </p:nvSpPr>
            <p:spPr>
              <a:xfrm>
                <a:off x="8316728" y="3857138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A7BA6B3-FFDB-B54C-90E0-8A5837F2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2283" y="4752252"/>
                <a:ext cx="534260" cy="465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DCD09AD0-37F9-9E4E-9CFB-7FC8DB55A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6543" y="4752252"/>
                <a:ext cx="469121" cy="5026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BA86A13-3B5F-594F-9E16-6E524305B648}"/>
                  </a:ext>
                </a:extLst>
              </p:cNvPr>
              <p:cNvSpPr/>
              <p:nvPr/>
            </p:nvSpPr>
            <p:spPr>
              <a:xfrm>
                <a:off x="7596584" y="5169117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I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A63241B-2B67-8C45-8E1E-4A687FDDA1A6}"/>
                  </a:ext>
                </a:extLst>
              </p:cNvPr>
              <p:cNvSpPr/>
              <p:nvPr/>
            </p:nvSpPr>
            <p:spPr>
              <a:xfrm>
                <a:off x="8996765" y="5206983"/>
                <a:ext cx="890954" cy="89095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J</a:t>
                </a:r>
                <a:endParaRPr lang="ko-KR" altLang="en-US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661803E6-90D1-204F-8E65-19DE519E4D79}"/>
                  </a:ext>
                </a:extLst>
              </p:cNvPr>
              <p:cNvCxnSpPr>
                <a:cxnSpLocks/>
                <a:stCxn id="29" idx="4"/>
                <a:endCxn id="38" idx="0"/>
              </p:cNvCxnSpPr>
              <p:nvPr/>
            </p:nvCxnSpPr>
            <p:spPr>
              <a:xfrm>
                <a:off x="6075844" y="2048448"/>
                <a:ext cx="2054307" cy="4588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화살표: 아래쪽 30">
              <a:extLst>
                <a:ext uri="{FF2B5EF4-FFF2-40B4-BE49-F238E27FC236}">
                  <a16:creationId xmlns:a16="http://schemas.microsoft.com/office/drawing/2014/main" id="{54CEAD58-02C0-F346-B393-F1EDBC497EE0}"/>
                </a:ext>
              </a:extLst>
            </p:cNvPr>
            <p:cNvSpPr/>
            <p:nvPr/>
          </p:nvSpPr>
          <p:spPr>
            <a:xfrm rot="5400000">
              <a:off x="8085646" y="2426590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FCE24-A4D2-AC4F-A76E-774C9D364204}"/>
                </a:ext>
              </a:extLst>
            </p:cNvPr>
            <p:cNvSpPr txBox="1"/>
            <p:nvPr/>
          </p:nvSpPr>
          <p:spPr>
            <a:xfrm>
              <a:off x="8546828" y="2550948"/>
              <a:ext cx="1173742" cy="4168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차수 </a:t>
              </a:r>
              <a:r>
                <a:rPr lang="en-US" altLang="ko-KR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: 2</a:t>
              </a:r>
              <a:endPara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6" name="화살표: 아래쪽 32">
              <a:extLst>
                <a:ext uri="{FF2B5EF4-FFF2-40B4-BE49-F238E27FC236}">
                  <a16:creationId xmlns:a16="http://schemas.microsoft.com/office/drawing/2014/main" id="{C7D39BF3-8A84-7B44-88CE-7C58FA22C3AA}"/>
                </a:ext>
              </a:extLst>
            </p:cNvPr>
            <p:cNvSpPr/>
            <p:nvPr/>
          </p:nvSpPr>
          <p:spPr>
            <a:xfrm rot="2529639">
              <a:off x="8980447" y="4384417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E76383-2211-1943-ACEE-6CEAF36E7169}"/>
                </a:ext>
              </a:extLst>
            </p:cNvPr>
            <p:cNvSpPr txBox="1"/>
            <p:nvPr/>
          </p:nvSpPr>
          <p:spPr>
            <a:xfrm>
              <a:off x="9292328" y="4150404"/>
              <a:ext cx="1173742" cy="4168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차수 </a:t>
              </a:r>
              <a:r>
                <a:rPr lang="en-US" altLang="ko-KR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: 0</a:t>
              </a:r>
              <a:endPara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1F4A20-6CF8-8B46-B036-C011FBFEA458}"/>
                </a:ext>
              </a:extLst>
            </p:cNvPr>
            <p:cNvSpPr/>
            <p:nvPr/>
          </p:nvSpPr>
          <p:spPr>
            <a:xfrm>
              <a:off x="6709813" y="2229134"/>
              <a:ext cx="1172261" cy="11153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2D50FC3-8552-304F-A525-E2EE36E4DB5F}"/>
                </a:ext>
              </a:extLst>
            </p:cNvPr>
            <p:cNvSpPr/>
            <p:nvPr/>
          </p:nvSpPr>
          <p:spPr>
            <a:xfrm>
              <a:off x="4656210" y="881983"/>
              <a:ext cx="1172261" cy="11153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5B77394-0B53-584E-BF05-AB3B050D6A3B}"/>
                </a:ext>
              </a:extLst>
            </p:cNvPr>
            <p:cNvSpPr/>
            <p:nvPr/>
          </p:nvSpPr>
          <p:spPr>
            <a:xfrm>
              <a:off x="7326788" y="3579633"/>
              <a:ext cx="1172261" cy="11153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38B448C-8811-AC4E-85A0-808F9E8E449F}"/>
                </a:ext>
              </a:extLst>
            </p:cNvPr>
            <p:cNvSpPr/>
            <p:nvPr/>
          </p:nvSpPr>
          <p:spPr>
            <a:xfrm>
              <a:off x="8022608" y="4943257"/>
              <a:ext cx="1172261" cy="11153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5" name="화살표: 아래쪽 45">
              <a:extLst>
                <a:ext uri="{FF2B5EF4-FFF2-40B4-BE49-F238E27FC236}">
                  <a16:creationId xmlns:a16="http://schemas.microsoft.com/office/drawing/2014/main" id="{BDFFB62D-2B94-C04B-B8D9-5A68D40A0832}"/>
                </a:ext>
              </a:extLst>
            </p:cNvPr>
            <p:cNvSpPr/>
            <p:nvPr/>
          </p:nvSpPr>
          <p:spPr>
            <a:xfrm rot="2529639">
              <a:off x="8639400" y="3541055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31E727-962E-0E48-87FF-A5014FC27EC1}"/>
                </a:ext>
              </a:extLst>
            </p:cNvPr>
            <p:cNvSpPr txBox="1"/>
            <p:nvPr/>
          </p:nvSpPr>
          <p:spPr>
            <a:xfrm>
              <a:off x="8951282" y="3307042"/>
              <a:ext cx="1173742" cy="4168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차수 </a:t>
              </a:r>
              <a:r>
                <a:rPr lang="en-US" altLang="ko-KR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: 2</a:t>
              </a:r>
              <a:endPara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화살표: 아래쪽 47">
              <a:extLst>
                <a:ext uri="{FF2B5EF4-FFF2-40B4-BE49-F238E27FC236}">
                  <a16:creationId xmlns:a16="http://schemas.microsoft.com/office/drawing/2014/main" id="{4D056555-4580-8449-A91D-F764CB779B0A}"/>
                </a:ext>
              </a:extLst>
            </p:cNvPr>
            <p:cNvSpPr/>
            <p:nvPr/>
          </p:nvSpPr>
          <p:spPr>
            <a:xfrm rot="5400000">
              <a:off x="6082228" y="1073524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422C9D-94FE-1C41-84F8-EB464FBF4102}"/>
                </a:ext>
              </a:extLst>
            </p:cNvPr>
            <p:cNvSpPr txBox="1"/>
            <p:nvPr/>
          </p:nvSpPr>
          <p:spPr>
            <a:xfrm>
              <a:off x="6543411" y="1197882"/>
              <a:ext cx="1173742" cy="4168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차수 </a:t>
              </a:r>
              <a:r>
                <a:rPr lang="en-US" altLang="ko-KR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: 3</a:t>
              </a:r>
              <a:endPara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서브 트리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345392" y="1199275"/>
              <a:ext cx="108466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67CDE6-A5C1-CD43-91D7-9FF29EE23A54}"/>
              </a:ext>
            </a:extLst>
          </p:cNvPr>
          <p:cNvGrpSpPr/>
          <p:nvPr/>
        </p:nvGrpSpPr>
        <p:grpSpPr>
          <a:xfrm>
            <a:off x="3454999" y="1879190"/>
            <a:ext cx="4856728" cy="4192154"/>
            <a:chOff x="3396633" y="1540678"/>
            <a:chExt cx="4856728" cy="4192154"/>
          </a:xfrm>
          <a:solidFill>
            <a:schemeClr val="bg2">
              <a:lumMod val="90000"/>
            </a:schemeClr>
          </a:solidFill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5094D1-B142-5A4F-BD12-96719D708A05}"/>
                </a:ext>
              </a:extLst>
            </p:cNvPr>
            <p:cNvGrpSpPr/>
            <p:nvPr/>
          </p:nvGrpSpPr>
          <p:grpSpPr>
            <a:xfrm>
              <a:off x="3396633" y="1540678"/>
              <a:ext cx="4488861" cy="3781739"/>
              <a:chOff x="3971287" y="1157494"/>
              <a:chExt cx="5916432" cy="4952043"/>
            </a:xfrm>
            <a:grpFill/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B7981D5-8221-CC46-AF31-3DCB7723ED2E}"/>
                  </a:ext>
                </a:extLst>
              </p:cNvPr>
              <p:cNvSpPr/>
              <p:nvPr/>
            </p:nvSpPr>
            <p:spPr>
              <a:xfrm>
                <a:off x="5630367" y="1157494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05174CE-C1C2-B646-8E14-0FEE115237F6}"/>
                  </a:ext>
                </a:extLst>
              </p:cNvPr>
              <p:cNvCxnSpPr>
                <a:stCxn id="30" idx="4"/>
              </p:cNvCxnSpPr>
              <p:nvPr/>
            </p:nvCxnSpPr>
            <p:spPr>
              <a:xfrm flipH="1">
                <a:off x="5517939" y="2048448"/>
                <a:ext cx="557905" cy="46501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98DBC70-36B8-FF40-907F-C92929F3CD71}"/>
                  </a:ext>
                </a:extLst>
              </p:cNvPr>
              <p:cNvCxnSpPr>
                <a:stCxn id="30" idx="4"/>
              </p:cNvCxnSpPr>
              <p:nvPr/>
            </p:nvCxnSpPr>
            <p:spPr>
              <a:xfrm>
                <a:off x="6075844" y="2048448"/>
                <a:ext cx="445477" cy="5026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5035B4-5499-4243-9436-41DEF07241AD}"/>
                  </a:ext>
                </a:extLst>
              </p:cNvPr>
              <p:cNvSpPr/>
              <p:nvPr/>
            </p:nvSpPr>
            <p:spPr>
              <a:xfrm>
                <a:off x="4844524" y="2476709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B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111EA29-682F-8843-BB15-804D59E3C8D8}"/>
                  </a:ext>
                </a:extLst>
              </p:cNvPr>
              <p:cNvSpPr/>
              <p:nvPr/>
            </p:nvSpPr>
            <p:spPr>
              <a:xfrm>
                <a:off x="6188272" y="2520589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F93243B-2C82-8842-BF4E-1AF0248C9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6986" y="3373948"/>
                <a:ext cx="534260" cy="46501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E877B235-1A4C-A14A-A7F2-6591CE520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3529" y="4717736"/>
                <a:ext cx="469121" cy="5026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B101E65-D2A9-7C40-98DE-4545803F5019}"/>
                  </a:ext>
                </a:extLst>
              </p:cNvPr>
              <p:cNvSpPr/>
              <p:nvPr/>
            </p:nvSpPr>
            <p:spPr>
              <a:xfrm>
                <a:off x="3971287" y="3819425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E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975D4EE-B551-F042-A5BC-6EDA8F6BFB1A}"/>
                  </a:ext>
                </a:extLst>
              </p:cNvPr>
              <p:cNvSpPr/>
              <p:nvPr/>
            </p:nvSpPr>
            <p:spPr>
              <a:xfrm>
                <a:off x="4515956" y="5218583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H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6D8AC0F-DB15-5B40-A885-E48F58045B5E}"/>
                  </a:ext>
                </a:extLst>
              </p:cNvPr>
              <p:cNvSpPr/>
              <p:nvPr/>
            </p:nvSpPr>
            <p:spPr>
              <a:xfrm>
                <a:off x="7684674" y="2507316"/>
                <a:ext cx="890954" cy="890954"/>
              </a:xfrm>
              <a:prstGeom prst="ellipse">
                <a:avLst/>
              </a:prstGeom>
              <a:solidFill>
                <a:srgbClr val="FB001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EF28B085-4094-FB48-A6D6-555F22ED1BF1}"/>
                  </a:ext>
                </a:extLst>
              </p:cNvPr>
              <p:cNvCxnSpPr/>
              <p:nvPr/>
            </p:nvCxnSpPr>
            <p:spPr>
              <a:xfrm flipH="1">
                <a:off x="7572246" y="3398270"/>
                <a:ext cx="557905" cy="46501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6D7B6D2-DDF5-EE42-BF2F-8931BE8E8B47}"/>
                  </a:ext>
                </a:extLst>
              </p:cNvPr>
              <p:cNvCxnSpPr/>
              <p:nvPr/>
            </p:nvCxnSpPr>
            <p:spPr>
              <a:xfrm>
                <a:off x="8130151" y="3398270"/>
                <a:ext cx="445477" cy="5026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FE16F8E-4D26-AF41-AF44-C1DB608F6CC0}"/>
                  </a:ext>
                </a:extLst>
              </p:cNvPr>
              <p:cNvSpPr/>
              <p:nvPr/>
            </p:nvSpPr>
            <p:spPr>
              <a:xfrm>
                <a:off x="6999829" y="3854959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EE7954C-57E8-1148-B33E-F86F6C2978EA}"/>
                  </a:ext>
                </a:extLst>
              </p:cNvPr>
              <p:cNvSpPr/>
              <p:nvPr/>
            </p:nvSpPr>
            <p:spPr>
              <a:xfrm>
                <a:off x="8316728" y="3857138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18058F6-BB2C-8D4A-B1A1-6D5B758FE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2283" y="4752252"/>
                <a:ext cx="534260" cy="46501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AB08401-8CE0-D048-847C-32DCBE0D3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6543" y="4752252"/>
                <a:ext cx="469121" cy="5026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8AC243F-4355-2E44-8911-35B9926E50EA}"/>
                  </a:ext>
                </a:extLst>
              </p:cNvPr>
              <p:cNvSpPr/>
              <p:nvPr/>
            </p:nvSpPr>
            <p:spPr>
              <a:xfrm>
                <a:off x="7596584" y="5169117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I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07FFCE4-290D-CD4E-81EC-CF6D306A9C47}"/>
                  </a:ext>
                </a:extLst>
              </p:cNvPr>
              <p:cNvSpPr/>
              <p:nvPr/>
            </p:nvSpPr>
            <p:spPr>
              <a:xfrm>
                <a:off x="8996765" y="5206983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J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411DE9F2-BDA0-E94D-9FF4-B830D6059F72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6075844" y="2048448"/>
                <a:ext cx="2054307" cy="45886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B4F887-C28D-B140-82BA-9001F32973D8}"/>
                </a:ext>
              </a:extLst>
            </p:cNvPr>
            <p:cNvSpPr/>
            <p:nvPr/>
          </p:nvSpPr>
          <p:spPr>
            <a:xfrm>
              <a:off x="5310015" y="2484708"/>
              <a:ext cx="2943346" cy="3248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FACBE7-3B3D-4045-A903-1B942FBC0DD7}"/>
              </a:ext>
            </a:extLst>
          </p:cNvPr>
          <p:cNvSpPr txBox="1"/>
          <p:nvPr/>
        </p:nvSpPr>
        <p:spPr>
          <a:xfrm>
            <a:off x="205289" y="1387174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/>
              <a:t>-</a:t>
            </a:r>
            <a:r>
              <a:rPr kumimoji="1" lang="ko-KR" altLang="en-US" sz="1400" i="1" dirty="0"/>
              <a:t> 트리에 속한 노드들의 부분 집합</a:t>
            </a:r>
          </a:p>
        </p:txBody>
      </p:sp>
    </p:spTree>
    <p:extLst>
      <p:ext uri="{BB962C8B-B14F-4D97-AF65-F5344CB8AC3E}">
        <p14:creationId xmlns:p14="http://schemas.microsoft.com/office/powerpoint/2010/main" val="31262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/>
                <a:t>포리스트</a:t>
              </a:r>
              <a:endParaRPr kumimoji="1" lang="ko-KR" altLang="en-US" dirty="0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263639" y="1199275"/>
              <a:ext cx="109283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1DAE12-B09F-C640-826B-A7C0833D3B18}"/>
              </a:ext>
            </a:extLst>
          </p:cNvPr>
          <p:cNvSpPr txBox="1"/>
          <p:nvPr/>
        </p:nvSpPr>
        <p:spPr>
          <a:xfrm>
            <a:off x="205289" y="1387174"/>
            <a:ext cx="532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i="1" dirty="0"/>
              <a:t>숲 구조라고 불리는 트리의 집합</a:t>
            </a:r>
            <a:r>
              <a:rPr kumimoji="1" lang="en-US" altLang="ko-KR" sz="1400" i="1" dirty="0"/>
              <a:t>,</a:t>
            </a:r>
            <a:r>
              <a:rPr kumimoji="1" lang="ko-KR" altLang="en-US" sz="1400" i="1" dirty="0"/>
              <a:t> 여러 개의 트리로 이루어짐</a:t>
            </a:r>
            <a:endParaRPr kumimoji="1" lang="en-US" altLang="ko-KR" sz="1400" i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83E365-7612-D342-B718-0CFB274B8758}"/>
              </a:ext>
            </a:extLst>
          </p:cNvPr>
          <p:cNvGrpSpPr/>
          <p:nvPr/>
        </p:nvGrpSpPr>
        <p:grpSpPr>
          <a:xfrm>
            <a:off x="2620383" y="2279960"/>
            <a:ext cx="8722489" cy="3152977"/>
            <a:chOff x="1252025" y="1969476"/>
            <a:chExt cx="11604586" cy="4290647"/>
          </a:xfrm>
          <a:solidFill>
            <a:schemeClr val="bg2">
              <a:lumMod val="90000"/>
            </a:schemeClr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F68521D-8114-534B-B59C-D87A496E532E}"/>
                </a:ext>
              </a:extLst>
            </p:cNvPr>
            <p:cNvSpPr/>
            <p:nvPr/>
          </p:nvSpPr>
          <p:spPr>
            <a:xfrm>
              <a:off x="2419533" y="2460718"/>
              <a:ext cx="890954" cy="8909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3A6117-5E48-1443-BE0D-CAA61290D23A}"/>
                </a:ext>
              </a:extLst>
            </p:cNvPr>
            <p:cNvSpPr/>
            <p:nvPr/>
          </p:nvSpPr>
          <p:spPr>
            <a:xfrm>
              <a:off x="4169686" y="2456754"/>
              <a:ext cx="857797" cy="8909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4B69FDF-DA05-C845-8201-04BA8EA85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995" y="3357957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15E5F3-845F-D443-BD6F-7FB5A77E099A}"/>
                </a:ext>
              </a:extLst>
            </p:cNvPr>
            <p:cNvCxnSpPr>
              <a:cxnSpLocks/>
            </p:cNvCxnSpPr>
            <p:nvPr/>
          </p:nvCxnSpPr>
          <p:spPr>
            <a:xfrm>
              <a:off x="1978538" y="4701745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232C4C-6320-F14B-A2F6-B07ED065FAF4}"/>
                </a:ext>
              </a:extLst>
            </p:cNvPr>
            <p:cNvSpPr/>
            <p:nvPr/>
          </p:nvSpPr>
          <p:spPr>
            <a:xfrm>
              <a:off x="1546296" y="3803434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8872F7-4284-1541-B3A2-FA3C3767AEA0}"/>
                </a:ext>
              </a:extLst>
            </p:cNvPr>
            <p:cNvSpPr/>
            <p:nvPr/>
          </p:nvSpPr>
          <p:spPr>
            <a:xfrm>
              <a:off x="2090965" y="5202592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21EA789-5D38-2A49-B57F-1C7BE2BE1B0C}"/>
                </a:ext>
              </a:extLst>
            </p:cNvPr>
            <p:cNvSpPr/>
            <p:nvPr/>
          </p:nvSpPr>
          <p:spPr>
            <a:xfrm>
              <a:off x="6386937" y="2428618"/>
              <a:ext cx="890954" cy="8909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804D9C2-9162-DB44-AE4B-D7162843363F}"/>
                </a:ext>
              </a:extLst>
            </p:cNvPr>
            <p:cNvCxnSpPr>
              <a:stCxn id="23" idx="4"/>
            </p:cNvCxnSpPr>
            <p:nvPr/>
          </p:nvCxnSpPr>
          <p:spPr>
            <a:xfrm flipH="1">
              <a:off x="6274509" y="3319572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3551989-B36E-8941-BC31-5B30418A9544}"/>
                </a:ext>
              </a:extLst>
            </p:cNvPr>
            <p:cNvCxnSpPr>
              <a:stCxn id="23" idx="4"/>
            </p:cNvCxnSpPr>
            <p:nvPr/>
          </p:nvCxnSpPr>
          <p:spPr>
            <a:xfrm>
              <a:off x="6832414" y="3319572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200F98E-78BD-E345-B267-000C3995528F}"/>
                </a:ext>
              </a:extLst>
            </p:cNvPr>
            <p:cNvSpPr/>
            <p:nvPr/>
          </p:nvSpPr>
          <p:spPr>
            <a:xfrm>
              <a:off x="5702092" y="3776261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7B46C16-6EF5-9F4B-A263-CCC4075DF173}"/>
                </a:ext>
              </a:extLst>
            </p:cNvPr>
            <p:cNvSpPr/>
            <p:nvPr/>
          </p:nvSpPr>
          <p:spPr>
            <a:xfrm>
              <a:off x="7018991" y="3778440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EE91C7E-2734-7E41-9C8D-CEDE52C14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4546" y="4673554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C17D189-BBA4-F14D-B4BF-71900AB6A414}"/>
                </a:ext>
              </a:extLst>
            </p:cNvPr>
            <p:cNvCxnSpPr>
              <a:cxnSpLocks/>
            </p:cNvCxnSpPr>
            <p:nvPr/>
          </p:nvCxnSpPr>
          <p:spPr>
            <a:xfrm>
              <a:off x="7488806" y="4673554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07DE93-F6CB-5A4B-9B64-22D00E348307}"/>
                </a:ext>
              </a:extLst>
            </p:cNvPr>
            <p:cNvSpPr/>
            <p:nvPr/>
          </p:nvSpPr>
          <p:spPr>
            <a:xfrm>
              <a:off x="6298847" y="5090419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0953F85-8C96-3741-A967-871599C0E8DD}"/>
                </a:ext>
              </a:extLst>
            </p:cNvPr>
            <p:cNvSpPr/>
            <p:nvPr/>
          </p:nvSpPr>
          <p:spPr>
            <a:xfrm>
              <a:off x="7699028" y="5128285"/>
              <a:ext cx="890954" cy="890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화살표: 아래쪽 7">
              <a:extLst>
                <a:ext uri="{FF2B5EF4-FFF2-40B4-BE49-F238E27FC236}">
                  <a16:creationId xmlns:a16="http://schemas.microsoft.com/office/drawing/2014/main" id="{53D4EBA0-6ED9-6F41-9523-29A28411C63E}"/>
                </a:ext>
              </a:extLst>
            </p:cNvPr>
            <p:cNvSpPr/>
            <p:nvPr/>
          </p:nvSpPr>
          <p:spPr>
            <a:xfrm rot="3862217">
              <a:off x="7515729" y="2413111"/>
              <a:ext cx="275940" cy="436036"/>
            </a:xfrm>
            <a:prstGeom prst="downArrow">
              <a:avLst/>
            </a:prstGeom>
            <a:solidFill>
              <a:srgbClr val="FB0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7CD39B-4A3F-E84D-95D5-32F8D0C86614}"/>
                </a:ext>
              </a:extLst>
            </p:cNvPr>
            <p:cNvSpPr txBox="1"/>
            <p:nvPr/>
          </p:nvSpPr>
          <p:spPr>
            <a:xfrm>
              <a:off x="8029507" y="1969476"/>
              <a:ext cx="4827104" cy="100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노드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B, </a:t>
              </a:r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노드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C, </a:t>
              </a:r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노드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를 각각의</a:t>
              </a:r>
              <a:endPara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루트 노드로 하는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개의 트리가 </a:t>
              </a:r>
              <a:endPara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모여서 하나의 포리스트를 이룸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4" name="자유형: 도형 12">
              <a:extLst>
                <a:ext uri="{FF2B5EF4-FFF2-40B4-BE49-F238E27FC236}">
                  <a16:creationId xmlns:a16="http://schemas.microsoft.com/office/drawing/2014/main" id="{8AF000D1-6EB5-4F48-92E7-2B570C45F6A2}"/>
                </a:ext>
              </a:extLst>
            </p:cNvPr>
            <p:cNvSpPr/>
            <p:nvPr/>
          </p:nvSpPr>
          <p:spPr>
            <a:xfrm>
              <a:off x="1252025" y="1969477"/>
              <a:ext cx="7920110" cy="4290646"/>
            </a:xfrm>
            <a:custGeom>
              <a:avLst/>
              <a:gdLst>
                <a:gd name="connsiteX0" fmla="*/ 2869809 w 7920110"/>
                <a:gd name="connsiteY0" fmla="*/ 42203 h 4290646"/>
                <a:gd name="connsiteX1" fmla="*/ 2785403 w 7920110"/>
                <a:gd name="connsiteY1" fmla="*/ 56271 h 4290646"/>
                <a:gd name="connsiteX2" fmla="*/ 2743200 w 7920110"/>
                <a:gd name="connsiteY2" fmla="*/ 70338 h 4290646"/>
                <a:gd name="connsiteX3" fmla="*/ 2630658 w 7920110"/>
                <a:gd name="connsiteY3" fmla="*/ 112541 h 4290646"/>
                <a:gd name="connsiteX4" fmla="*/ 2138289 w 7920110"/>
                <a:gd name="connsiteY4" fmla="*/ 196948 h 4290646"/>
                <a:gd name="connsiteX5" fmla="*/ 1871003 w 7920110"/>
                <a:gd name="connsiteY5" fmla="*/ 211015 h 4290646"/>
                <a:gd name="connsiteX6" fmla="*/ 1645920 w 7920110"/>
                <a:gd name="connsiteY6" fmla="*/ 253218 h 4290646"/>
                <a:gd name="connsiteX7" fmla="*/ 1420837 w 7920110"/>
                <a:gd name="connsiteY7" fmla="*/ 309489 h 4290646"/>
                <a:gd name="connsiteX8" fmla="*/ 1223889 w 7920110"/>
                <a:gd name="connsiteY8" fmla="*/ 337625 h 4290646"/>
                <a:gd name="connsiteX9" fmla="*/ 956603 w 7920110"/>
                <a:gd name="connsiteY9" fmla="*/ 379828 h 4290646"/>
                <a:gd name="connsiteX10" fmla="*/ 829993 w 7920110"/>
                <a:gd name="connsiteY10" fmla="*/ 422031 h 4290646"/>
                <a:gd name="connsiteX11" fmla="*/ 745587 w 7920110"/>
                <a:gd name="connsiteY11" fmla="*/ 450166 h 4290646"/>
                <a:gd name="connsiteX12" fmla="*/ 618978 w 7920110"/>
                <a:gd name="connsiteY12" fmla="*/ 562708 h 4290646"/>
                <a:gd name="connsiteX13" fmla="*/ 590843 w 7920110"/>
                <a:gd name="connsiteY13" fmla="*/ 604911 h 4290646"/>
                <a:gd name="connsiteX14" fmla="*/ 548640 w 7920110"/>
                <a:gd name="connsiteY14" fmla="*/ 633046 h 4290646"/>
                <a:gd name="connsiteX15" fmla="*/ 478301 w 7920110"/>
                <a:gd name="connsiteY15" fmla="*/ 689317 h 4290646"/>
                <a:gd name="connsiteX16" fmla="*/ 422030 w 7920110"/>
                <a:gd name="connsiteY16" fmla="*/ 759655 h 4290646"/>
                <a:gd name="connsiteX17" fmla="*/ 393895 w 7920110"/>
                <a:gd name="connsiteY17" fmla="*/ 829994 h 4290646"/>
                <a:gd name="connsiteX18" fmla="*/ 295421 w 7920110"/>
                <a:gd name="connsiteY18" fmla="*/ 970671 h 4290646"/>
                <a:gd name="connsiteX19" fmla="*/ 253218 w 7920110"/>
                <a:gd name="connsiteY19" fmla="*/ 1069145 h 4290646"/>
                <a:gd name="connsiteX20" fmla="*/ 225083 w 7920110"/>
                <a:gd name="connsiteY20" fmla="*/ 1111348 h 4290646"/>
                <a:gd name="connsiteX21" fmla="*/ 211015 w 7920110"/>
                <a:gd name="connsiteY21" fmla="*/ 1153551 h 4290646"/>
                <a:gd name="connsiteX22" fmla="*/ 182880 w 7920110"/>
                <a:gd name="connsiteY22" fmla="*/ 1209821 h 4290646"/>
                <a:gd name="connsiteX23" fmla="*/ 140677 w 7920110"/>
                <a:gd name="connsiteY23" fmla="*/ 1350498 h 4290646"/>
                <a:gd name="connsiteX24" fmla="*/ 126609 w 7920110"/>
                <a:gd name="connsiteY24" fmla="*/ 1406769 h 4290646"/>
                <a:gd name="connsiteX25" fmla="*/ 98473 w 7920110"/>
                <a:gd name="connsiteY25" fmla="*/ 1505243 h 4290646"/>
                <a:gd name="connsiteX26" fmla="*/ 70338 w 7920110"/>
                <a:gd name="connsiteY26" fmla="*/ 1786597 h 4290646"/>
                <a:gd name="connsiteX27" fmla="*/ 56270 w 7920110"/>
                <a:gd name="connsiteY27" fmla="*/ 1871003 h 4290646"/>
                <a:gd name="connsiteX28" fmla="*/ 28135 w 7920110"/>
                <a:gd name="connsiteY28" fmla="*/ 1955409 h 4290646"/>
                <a:gd name="connsiteX29" fmla="*/ 14067 w 7920110"/>
                <a:gd name="connsiteY29" fmla="*/ 1997612 h 4290646"/>
                <a:gd name="connsiteX30" fmla="*/ 0 w 7920110"/>
                <a:gd name="connsiteY30" fmla="*/ 2138289 h 4290646"/>
                <a:gd name="connsiteX31" fmla="*/ 14067 w 7920110"/>
                <a:gd name="connsiteY31" fmla="*/ 2377440 h 4290646"/>
                <a:gd name="connsiteX32" fmla="*/ 42203 w 7920110"/>
                <a:gd name="connsiteY32" fmla="*/ 2630658 h 4290646"/>
                <a:gd name="connsiteX33" fmla="*/ 70338 w 7920110"/>
                <a:gd name="connsiteY33" fmla="*/ 2757268 h 4290646"/>
                <a:gd name="connsiteX34" fmla="*/ 98473 w 7920110"/>
                <a:gd name="connsiteY34" fmla="*/ 2940148 h 4290646"/>
                <a:gd name="connsiteX35" fmla="*/ 112541 w 7920110"/>
                <a:gd name="connsiteY35" fmla="*/ 3094892 h 4290646"/>
                <a:gd name="connsiteX36" fmla="*/ 126609 w 7920110"/>
                <a:gd name="connsiteY36" fmla="*/ 3137095 h 4290646"/>
                <a:gd name="connsiteX37" fmla="*/ 140677 w 7920110"/>
                <a:gd name="connsiteY37" fmla="*/ 3193366 h 4290646"/>
                <a:gd name="connsiteX38" fmla="*/ 182880 w 7920110"/>
                <a:gd name="connsiteY38" fmla="*/ 3334043 h 4290646"/>
                <a:gd name="connsiteX39" fmla="*/ 196947 w 7920110"/>
                <a:gd name="connsiteY39" fmla="*/ 3390314 h 4290646"/>
                <a:gd name="connsiteX40" fmla="*/ 253218 w 7920110"/>
                <a:gd name="connsiteY40" fmla="*/ 3488788 h 4290646"/>
                <a:gd name="connsiteX41" fmla="*/ 309489 w 7920110"/>
                <a:gd name="connsiteY41" fmla="*/ 3629465 h 4290646"/>
                <a:gd name="connsiteX42" fmla="*/ 379827 w 7920110"/>
                <a:gd name="connsiteY42" fmla="*/ 3742006 h 4290646"/>
                <a:gd name="connsiteX43" fmla="*/ 436098 w 7920110"/>
                <a:gd name="connsiteY43" fmla="*/ 3798277 h 4290646"/>
                <a:gd name="connsiteX44" fmla="*/ 464233 w 7920110"/>
                <a:gd name="connsiteY44" fmla="*/ 3840480 h 4290646"/>
                <a:gd name="connsiteX45" fmla="*/ 534572 w 7920110"/>
                <a:gd name="connsiteY45" fmla="*/ 3938954 h 4290646"/>
                <a:gd name="connsiteX46" fmla="*/ 618978 w 7920110"/>
                <a:gd name="connsiteY46" fmla="*/ 3995225 h 4290646"/>
                <a:gd name="connsiteX47" fmla="*/ 675249 w 7920110"/>
                <a:gd name="connsiteY47" fmla="*/ 4037428 h 4290646"/>
                <a:gd name="connsiteX48" fmla="*/ 773723 w 7920110"/>
                <a:gd name="connsiteY48" fmla="*/ 4079631 h 4290646"/>
                <a:gd name="connsiteX49" fmla="*/ 815926 w 7920110"/>
                <a:gd name="connsiteY49" fmla="*/ 4107766 h 4290646"/>
                <a:gd name="connsiteX50" fmla="*/ 928467 w 7920110"/>
                <a:gd name="connsiteY50" fmla="*/ 4206240 h 4290646"/>
                <a:gd name="connsiteX51" fmla="*/ 1012873 w 7920110"/>
                <a:gd name="connsiteY51" fmla="*/ 4234375 h 4290646"/>
                <a:gd name="connsiteX52" fmla="*/ 1209821 w 7920110"/>
                <a:gd name="connsiteY52" fmla="*/ 4262511 h 4290646"/>
                <a:gd name="connsiteX53" fmla="*/ 1266092 w 7920110"/>
                <a:gd name="connsiteY53" fmla="*/ 4276578 h 4290646"/>
                <a:gd name="connsiteX54" fmla="*/ 1308295 w 7920110"/>
                <a:gd name="connsiteY54" fmla="*/ 4290646 h 4290646"/>
                <a:gd name="connsiteX55" fmla="*/ 1617784 w 7920110"/>
                <a:gd name="connsiteY55" fmla="*/ 4276578 h 4290646"/>
                <a:gd name="connsiteX56" fmla="*/ 1772529 w 7920110"/>
                <a:gd name="connsiteY56" fmla="*/ 4248443 h 4290646"/>
                <a:gd name="connsiteX57" fmla="*/ 2124221 w 7920110"/>
                <a:gd name="connsiteY57" fmla="*/ 4234375 h 4290646"/>
                <a:gd name="connsiteX58" fmla="*/ 2349304 w 7920110"/>
                <a:gd name="connsiteY58" fmla="*/ 4220308 h 4290646"/>
                <a:gd name="connsiteX59" fmla="*/ 2489981 w 7920110"/>
                <a:gd name="connsiteY59" fmla="*/ 4192172 h 4290646"/>
                <a:gd name="connsiteX60" fmla="*/ 2546252 w 7920110"/>
                <a:gd name="connsiteY60" fmla="*/ 4178105 h 4290646"/>
                <a:gd name="connsiteX61" fmla="*/ 2686929 w 7920110"/>
                <a:gd name="connsiteY61" fmla="*/ 4164037 h 4290646"/>
                <a:gd name="connsiteX62" fmla="*/ 2982350 w 7920110"/>
                <a:gd name="connsiteY62" fmla="*/ 4178105 h 4290646"/>
                <a:gd name="connsiteX63" fmla="*/ 3038621 w 7920110"/>
                <a:gd name="connsiteY63" fmla="*/ 4192172 h 4290646"/>
                <a:gd name="connsiteX64" fmla="*/ 3179298 w 7920110"/>
                <a:gd name="connsiteY64" fmla="*/ 4178105 h 4290646"/>
                <a:gd name="connsiteX65" fmla="*/ 3235569 w 7920110"/>
                <a:gd name="connsiteY65" fmla="*/ 4164037 h 4290646"/>
                <a:gd name="connsiteX66" fmla="*/ 3376246 w 7920110"/>
                <a:gd name="connsiteY66" fmla="*/ 4135901 h 4290646"/>
                <a:gd name="connsiteX67" fmla="*/ 3601329 w 7920110"/>
                <a:gd name="connsiteY67" fmla="*/ 4149969 h 4290646"/>
                <a:gd name="connsiteX68" fmla="*/ 4684541 w 7920110"/>
                <a:gd name="connsiteY68" fmla="*/ 4121834 h 4290646"/>
                <a:gd name="connsiteX69" fmla="*/ 5120640 w 7920110"/>
                <a:gd name="connsiteY69" fmla="*/ 4149969 h 4290646"/>
                <a:gd name="connsiteX70" fmla="*/ 5190978 w 7920110"/>
                <a:gd name="connsiteY70" fmla="*/ 4178105 h 4290646"/>
                <a:gd name="connsiteX71" fmla="*/ 5627077 w 7920110"/>
                <a:gd name="connsiteY71" fmla="*/ 4149969 h 4290646"/>
                <a:gd name="connsiteX72" fmla="*/ 5950633 w 7920110"/>
                <a:gd name="connsiteY72" fmla="*/ 4164037 h 4290646"/>
                <a:gd name="connsiteX73" fmla="*/ 6203852 w 7920110"/>
                <a:gd name="connsiteY73" fmla="*/ 4206240 h 4290646"/>
                <a:gd name="connsiteX74" fmla="*/ 6372664 w 7920110"/>
                <a:gd name="connsiteY74" fmla="*/ 4234375 h 4290646"/>
                <a:gd name="connsiteX75" fmla="*/ 6569612 w 7920110"/>
                <a:gd name="connsiteY75" fmla="*/ 4220308 h 4290646"/>
                <a:gd name="connsiteX76" fmla="*/ 7118252 w 7920110"/>
                <a:gd name="connsiteY76" fmla="*/ 4192172 h 4290646"/>
                <a:gd name="connsiteX77" fmla="*/ 7174523 w 7920110"/>
                <a:gd name="connsiteY77" fmla="*/ 4178105 h 4290646"/>
                <a:gd name="connsiteX78" fmla="*/ 7301132 w 7920110"/>
                <a:gd name="connsiteY78" fmla="*/ 4149969 h 4290646"/>
                <a:gd name="connsiteX79" fmla="*/ 7371470 w 7920110"/>
                <a:gd name="connsiteY79" fmla="*/ 4121834 h 4290646"/>
                <a:gd name="connsiteX80" fmla="*/ 7498080 w 7920110"/>
                <a:gd name="connsiteY80" fmla="*/ 4093698 h 4290646"/>
                <a:gd name="connsiteX81" fmla="*/ 7582486 w 7920110"/>
                <a:gd name="connsiteY81" fmla="*/ 4065563 h 4290646"/>
                <a:gd name="connsiteX82" fmla="*/ 7680960 w 7920110"/>
                <a:gd name="connsiteY82" fmla="*/ 4037428 h 4290646"/>
                <a:gd name="connsiteX83" fmla="*/ 7709095 w 7920110"/>
                <a:gd name="connsiteY83" fmla="*/ 3995225 h 4290646"/>
                <a:gd name="connsiteX84" fmla="*/ 7751298 w 7920110"/>
                <a:gd name="connsiteY84" fmla="*/ 3938954 h 4290646"/>
                <a:gd name="connsiteX85" fmla="*/ 7821637 w 7920110"/>
                <a:gd name="connsiteY85" fmla="*/ 3770141 h 4290646"/>
                <a:gd name="connsiteX86" fmla="*/ 7920110 w 7920110"/>
                <a:gd name="connsiteY86" fmla="*/ 3432517 h 4290646"/>
                <a:gd name="connsiteX87" fmla="*/ 7891975 w 7920110"/>
                <a:gd name="connsiteY87" fmla="*/ 3080825 h 4290646"/>
                <a:gd name="connsiteX88" fmla="*/ 7863840 w 7920110"/>
                <a:gd name="connsiteY88" fmla="*/ 3010486 h 4290646"/>
                <a:gd name="connsiteX89" fmla="*/ 7737230 w 7920110"/>
                <a:gd name="connsiteY89" fmla="*/ 2785403 h 4290646"/>
                <a:gd name="connsiteX90" fmla="*/ 7582486 w 7920110"/>
                <a:gd name="connsiteY90" fmla="*/ 2602523 h 4290646"/>
                <a:gd name="connsiteX91" fmla="*/ 7512147 w 7920110"/>
                <a:gd name="connsiteY91" fmla="*/ 2518117 h 4290646"/>
                <a:gd name="connsiteX92" fmla="*/ 7427741 w 7920110"/>
                <a:gd name="connsiteY92" fmla="*/ 2391508 h 4290646"/>
                <a:gd name="connsiteX93" fmla="*/ 7315200 w 7920110"/>
                <a:gd name="connsiteY93" fmla="*/ 2250831 h 4290646"/>
                <a:gd name="connsiteX94" fmla="*/ 7230793 w 7920110"/>
                <a:gd name="connsiteY94" fmla="*/ 2152357 h 4290646"/>
                <a:gd name="connsiteX95" fmla="*/ 7188590 w 7920110"/>
                <a:gd name="connsiteY95" fmla="*/ 2082018 h 4290646"/>
                <a:gd name="connsiteX96" fmla="*/ 7061981 w 7920110"/>
                <a:gd name="connsiteY96" fmla="*/ 1927274 h 4290646"/>
                <a:gd name="connsiteX97" fmla="*/ 6991643 w 7920110"/>
                <a:gd name="connsiteY97" fmla="*/ 1814732 h 4290646"/>
                <a:gd name="connsiteX98" fmla="*/ 6935372 w 7920110"/>
                <a:gd name="connsiteY98" fmla="*/ 1744394 h 4290646"/>
                <a:gd name="connsiteX99" fmla="*/ 6907237 w 7920110"/>
                <a:gd name="connsiteY99" fmla="*/ 1716258 h 4290646"/>
                <a:gd name="connsiteX100" fmla="*/ 6808763 w 7920110"/>
                <a:gd name="connsiteY100" fmla="*/ 1617785 h 4290646"/>
                <a:gd name="connsiteX101" fmla="*/ 6780627 w 7920110"/>
                <a:gd name="connsiteY101" fmla="*/ 1589649 h 4290646"/>
                <a:gd name="connsiteX102" fmla="*/ 6738424 w 7920110"/>
                <a:gd name="connsiteY102" fmla="*/ 1575581 h 4290646"/>
                <a:gd name="connsiteX103" fmla="*/ 6654018 w 7920110"/>
                <a:gd name="connsiteY103" fmla="*/ 1519311 h 4290646"/>
                <a:gd name="connsiteX104" fmla="*/ 6611815 w 7920110"/>
                <a:gd name="connsiteY104" fmla="*/ 1491175 h 4290646"/>
                <a:gd name="connsiteX105" fmla="*/ 6527409 w 7920110"/>
                <a:gd name="connsiteY105" fmla="*/ 1378634 h 4290646"/>
                <a:gd name="connsiteX106" fmla="*/ 6485206 w 7920110"/>
                <a:gd name="connsiteY106" fmla="*/ 1336431 h 4290646"/>
                <a:gd name="connsiteX107" fmla="*/ 6414867 w 7920110"/>
                <a:gd name="connsiteY107" fmla="*/ 1280160 h 4290646"/>
                <a:gd name="connsiteX108" fmla="*/ 6386732 w 7920110"/>
                <a:gd name="connsiteY108" fmla="*/ 1237957 h 4290646"/>
                <a:gd name="connsiteX109" fmla="*/ 6246055 w 7920110"/>
                <a:gd name="connsiteY109" fmla="*/ 1153551 h 4290646"/>
                <a:gd name="connsiteX110" fmla="*/ 6133513 w 7920110"/>
                <a:gd name="connsiteY110" fmla="*/ 1012874 h 4290646"/>
                <a:gd name="connsiteX111" fmla="*/ 6105378 w 7920110"/>
                <a:gd name="connsiteY111" fmla="*/ 970671 h 4290646"/>
                <a:gd name="connsiteX112" fmla="*/ 6091310 w 7920110"/>
                <a:gd name="connsiteY112" fmla="*/ 914400 h 4290646"/>
                <a:gd name="connsiteX113" fmla="*/ 6077243 w 7920110"/>
                <a:gd name="connsiteY113" fmla="*/ 872197 h 4290646"/>
                <a:gd name="connsiteX114" fmla="*/ 6063175 w 7920110"/>
                <a:gd name="connsiteY114" fmla="*/ 633046 h 4290646"/>
                <a:gd name="connsiteX115" fmla="*/ 6020972 w 7920110"/>
                <a:gd name="connsiteY115" fmla="*/ 548640 h 4290646"/>
                <a:gd name="connsiteX116" fmla="*/ 5950633 w 7920110"/>
                <a:gd name="connsiteY116" fmla="*/ 478301 h 4290646"/>
                <a:gd name="connsiteX117" fmla="*/ 5852160 w 7920110"/>
                <a:gd name="connsiteY117" fmla="*/ 436098 h 4290646"/>
                <a:gd name="connsiteX118" fmla="*/ 5781821 w 7920110"/>
                <a:gd name="connsiteY118" fmla="*/ 407963 h 4290646"/>
                <a:gd name="connsiteX119" fmla="*/ 5725550 w 7920110"/>
                <a:gd name="connsiteY119" fmla="*/ 393895 h 4290646"/>
                <a:gd name="connsiteX120" fmla="*/ 5613009 w 7920110"/>
                <a:gd name="connsiteY120" fmla="*/ 337625 h 4290646"/>
                <a:gd name="connsiteX121" fmla="*/ 5486400 w 7920110"/>
                <a:gd name="connsiteY121" fmla="*/ 281354 h 4290646"/>
                <a:gd name="connsiteX122" fmla="*/ 5416061 w 7920110"/>
                <a:gd name="connsiteY122" fmla="*/ 267286 h 4290646"/>
                <a:gd name="connsiteX123" fmla="*/ 5219113 w 7920110"/>
                <a:gd name="connsiteY123" fmla="*/ 168812 h 4290646"/>
                <a:gd name="connsiteX124" fmla="*/ 5162843 w 7920110"/>
                <a:gd name="connsiteY124" fmla="*/ 140677 h 4290646"/>
                <a:gd name="connsiteX125" fmla="*/ 5092504 w 7920110"/>
                <a:gd name="connsiteY125" fmla="*/ 112541 h 4290646"/>
                <a:gd name="connsiteX126" fmla="*/ 4290646 w 7920110"/>
                <a:gd name="connsiteY126" fmla="*/ 154745 h 4290646"/>
                <a:gd name="connsiteX127" fmla="*/ 4234375 w 7920110"/>
                <a:gd name="connsiteY127" fmla="*/ 182880 h 4290646"/>
                <a:gd name="connsiteX128" fmla="*/ 3629464 w 7920110"/>
                <a:gd name="connsiteY128" fmla="*/ 225083 h 4290646"/>
                <a:gd name="connsiteX129" fmla="*/ 3404381 w 7920110"/>
                <a:gd name="connsiteY129" fmla="*/ 196948 h 4290646"/>
                <a:gd name="connsiteX130" fmla="*/ 3291840 w 7920110"/>
                <a:gd name="connsiteY130" fmla="*/ 182880 h 4290646"/>
                <a:gd name="connsiteX131" fmla="*/ 3179298 w 7920110"/>
                <a:gd name="connsiteY131" fmla="*/ 154745 h 4290646"/>
                <a:gd name="connsiteX132" fmla="*/ 3123027 w 7920110"/>
                <a:gd name="connsiteY132" fmla="*/ 98474 h 4290646"/>
                <a:gd name="connsiteX133" fmla="*/ 3094892 w 7920110"/>
                <a:gd name="connsiteY133" fmla="*/ 70338 h 4290646"/>
                <a:gd name="connsiteX134" fmla="*/ 3024553 w 7920110"/>
                <a:gd name="connsiteY134" fmla="*/ 0 h 4290646"/>
                <a:gd name="connsiteX135" fmla="*/ 2855741 w 7920110"/>
                <a:gd name="connsiteY135" fmla="*/ 42203 h 4290646"/>
                <a:gd name="connsiteX136" fmla="*/ 2869809 w 7920110"/>
                <a:gd name="connsiteY136" fmla="*/ 42203 h 429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7920110" h="4290646">
                  <a:moveTo>
                    <a:pt x="2869809" y="42203"/>
                  </a:moveTo>
                  <a:cubicBezTo>
                    <a:pt x="2841674" y="46892"/>
                    <a:pt x="2813247" y="50083"/>
                    <a:pt x="2785403" y="56271"/>
                  </a:cubicBezTo>
                  <a:cubicBezTo>
                    <a:pt x="2770928" y="59488"/>
                    <a:pt x="2757136" y="65271"/>
                    <a:pt x="2743200" y="70338"/>
                  </a:cubicBezTo>
                  <a:cubicBezTo>
                    <a:pt x="2705547" y="84030"/>
                    <a:pt x="2669527" y="102824"/>
                    <a:pt x="2630658" y="112541"/>
                  </a:cubicBezTo>
                  <a:cubicBezTo>
                    <a:pt x="2557850" y="130743"/>
                    <a:pt x="2196289" y="190843"/>
                    <a:pt x="2138289" y="196948"/>
                  </a:cubicBezTo>
                  <a:cubicBezTo>
                    <a:pt x="2049561" y="206288"/>
                    <a:pt x="1960098" y="206326"/>
                    <a:pt x="1871003" y="211015"/>
                  </a:cubicBezTo>
                  <a:cubicBezTo>
                    <a:pt x="1795975" y="225083"/>
                    <a:pt x="1720492" y="236905"/>
                    <a:pt x="1645920" y="253218"/>
                  </a:cubicBezTo>
                  <a:cubicBezTo>
                    <a:pt x="1570370" y="269745"/>
                    <a:pt x="1496672" y="294322"/>
                    <a:pt x="1420837" y="309489"/>
                  </a:cubicBezTo>
                  <a:cubicBezTo>
                    <a:pt x="1355809" y="322495"/>
                    <a:pt x="1289372" y="327148"/>
                    <a:pt x="1223889" y="337625"/>
                  </a:cubicBezTo>
                  <a:cubicBezTo>
                    <a:pt x="912304" y="387479"/>
                    <a:pt x="1207442" y="348472"/>
                    <a:pt x="956603" y="379828"/>
                  </a:cubicBezTo>
                  <a:cubicBezTo>
                    <a:pt x="815568" y="436241"/>
                    <a:pt x="951146" y="385685"/>
                    <a:pt x="829993" y="422031"/>
                  </a:cubicBezTo>
                  <a:cubicBezTo>
                    <a:pt x="801587" y="430553"/>
                    <a:pt x="745587" y="450166"/>
                    <a:pt x="745587" y="450166"/>
                  </a:cubicBezTo>
                  <a:cubicBezTo>
                    <a:pt x="649226" y="546527"/>
                    <a:pt x="694288" y="512500"/>
                    <a:pt x="618978" y="562708"/>
                  </a:cubicBezTo>
                  <a:cubicBezTo>
                    <a:pt x="609600" y="576776"/>
                    <a:pt x="602798" y="592956"/>
                    <a:pt x="590843" y="604911"/>
                  </a:cubicBezTo>
                  <a:cubicBezTo>
                    <a:pt x="578888" y="616866"/>
                    <a:pt x="562166" y="622902"/>
                    <a:pt x="548640" y="633046"/>
                  </a:cubicBezTo>
                  <a:cubicBezTo>
                    <a:pt x="524619" y="651061"/>
                    <a:pt x="499533" y="668086"/>
                    <a:pt x="478301" y="689317"/>
                  </a:cubicBezTo>
                  <a:cubicBezTo>
                    <a:pt x="457070" y="710548"/>
                    <a:pt x="440787" y="736209"/>
                    <a:pt x="422030" y="759655"/>
                  </a:cubicBezTo>
                  <a:cubicBezTo>
                    <a:pt x="412652" y="783101"/>
                    <a:pt x="405987" y="807825"/>
                    <a:pt x="393895" y="829994"/>
                  </a:cubicBezTo>
                  <a:cubicBezTo>
                    <a:pt x="370805" y="872326"/>
                    <a:pt x="325888" y="930048"/>
                    <a:pt x="295421" y="970671"/>
                  </a:cubicBezTo>
                  <a:cubicBezTo>
                    <a:pt x="279639" y="1018017"/>
                    <a:pt x="281030" y="1020473"/>
                    <a:pt x="253218" y="1069145"/>
                  </a:cubicBezTo>
                  <a:cubicBezTo>
                    <a:pt x="244830" y="1083825"/>
                    <a:pt x="232644" y="1096226"/>
                    <a:pt x="225083" y="1111348"/>
                  </a:cubicBezTo>
                  <a:cubicBezTo>
                    <a:pt x="218451" y="1124611"/>
                    <a:pt x="216856" y="1139921"/>
                    <a:pt x="211015" y="1153551"/>
                  </a:cubicBezTo>
                  <a:cubicBezTo>
                    <a:pt x="202754" y="1172826"/>
                    <a:pt x="192258" y="1191064"/>
                    <a:pt x="182880" y="1209821"/>
                  </a:cubicBezTo>
                  <a:cubicBezTo>
                    <a:pt x="155097" y="1348732"/>
                    <a:pt x="186946" y="1211691"/>
                    <a:pt x="140677" y="1350498"/>
                  </a:cubicBezTo>
                  <a:cubicBezTo>
                    <a:pt x="134563" y="1368840"/>
                    <a:pt x="131921" y="1388179"/>
                    <a:pt x="126609" y="1406769"/>
                  </a:cubicBezTo>
                  <a:cubicBezTo>
                    <a:pt x="86245" y="1548041"/>
                    <a:pt x="142452" y="1329330"/>
                    <a:pt x="98473" y="1505243"/>
                  </a:cubicBezTo>
                  <a:cubicBezTo>
                    <a:pt x="78488" y="1805032"/>
                    <a:pt x="99699" y="1625114"/>
                    <a:pt x="70338" y="1786597"/>
                  </a:cubicBezTo>
                  <a:cubicBezTo>
                    <a:pt x="65235" y="1814660"/>
                    <a:pt x="63188" y="1843331"/>
                    <a:pt x="56270" y="1871003"/>
                  </a:cubicBezTo>
                  <a:cubicBezTo>
                    <a:pt x="49077" y="1899775"/>
                    <a:pt x="37513" y="1927274"/>
                    <a:pt x="28135" y="1955409"/>
                  </a:cubicBezTo>
                  <a:lnTo>
                    <a:pt x="14067" y="1997612"/>
                  </a:lnTo>
                  <a:cubicBezTo>
                    <a:pt x="9378" y="2044504"/>
                    <a:pt x="0" y="2091163"/>
                    <a:pt x="0" y="2138289"/>
                  </a:cubicBezTo>
                  <a:cubicBezTo>
                    <a:pt x="0" y="2218144"/>
                    <a:pt x="8378" y="2297788"/>
                    <a:pt x="14067" y="2377440"/>
                  </a:cubicBezTo>
                  <a:cubicBezTo>
                    <a:pt x="19216" y="2449521"/>
                    <a:pt x="28442" y="2554971"/>
                    <a:pt x="42203" y="2630658"/>
                  </a:cubicBezTo>
                  <a:cubicBezTo>
                    <a:pt x="58915" y="2722575"/>
                    <a:pt x="56379" y="2652574"/>
                    <a:pt x="70338" y="2757268"/>
                  </a:cubicBezTo>
                  <a:cubicBezTo>
                    <a:pt x="94517" y="2938608"/>
                    <a:pt x="66787" y="2845085"/>
                    <a:pt x="98473" y="2940148"/>
                  </a:cubicBezTo>
                  <a:cubicBezTo>
                    <a:pt x="103162" y="2991729"/>
                    <a:pt x="105216" y="3043619"/>
                    <a:pt x="112541" y="3094892"/>
                  </a:cubicBezTo>
                  <a:cubicBezTo>
                    <a:pt x="114638" y="3109572"/>
                    <a:pt x="122535" y="3122837"/>
                    <a:pt x="126609" y="3137095"/>
                  </a:cubicBezTo>
                  <a:cubicBezTo>
                    <a:pt x="131921" y="3155685"/>
                    <a:pt x="136483" y="3174492"/>
                    <a:pt x="140677" y="3193366"/>
                  </a:cubicBezTo>
                  <a:cubicBezTo>
                    <a:pt x="177722" y="3360072"/>
                    <a:pt x="126826" y="3165881"/>
                    <a:pt x="182880" y="3334043"/>
                  </a:cubicBezTo>
                  <a:cubicBezTo>
                    <a:pt x="188994" y="3352385"/>
                    <a:pt x="190158" y="3372211"/>
                    <a:pt x="196947" y="3390314"/>
                  </a:cubicBezTo>
                  <a:cubicBezTo>
                    <a:pt x="264313" y="3569959"/>
                    <a:pt x="187918" y="3341862"/>
                    <a:pt x="253218" y="3488788"/>
                  </a:cubicBezTo>
                  <a:cubicBezTo>
                    <a:pt x="305436" y="3606279"/>
                    <a:pt x="255750" y="3537341"/>
                    <a:pt x="309489" y="3629465"/>
                  </a:cubicBezTo>
                  <a:cubicBezTo>
                    <a:pt x="331779" y="3667677"/>
                    <a:pt x="353284" y="3706616"/>
                    <a:pt x="379827" y="3742006"/>
                  </a:cubicBezTo>
                  <a:cubicBezTo>
                    <a:pt x="395743" y="3763227"/>
                    <a:pt x="421384" y="3776206"/>
                    <a:pt x="436098" y="3798277"/>
                  </a:cubicBezTo>
                  <a:cubicBezTo>
                    <a:pt x="445476" y="3812345"/>
                    <a:pt x="455845" y="3825800"/>
                    <a:pt x="464233" y="3840480"/>
                  </a:cubicBezTo>
                  <a:cubicBezTo>
                    <a:pt x="497047" y="3897904"/>
                    <a:pt x="481543" y="3897709"/>
                    <a:pt x="534572" y="3938954"/>
                  </a:cubicBezTo>
                  <a:cubicBezTo>
                    <a:pt x="561264" y="3959714"/>
                    <a:pt x="591926" y="3974936"/>
                    <a:pt x="618978" y="3995225"/>
                  </a:cubicBezTo>
                  <a:cubicBezTo>
                    <a:pt x="637735" y="4009293"/>
                    <a:pt x="655367" y="4025002"/>
                    <a:pt x="675249" y="4037428"/>
                  </a:cubicBezTo>
                  <a:cubicBezTo>
                    <a:pt x="792337" y="4110607"/>
                    <a:pt x="678000" y="4031769"/>
                    <a:pt x="773723" y="4079631"/>
                  </a:cubicBezTo>
                  <a:cubicBezTo>
                    <a:pt x="788845" y="4087192"/>
                    <a:pt x="803202" y="4096633"/>
                    <a:pt x="815926" y="4107766"/>
                  </a:cubicBezTo>
                  <a:cubicBezTo>
                    <a:pt x="851469" y="4138867"/>
                    <a:pt x="882512" y="4185816"/>
                    <a:pt x="928467" y="4206240"/>
                  </a:cubicBezTo>
                  <a:cubicBezTo>
                    <a:pt x="955568" y="4218285"/>
                    <a:pt x="984738" y="4224997"/>
                    <a:pt x="1012873" y="4234375"/>
                  </a:cubicBezTo>
                  <a:cubicBezTo>
                    <a:pt x="1104214" y="4264822"/>
                    <a:pt x="1040305" y="4247100"/>
                    <a:pt x="1209821" y="4262511"/>
                  </a:cubicBezTo>
                  <a:cubicBezTo>
                    <a:pt x="1228578" y="4267200"/>
                    <a:pt x="1247502" y="4271267"/>
                    <a:pt x="1266092" y="4276578"/>
                  </a:cubicBezTo>
                  <a:cubicBezTo>
                    <a:pt x="1280350" y="4280652"/>
                    <a:pt x="1293466" y="4290646"/>
                    <a:pt x="1308295" y="4290646"/>
                  </a:cubicBezTo>
                  <a:cubicBezTo>
                    <a:pt x="1411565" y="4290646"/>
                    <a:pt x="1514621" y="4281267"/>
                    <a:pt x="1617784" y="4276578"/>
                  </a:cubicBezTo>
                  <a:cubicBezTo>
                    <a:pt x="1684067" y="4254485"/>
                    <a:pt x="1675322" y="4254334"/>
                    <a:pt x="1772529" y="4248443"/>
                  </a:cubicBezTo>
                  <a:cubicBezTo>
                    <a:pt x="1889639" y="4241345"/>
                    <a:pt x="2007036" y="4240091"/>
                    <a:pt x="2124221" y="4234375"/>
                  </a:cubicBezTo>
                  <a:cubicBezTo>
                    <a:pt x="2199306" y="4230712"/>
                    <a:pt x="2274276" y="4224997"/>
                    <a:pt x="2349304" y="4220308"/>
                  </a:cubicBezTo>
                  <a:cubicBezTo>
                    <a:pt x="2396196" y="4210929"/>
                    <a:pt x="2443588" y="4203770"/>
                    <a:pt x="2489981" y="4192172"/>
                  </a:cubicBezTo>
                  <a:cubicBezTo>
                    <a:pt x="2508738" y="4187483"/>
                    <a:pt x="2527112" y="4180839"/>
                    <a:pt x="2546252" y="4178105"/>
                  </a:cubicBezTo>
                  <a:cubicBezTo>
                    <a:pt x="2592905" y="4171440"/>
                    <a:pt x="2640037" y="4168726"/>
                    <a:pt x="2686929" y="4164037"/>
                  </a:cubicBezTo>
                  <a:cubicBezTo>
                    <a:pt x="2785403" y="4168726"/>
                    <a:pt x="2884079" y="4170243"/>
                    <a:pt x="2982350" y="4178105"/>
                  </a:cubicBezTo>
                  <a:cubicBezTo>
                    <a:pt x="3001623" y="4179647"/>
                    <a:pt x="3019287" y="4192172"/>
                    <a:pt x="3038621" y="4192172"/>
                  </a:cubicBezTo>
                  <a:cubicBezTo>
                    <a:pt x="3085747" y="4192172"/>
                    <a:pt x="3132406" y="4182794"/>
                    <a:pt x="3179298" y="4178105"/>
                  </a:cubicBezTo>
                  <a:cubicBezTo>
                    <a:pt x="3198055" y="4173416"/>
                    <a:pt x="3216664" y="4168088"/>
                    <a:pt x="3235569" y="4164037"/>
                  </a:cubicBezTo>
                  <a:cubicBezTo>
                    <a:pt x="3282328" y="4154017"/>
                    <a:pt x="3376246" y="4135901"/>
                    <a:pt x="3376246" y="4135901"/>
                  </a:cubicBezTo>
                  <a:cubicBezTo>
                    <a:pt x="3451274" y="4140590"/>
                    <a:pt x="3526155" y="4149969"/>
                    <a:pt x="3601329" y="4149969"/>
                  </a:cubicBezTo>
                  <a:cubicBezTo>
                    <a:pt x="4341814" y="4149969"/>
                    <a:pt x="4240019" y="4153584"/>
                    <a:pt x="4684541" y="4121834"/>
                  </a:cubicBezTo>
                  <a:cubicBezTo>
                    <a:pt x="4703533" y="4122564"/>
                    <a:pt x="5003300" y="4114766"/>
                    <a:pt x="5120640" y="4149969"/>
                  </a:cubicBezTo>
                  <a:cubicBezTo>
                    <a:pt x="5144827" y="4157225"/>
                    <a:pt x="5167532" y="4168726"/>
                    <a:pt x="5190978" y="4178105"/>
                  </a:cubicBezTo>
                  <a:cubicBezTo>
                    <a:pt x="5319322" y="4167409"/>
                    <a:pt x="5507827" y="4149969"/>
                    <a:pt x="5627077" y="4149969"/>
                  </a:cubicBezTo>
                  <a:cubicBezTo>
                    <a:pt x="5735031" y="4149969"/>
                    <a:pt x="5842781" y="4159348"/>
                    <a:pt x="5950633" y="4164037"/>
                  </a:cubicBezTo>
                  <a:cubicBezTo>
                    <a:pt x="6155597" y="4189658"/>
                    <a:pt x="5969221" y="4163580"/>
                    <a:pt x="6203852" y="4206240"/>
                  </a:cubicBezTo>
                  <a:cubicBezTo>
                    <a:pt x="6259979" y="4216445"/>
                    <a:pt x="6372664" y="4234375"/>
                    <a:pt x="6372664" y="4234375"/>
                  </a:cubicBezTo>
                  <a:cubicBezTo>
                    <a:pt x="6438313" y="4229686"/>
                    <a:pt x="6503866" y="4223366"/>
                    <a:pt x="6569612" y="4220308"/>
                  </a:cubicBezTo>
                  <a:cubicBezTo>
                    <a:pt x="7126993" y="4194384"/>
                    <a:pt x="6806744" y="4223323"/>
                    <a:pt x="7118252" y="4192172"/>
                  </a:cubicBezTo>
                  <a:cubicBezTo>
                    <a:pt x="7137009" y="4187483"/>
                    <a:pt x="7155649" y="4182299"/>
                    <a:pt x="7174523" y="4178105"/>
                  </a:cubicBezTo>
                  <a:cubicBezTo>
                    <a:pt x="7207971" y="4170672"/>
                    <a:pt x="7266825" y="4161405"/>
                    <a:pt x="7301132" y="4149969"/>
                  </a:cubicBezTo>
                  <a:cubicBezTo>
                    <a:pt x="7325088" y="4141984"/>
                    <a:pt x="7347514" y="4129819"/>
                    <a:pt x="7371470" y="4121834"/>
                  </a:cubicBezTo>
                  <a:cubicBezTo>
                    <a:pt x="7428319" y="4102884"/>
                    <a:pt x="7436755" y="4110423"/>
                    <a:pt x="7498080" y="4093698"/>
                  </a:cubicBezTo>
                  <a:cubicBezTo>
                    <a:pt x="7526692" y="4085895"/>
                    <a:pt x="7554080" y="4074085"/>
                    <a:pt x="7582486" y="4065563"/>
                  </a:cubicBezTo>
                  <a:cubicBezTo>
                    <a:pt x="7759165" y="4012559"/>
                    <a:pt x="7539100" y="4084712"/>
                    <a:pt x="7680960" y="4037428"/>
                  </a:cubicBezTo>
                  <a:cubicBezTo>
                    <a:pt x="7690338" y="4023360"/>
                    <a:pt x="7699268" y="4008983"/>
                    <a:pt x="7709095" y="3995225"/>
                  </a:cubicBezTo>
                  <a:cubicBezTo>
                    <a:pt x="7722723" y="3976146"/>
                    <a:pt x="7740813" y="3959925"/>
                    <a:pt x="7751298" y="3938954"/>
                  </a:cubicBezTo>
                  <a:cubicBezTo>
                    <a:pt x="7778560" y="3884429"/>
                    <a:pt x="7805321" y="3828877"/>
                    <a:pt x="7821637" y="3770141"/>
                  </a:cubicBezTo>
                  <a:cubicBezTo>
                    <a:pt x="7899913" y="3488348"/>
                    <a:pt x="7864273" y="3600030"/>
                    <a:pt x="7920110" y="3432517"/>
                  </a:cubicBezTo>
                  <a:cubicBezTo>
                    <a:pt x="7910732" y="3315286"/>
                    <a:pt x="7907518" y="3197399"/>
                    <a:pt x="7891975" y="3080825"/>
                  </a:cubicBezTo>
                  <a:cubicBezTo>
                    <a:pt x="7888638" y="3055794"/>
                    <a:pt x="7874096" y="3033562"/>
                    <a:pt x="7863840" y="3010486"/>
                  </a:cubicBezTo>
                  <a:cubicBezTo>
                    <a:pt x="7837473" y="2951160"/>
                    <a:pt x="7750273" y="2800818"/>
                    <a:pt x="7737230" y="2785403"/>
                  </a:cubicBezTo>
                  <a:lnTo>
                    <a:pt x="7582486" y="2602523"/>
                  </a:lnTo>
                  <a:cubicBezTo>
                    <a:pt x="7558895" y="2574509"/>
                    <a:pt x="7532462" y="2548590"/>
                    <a:pt x="7512147" y="2518117"/>
                  </a:cubicBezTo>
                  <a:cubicBezTo>
                    <a:pt x="7484012" y="2475914"/>
                    <a:pt x="7457829" y="2432342"/>
                    <a:pt x="7427741" y="2391508"/>
                  </a:cubicBezTo>
                  <a:cubicBezTo>
                    <a:pt x="7392119" y="2343163"/>
                    <a:pt x="7357663" y="2293294"/>
                    <a:pt x="7315200" y="2250831"/>
                  </a:cubicBezTo>
                  <a:cubicBezTo>
                    <a:pt x="7271733" y="2207364"/>
                    <a:pt x="7266885" y="2206495"/>
                    <a:pt x="7230793" y="2152357"/>
                  </a:cubicBezTo>
                  <a:cubicBezTo>
                    <a:pt x="7215626" y="2129606"/>
                    <a:pt x="7204996" y="2103892"/>
                    <a:pt x="7188590" y="2082018"/>
                  </a:cubicBezTo>
                  <a:cubicBezTo>
                    <a:pt x="7148602" y="2028701"/>
                    <a:pt x="7097303" y="1983790"/>
                    <a:pt x="7061981" y="1927274"/>
                  </a:cubicBezTo>
                  <a:cubicBezTo>
                    <a:pt x="7038535" y="1889760"/>
                    <a:pt x="7019279" y="1849276"/>
                    <a:pt x="6991643" y="1814732"/>
                  </a:cubicBezTo>
                  <a:cubicBezTo>
                    <a:pt x="6972886" y="1791286"/>
                    <a:pt x="6954912" y="1767191"/>
                    <a:pt x="6935372" y="1744394"/>
                  </a:cubicBezTo>
                  <a:cubicBezTo>
                    <a:pt x="6926740" y="1734324"/>
                    <a:pt x="6915728" y="1726447"/>
                    <a:pt x="6907237" y="1716258"/>
                  </a:cubicBezTo>
                  <a:cubicBezTo>
                    <a:pt x="6813455" y="1603720"/>
                    <a:pt x="6921300" y="1711567"/>
                    <a:pt x="6808763" y="1617785"/>
                  </a:cubicBezTo>
                  <a:cubicBezTo>
                    <a:pt x="6798574" y="1609294"/>
                    <a:pt x="6792000" y="1596473"/>
                    <a:pt x="6780627" y="1589649"/>
                  </a:cubicBezTo>
                  <a:cubicBezTo>
                    <a:pt x="6767912" y="1582020"/>
                    <a:pt x="6751387" y="1582782"/>
                    <a:pt x="6738424" y="1575581"/>
                  </a:cubicBezTo>
                  <a:cubicBezTo>
                    <a:pt x="6708865" y="1559159"/>
                    <a:pt x="6682153" y="1538068"/>
                    <a:pt x="6654018" y="1519311"/>
                  </a:cubicBezTo>
                  <a:cubicBezTo>
                    <a:pt x="6639950" y="1509932"/>
                    <a:pt x="6621959" y="1504701"/>
                    <a:pt x="6611815" y="1491175"/>
                  </a:cubicBezTo>
                  <a:cubicBezTo>
                    <a:pt x="6583680" y="1453661"/>
                    <a:pt x="6560567" y="1411792"/>
                    <a:pt x="6527409" y="1378634"/>
                  </a:cubicBezTo>
                  <a:cubicBezTo>
                    <a:pt x="6513341" y="1364566"/>
                    <a:pt x="6500178" y="1349532"/>
                    <a:pt x="6485206" y="1336431"/>
                  </a:cubicBezTo>
                  <a:cubicBezTo>
                    <a:pt x="6462609" y="1316659"/>
                    <a:pt x="6436099" y="1301392"/>
                    <a:pt x="6414867" y="1280160"/>
                  </a:cubicBezTo>
                  <a:cubicBezTo>
                    <a:pt x="6402912" y="1268205"/>
                    <a:pt x="6400258" y="1248101"/>
                    <a:pt x="6386732" y="1237957"/>
                  </a:cubicBezTo>
                  <a:cubicBezTo>
                    <a:pt x="6342984" y="1205146"/>
                    <a:pt x="6284723" y="1192219"/>
                    <a:pt x="6246055" y="1153551"/>
                  </a:cubicBezTo>
                  <a:cubicBezTo>
                    <a:pt x="6165875" y="1073371"/>
                    <a:pt x="6204497" y="1119350"/>
                    <a:pt x="6133513" y="1012874"/>
                  </a:cubicBezTo>
                  <a:lnTo>
                    <a:pt x="6105378" y="970671"/>
                  </a:lnTo>
                  <a:cubicBezTo>
                    <a:pt x="6100689" y="951914"/>
                    <a:pt x="6096621" y="932990"/>
                    <a:pt x="6091310" y="914400"/>
                  </a:cubicBezTo>
                  <a:cubicBezTo>
                    <a:pt x="6087236" y="900142"/>
                    <a:pt x="6078718" y="886952"/>
                    <a:pt x="6077243" y="872197"/>
                  </a:cubicBezTo>
                  <a:cubicBezTo>
                    <a:pt x="6069297" y="792738"/>
                    <a:pt x="6071121" y="712504"/>
                    <a:pt x="6063175" y="633046"/>
                  </a:cubicBezTo>
                  <a:cubicBezTo>
                    <a:pt x="6060390" y="605199"/>
                    <a:pt x="6038372" y="568525"/>
                    <a:pt x="6020972" y="548640"/>
                  </a:cubicBezTo>
                  <a:cubicBezTo>
                    <a:pt x="5999137" y="523686"/>
                    <a:pt x="5980291" y="493130"/>
                    <a:pt x="5950633" y="478301"/>
                  </a:cubicBezTo>
                  <a:cubicBezTo>
                    <a:pt x="5851835" y="428902"/>
                    <a:pt x="5934951" y="467144"/>
                    <a:pt x="5852160" y="436098"/>
                  </a:cubicBezTo>
                  <a:cubicBezTo>
                    <a:pt x="5828515" y="427231"/>
                    <a:pt x="5805778" y="415948"/>
                    <a:pt x="5781821" y="407963"/>
                  </a:cubicBezTo>
                  <a:cubicBezTo>
                    <a:pt x="5763479" y="401849"/>
                    <a:pt x="5744307" y="398584"/>
                    <a:pt x="5725550" y="393895"/>
                  </a:cubicBezTo>
                  <a:cubicBezTo>
                    <a:pt x="5572683" y="302174"/>
                    <a:pt x="5719013" y="383055"/>
                    <a:pt x="5613009" y="337625"/>
                  </a:cubicBezTo>
                  <a:cubicBezTo>
                    <a:pt x="5548344" y="309912"/>
                    <a:pt x="5559119" y="303170"/>
                    <a:pt x="5486400" y="281354"/>
                  </a:cubicBezTo>
                  <a:cubicBezTo>
                    <a:pt x="5463498" y="274483"/>
                    <a:pt x="5439507" y="271975"/>
                    <a:pt x="5416061" y="267286"/>
                  </a:cubicBezTo>
                  <a:lnTo>
                    <a:pt x="5219113" y="168812"/>
                  </a:lnTo>
                  <a:cubicBezTo>
                    <a:pt x="5200356" y="159434"/>
                    <a:pt x="5182314" y="148465"/>
                    <a:pt x="5162843" y="140677"/>
                  </a:cubicBezTo>
                  <a:lnTo>
                    <a:pt x="5092504" y="112541"/>
                  </a:lnTo>
                  <a:cubicBezTo>
                    <a:pt x="4412449" y="143453"/>
                    <a:pt x="4679457" y="124836"/>
                    <a:pt x="4290646" y="154745"/>
                  </a:cubicBezTo>
                  <a:cubicBezTo>
                    <a:pt x="4271889" y="164123"/>
                    <a:pt x="4254939" y="178767"/>
                    <a:pt x="4234375" y="182880"/>
                  </a:cubicBezTo>
                  <a:cubicBezTo>
                    <a:pt x="4045023" y="220750"/>
                    <a:pt x="3814324" y="218236"/>
                    <a:pt x="3629464" y="225083"/>
                  </a:cubicBezTo>
                  <a:cubicBezTo>
                    <a:pt x="3258520" y="191360"/>
                    <a:pt x="3614324" y="229246"/>
                    <a:pt x="3404381" y="196948"/>
                  </a:cubicBezTo>
                  <a:cubicBezTo>
                    <a:pt x="3367015" y="191199"/>
                    <a:pt x="3328998" y="189847"/>
                    <a:pt x="3291840" y="182880"/>
                  </a:cubicBezTo>
                  <a:cubicBezTo>
                    <a:pt x="3253834" y="175754"/>
                    <a:pt x="3216812" y="164123"/>
                    <a:pt x="3179298" y="154745"/>
                  </a:cubicBezTo>
                  <a:lnTo>
                    <a:pt x="3123027" y="98474"/>
                  </a:lnTo>
                  <a:cubicBezTo>
                    <a:pt x="3113649" y="89095"/>
                    <a:pt x="3102249" y="81374"/>
                    <a:pt x="3094892" y="70338"/>
                  </a:cubicBezTo>
                  <a:cubicBezTo>
                    <a:pt x="3057379" y="14067"/>
                    <a:pt x="3080825" y="37513"/>
                    <a:pt x="3024553" y="0"/>
                  </a:cubicBezTo>
                  <a:cubicBezTo>
                    <a:pt x="2870682" y="15387"/>
                    <a:pt x="2917200" y="-19254"/>
                    <a:pt x="2855741" y="42203"/>
                  </a:cubicBezTo>
                  <a:lnTo>
                    <a:pt x="2869809" y="42203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37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21DE47-121B-584F-A80C-AB510548B3A5}"/>
              </a:ext>
            </a:extLst>
          </p:cNvPr>
          <p:cNvSpPr txBox="1"/>
          <p:nvPr/>
        </p:nvSpPr>
        <p:spPr>
          <a:xfrm>
            <a:off x="500811" y="1107143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이진 트리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C93738-7F27-2442-BB0F-C38A48032884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CA231-9970-644E-A940-A1F464E4D085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FC9F15-4D43-B346-A87D-BBDF15472332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9353609-95EB-524E-8832-4F035F734216}"/>
              </a:ext>
            </a:extLst>
          </p:cNvPr>
          <p:cNvSpPr txBox="1"/>
          <p:nvPr/>
        </p:nvSpPr>
        <p:spPr>
          <a:xfrm>
            <a:off x="736342" y="1555122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i="1" dirty="0"/>
              <a:t>모든 트리 노드의 차수가 </a:t>
            </a:r>
            <a:r>
              <a:rPr kumimoji="1" lang="en-US" altLang="ko-KR" i="1" dirty="0"/>
              <a:t>2</a:t>
            </a:r>
            <a:r>
              <a:rPr kumimoji="1" lang="ko-KR" altLang="en-US" i="1" dirty="0"/>
              <a:t> 이하인 트리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D5FD16A-3CC7-3042-AE72-786C899A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0226"/>
              </p:ext>
            </p:extLst>
          </p:nvPr>
        </p:nvGraphicFramePr>
        <p:xfrm>
          <a:off x="1773252" y="2310878"/>
          <a:ext cx="8860472" cy="3305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118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2215118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  <a:gridCol w="2215118">
                  <a:extLst>
                    <a:ext uri="{9D8B030D-6E8A-4147-A177-3AD203B41FA5}">
                      <a16:colId xmlns:a16="http://schemas.microsoft.com/office/drawing/2014/main" val="1778801864"/>
                    </a:ext>
                  </a:extLst>
                </a:gridCol>
                <a:gridCol w="2215118">
                  <a:extLst>
                    <a:ext uri="{9D8B030D-6E8A-4147-A177-3AD203B41FA5}">
                      <a16:colId xmlns:a16="http://schemas.microsoft.com/office/drawing/2014/main" val="1762542890"/>
                    </a:ext>
                  </a:extLst>
                </a:gridCol>
              </a:tblGrid>
              <a:tr h="73025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575291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79B019E-239E-054F-876C-73546114F62D}"/>
              </a:ext>
            </a:extLst>
          </p:cNvPr>
          <p:cNvGrpSpPr/>
          <p:nvPr/>
        </p:nvGrpSpPr>
        <p:grpSpPr>
          <a:xfrm>
            <a:off x="2045187" y="3228506"/>
            <a:ext cx="8316602" cy="2004216"/>
            <a:chOff x="1109393" y="2924258"/>
            <a:chExt cx="9966514" cy="2267825"/>
          </a:xfrm>
          <a:solidFill>
            <a:schemeClr val="bg2">
              <a:lumMod val="90000"/>
            </a:schemeClr>
          </a:solidFill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D837E1A-2201-6442-998E-FF97A811C011}"/>
                </a:ext>
              </a:extLst>
            </p:cNvPr>
            <p:cNvGrpSpPr/>
            <p:nvPr/>
          </p:nvGrpSpPr>
          <p:grpSpPr>
            <a:xfrm>
              <a:off x="1109393" y="2926437"/>
              <a:ext cx="2207853" cy="2240776"/>
              <a:chOff x="1087888" y="3429000"/>
              <a:chExt cx="2207853" cy="2240776"/>
            </a:xfrm>
            <a:grpFill/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4592100-8C17-154D-AFE4-9035CD245CA8}"/>
                  </a:ext>
                </a:extLst>
              </p:cNvPr>
              <p:cNvSpPr/>
              <p:nvPr/>
            </p:nvSpPr>
            <p:spPr>
              <a:xfrm>
                <a:off x="1772733" y="3429000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C536C921-6205-5240-AC14-04022618A3A7}"/>
                  </a:ext>
                </a:extLst>
              </p:cNvPr>
              <p:cNvCxnSpPr>
                <a:stCxn id="49" idx="4"/>
              </p:cNvCxnSpPr>
              <p:nvPr/>
            </p:nvCxnSpPr>
            <p:spPr>
              <a:xfrm flipH="1">
                <a:off x="1660305" y="4319954"/>
                <a:ext cx="557905" cy="46501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AC7B2C60-3D17-604D-A9FD-A06B352C616C}"/>
                  </a:ext>
                </a:extLst>
              </p:cNvPr>
              <p:cNvCxnSpPr>
                <a:stCxn id="49" idx="4"/>
              </p:cNvCxnSpPr>
              <p:nvPr/>
            </p:nvCxnSpPr>
            <p:spPr>
              <a:xfrm>
                <a:off x="2218210" y="4319954"/>
                <a:ext cx="445477" cy="5026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EF69932-B875-0544-BCB8-A14CAD98BCCB}"/>
                  </a:ext>
                </a:extLst>
              </p:cNvPr>
              <p:cNvSpPr/>
              <p:nvPr/>
            </p:nvSpPr>
            <p:spPr>
              <a:xfrm>
                <a:off x="1087888" y="4776643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B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EE3E165-1DFF-5C49-ACF1-6F9C03FE2302}"/>
                  </a:ext>
                </a:extLst>
              </p:cNvPr>
              <p:cNvSpPr/>
              <p:nvPr/>
            </p:nvSpPr>
            <p:spPr>
              <a:xfrm>
                <a:off x="2404787" y="4778822"/>
                <a:ext cx="890954" cy="89095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C0AC96B-F73E-1B40-8969-AF87495ECCC5}"/>
                </a:ext>
              </a:extLst>
            </p:cNvPr>
            <p:cNvSpPr/>
            <p:nvPr/>
          </p:nvSpPr>
          <p:spPr>
            <a:xfrm>
              <a:off x="4399687" y="292425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D40E96E-F7CE-3D42-AD29-EBBDC14040B5}"/>
                </a:ext>
              </a:extLst>
            </p:cNvPr>
            <p:cNvCxnSpPr>
              <a:stCxn id="54" idx="4"/>
            </p:cNvCxnSpPr>
            <p:nvPr/>
          </p:nvCxnSpPr>
          <p:spPr>
            <a:xfrm flipH="1">
              <a:off x="4287259" y="3815212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58CBEFF-3E75-0E44-9CB2-26866B2ECFE6}"/>
                </a:ext>
              </a:extLst>
            </p:cNvPr>
            <p:cNvCxnSpPr>
              <a:stCxn id="54" idx="4"/>
            </p:cNvCxnSpPr>
            <p:nvPr/>
          </p:nvCxnSpPr>
          <p:spPr>
            <a:xfrm>
              <a:off x="4845164" y="3815212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ECAF322-0E14-B348-A347-FE031A6E9FB9}"/>
                </a:ext>
              </a:extLst>
            </p:cNvPr>
            <p:cNvSpPr/>
            <p:nvPr/>
          </p:nvSpPr>
          <p:spPr>
            <a:xfrm>
              <a:off x="3714842" y="4271901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2501F52-8495-DD43-8B32-5291F7B6FB3D}"/>
                </a:ext>
              </a:extLst>
            </p:cNvPr>
            <p:cNvSpPr/>
            <p:nvPr/>
          </p:nvSpPr>
          <p:spPr>
            <a:xfrm>
              <a:off x="5031741" y="4274080"/>
              <a:ext cx="890954" cy="8909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BDD670D-7B2A-4144-A617-BBDF950D558E}"/>
                </a:ext>
              </a:extLst>
            </p:cNvPr>
            <p:cNvSpPr/>
            <p:nvPr/>
          </p:nvSpPr>
          <p:spPr>
            <a:xfrm>
              <a:off x="6959966" y="292425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180DCF7-E699-7947-A37E-C7CA423E22AF}"/>
                </a:ext>
              </a:extLst>
            </p:cNvPr>
            <p:cNvCxnSpPr>
              <a:cxnSpLocks/>
            </p:cNvCxnSpPr>
            <p:nvPr/>
          </p:nvCxnSpPr>
          <p:spPr>
            <a:xfrm>
              <a:off x="7439441" y="3805458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602BBBD-16FE-8F42-B547-7C707CA85054}"/>
                </a:ext>
              </a:extLst>
            </p:cNvPr>
            <p:cNvSpPr/>
            <p:nvPr/>
          </p:nvSpPr>
          <p:spPr>
            <a:xfrm>
              <a:off x="7592020" y="4274080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8282951-D6DD-7A47-9852-730DA030E2F9}"/>
                </a:ext>
              </a:extLst>
            </p:cNvPr>
            <p:cNvSpPr/>
            <p:nvPr/>
          </p:nvSpPr>
          <p:spPr>
            <a:xfrm>
              <a:off x="9520245" y="292425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E3D6F87-573D-B841-B101-3B4EA747A674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flipH="1">
              <a:off x="6783065" y="3815212"/>
              <a:ext cx="622378" cy="45668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27D5F59-8198-5F49-829C-8D86C51DB447}"/>
                </a:ext>
              </a:extLst>
            </p:cNvPr>
            <p:cNvSpPr/>
            <p:nvPr/>
          </p:nvSpPr>
          <p:spPr>
            <a:xfrm>
              <a:off x="6286173" y="4284286"/>
              <a:ext cx="890954" cy="8909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32ACC98-537D-A841-BD8C-9B55F77D096B}"/>
                </a:ext>
              </a:extLst>
            </p:cNvPr>
            <p:cNvCxnSpPr/>
            <p:nvPr/>
          </p:nvCxnSpPr>
          <p:spPr>
            <a:xfrm>
              <a:off x="9995295" y="3809950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7166965-C8E6-C541-8E15-C429A205EAF3}"/>
                </a:ext>
              </a:extLst>
            </p:cNvPr>
            <p:cNvSpPr/>
            <p:nvPr/>
          </p:nvSpPr>
          <p:spPr>
            <a:xfrm>
              <a:off x="10184953" y="4281185"/>
              <a:ext cx="890954" cy="8909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89F3565-2778-4E4D-93DA-CBF5B2E4E2B0}"/>
                </a:ext>
              </a:extLst>
            </p:cNvPr>
            <p:cNvCxnSpPr>
              <a:cxnSpLocks/>
              <a:stCxn id="66" idx="4"/>
            </p:cNvCxnSpPr>
            <p:nvPr/>
          </p:nvCxnSpPr>
          <p:spPr>
            <a:xfrm flipH="1">
              <a:off x="9548666" y="3815212"/>
              <a:ext cx="417056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0B6E05A-CAE0-714D-8045-CFC346C22A6E}"/>
                </a:ext>
              </a:extLst>
            </p:cNvPr>
            <p:cNvSpPr/>
            <p:nvPr/>
          </p:nvSpPr>
          <p:spPr>
            <a:xfrm>
              <a:off x="9050347" y="4301129"/>
              <a:ext cx="890954" cy="8909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2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포화 이진 트리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888810" y="1199275"/>
              <a:ext cx="10303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1DAE12-B09F-C640-826B-A7C0833D3B18}"/>
                  </a:ext>
                </a:extLst>
              </p:cNvPr>
              <p:cNvSpPr txBox="1"/>
              <p:nvPr/>
            </p:nvSpPr>
            <p:spPr>
              <a:xfrm>
                <a:off x="205289" y="1387174"/>
                <a:ext cx="4883709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ko-KR" altLang="en-US" sz="1400" i="1" dirty="0"/>
                  <a:t>모든 레벨의 노드가 꽉 차 있는 이진 트리</a:t>
                </a:r>
                <a:endParaRPr kumimoji="1" lang="en-US" altLang="ko-KR" sz="1400" i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i="1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 −  1</m:t>
                    </m:r>
                  </m:oMath>
                </a14:m>
                <a:r>
                  <a:rPr kumimoji="1" lang="en-US" altLang="ko-KR" sz="1400" i="1" dirty="0"/>
                  <a:t> (n : </a:t>
                </a:r>
                <a:r>
                  <a:rPr kumimoji="1" lang="ko-KR" altLang="en-US" sz="1400" i="1" dirty="0"/>
                  <a:t>높이 </a:t>
                </a:r>
                <a:r>
                  <a:rPr kumimoji="1" lang="en-US" altLang="ko-KR" sz="1400" i="1" dirty="0"/>
                  <a:t>h</a:t>
                </a:r>
                <a:r>
                  <a:rPr kumimoji="1" lang="ko-KR" altLang="en-US" sz="1400" i="1" dirty="0"/>
                  <a:t>인 이진 포화 트리의 노드 개수</a:t>
                </a:r>
                <a:r>
                  <a:rPr kumimoji="1" lang="en-US" altLang="ko-KR" sz="1400" i="1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1DAE12-B09F-C640-826B-A7C0833D3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9" y="1387174"/>
                <a:ext cx="4883709" cy="532775"/>
              </a:xfrm>
              <a:prstGeom prst="rect">
                <a:avLst/>
              </a:prstGeom>
              <a:blipFill>
                <a:blip r:embed="rId3"/>
                <a:stretch>
                  <a:fillRect l="-518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692CEC6A-76AC-474B-9020-10B65B374BDF}"/>
              </a:ext>
            </a:extLst>
          </p:cNvPr>
          <p:cNvGrpSpPr/>
          <p:nvPr/>
        </p:nvGrpSpPr>
        <p:grpSpPr>
          <a:xfrm>
            <a:off x="2647143" y="2421030"/>
            <a:ext cx="6044006" cy="3049796"/>
            <a:chOff x="2708101" y="2758241"/>
            <a:chExt cx="6044006" cy="3049796"/>
          </a:xfrm>
        </p:grpSpPr>
        <p:cxnSp>
          <p:nvCxnSpPr>
            <p:cNvPr id="35" name="직선 연결선 38">
              <a:extLst>
                <a:ext uri="{FF2B5EF4-FFF2-40B4-BE49-F238E27FC236}">
                  <a16:creationId xmlns:a16="http://schemas.microsoft.com/office/drawing/2014/main" id="{9DC0305E-AC18-954D-9CF6-177661044603}"/>
                </a:ext>
              </a:extLst>
            </p:cNvPr>
            <p:cNvCxnSpPr>
              <a:cxnSpLocks/>
            </p:cNvCxnSpPr>
            <p:nvPr/>
          </p:nvCxnSpPr>
          <p:spPr>
            <a:xfrm>
              <a:off x="3756074" y="5424014"/>
              <a:ext cx="499603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9">
              <a:extLst>
                <a:ext uri="{FF2B5EF4-FFF2-40B4-BE49-F238E27FC236}">
                  <a16:creationId xmlns:a16="http://schemas.microsoft.com/office/drawing/2014/main" id="{8072B399-38AB-CC4C-A595-63B938A9600C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49" y="4345822"/>
              <a:ext cx="499603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0">
              <a:extLst>
                <a:ext uri="{FF2B5EF4-FFF2-40B4-BE49-F238E27FC236}">
                  <a16:creationId xmlns:a16="http://schemas.microsoft.com/office/drawing/2014/main" id="{EABB9FA5-AE9B-4044-A139-49C826F7D7DB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49" y="3213406"/>
              <a:ext cx="499603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BC329CB-7495-E744-BAF3-DC6DF01A8C89}"/>
                </a:ext>
              </a:extLst>
            </p:cNvPr>
            <p:cNvSpPr/>
            <p:nvPr/>
          </p:nvSpPr>
          <p:spPr>
            <a:xfrm>
              <a:off x="5782251" y="2758241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359EDA-B18F-5343-B30B-FA590DCFE106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4966506" y="3501116"/>
              <a:ext cx="1179615" cy="4275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183029D-775A-BE4E-99F1-7F208FC2CD42}"/>
                </a:ext>
              </a:extLst>
            </p:cNvPr>
            <p:cNvSpPr/>
            <p:nvPr/>
          </p:nvSpPr>
          <p:spPr>
            <a:xfrm>
              <a:off x="4602636" y="3928667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2C88792-8CF4-584B-87C9-6D7F5C320181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4253237" y="4676782"/>
              <a:ext cx="608102" cy="3714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22A55CA-8D88-3646-AC64-6B75427297D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903234" y="4644636"/>
              <a:ext cx="527977" cy="416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76AA958-4899-2F49-AE8B-759CFBCED13C}"/>
                </a:ext>
              </a:extLst>
            </p:cNvPr>
            <p:cNvSpPr/>
            <p:nvPr/>
          </p:nvSpPr>
          <p:spPr>
            <a:xfrm>
              <a:off x="3889367" y="5048220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1A53D6-207B-AD47-B6B1-5E69EEA62EEE}"/>
                </a:ext>
              </a:extLst>
            </p:cNvPr>
            <p:cNvSpPr/>
            <p:nvPr/>
          </p:nvSpPr>
          <p:spPr>
            <a:xfrm>
              <a:off x="5067341" y="5061082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A27492C-D66F-3F4C-9CBB-BD0864A7D382}"/>
                </a:ext>
              </a:extLst>
            </p:cNvPr>
            <p:cNvSpPr/>
            <p:nvPr/>
          </p:nvSpPr>
          <p:spPr>
            <a:xfrm>
              <a:off x="6968500" y="4033371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15985B9-4286-FE44-8CE2-70663FCF6C4E}"/>
                </a:ext>
              </a:extLst>
            </p:cNvPr>
            <p:cNvCxnSpPr>
              <a:cxnSpLocks/>
              <a:stCxn id="45" idx="4"/>
              <a:endCxn id="48" idx="0"/>
            </p:cNvCxnSpPr>
            <p:nvPr/>
          </p:nvCxnSpPr>
          <p:spPr>
            <a:xfrm flipH="1">
              <a:off x="6730244" y="4776246"/>
              <a:ext cx="602126" cy="2889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0C8AA4D-CED3-6C46-BFB2-A995549C0DC7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7332370" y="4776246"/>
              <a:ext cx="636406" cy="283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D680D9-8F0D-E74F-A374-61A184775CCE}"/>
                </a:ext>
              </a:extLst>
            </p:cNvPr>
            <p:cNvSpPr/>
            <p:nvPr/>
          </p:nvSpPr>
          <p:spPr>
            <a:xfrm>
              <a:off x="6366374" y="5065162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1B48CFD-9509-3049-A571-E5140AF98AE9}"/>
                </a:ext>
              </a:extLst>
            </p:cNvPr>
            <p:cNvSpPr/>
            <p:nvPr/>
          </p:nvSpPr>
          <p:spPr>
            <a:xfrm>
              <a:off x="7604906" y="5060179"/>
              <a:ext cx="727740" cy="7428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F54099C-5506-5B4E-A877-2BD808C673A8}"/>
                </a:ext>
              </a:extLst>
            </p:cNvPr>
            <p:cNvCxnSpPr>
              <a:cxnSpLocks/>
              <a:stCxn id="38" idx="4"/>
              <a:endCxn id="45" idx="0"/>
            </p:cNvCxnSpPr>
            <p:nvPr/>
          </p:nvCxnSpPr>
          <p:spPr>
            <a:xfrm>
              <a:off x="6146121" y="3501116"/>
              <a:ext cx="1186249" cy="532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8F35D6F-D8A0-A041-8001-752943996B54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49" y="3189079"/>
              <a:ext cx="0" cy="113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DBFC448-E40C-5B48-84BB-8D03DBEBAEC1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49" y="4357881"/>
              <a:ext cx="0" cy="113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DD50A5-B96C-3A40-8488-DFAB797A33E4}"/>
                </a:ext>
              </a:extLst>
            </p:cNvPr>
            <p:cNvSpPr txBox="1"/>
            <p:nvPr/>
          </p:nvSpPr>
          <p:spPr>
            <a:xfrm>
              <a:off x="2754924" y="3008849"/>
              <a:ext cx="104797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B222F3-3E9B-6444-99ED-83F06E193325}"/>
                </a:ext>
              </a:extLst>
            </p:cNvPr>
            <p:cNvSpPr txBox="1"/>
            <p:nvPr/>
          </p:nvSpPr>
          <p:spPr>
            <a:xfrm>
              <a:off x="2708101" y="4173215"/>
              <a:ext cx="104797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4775DD-574D-4B4D-9480-C8AA60D31430}"/>
                </a:ext>
              </a:extLst>
            </p:cNvPr>
            <p:cNvSpPr txBox="1"/>
            <p:nvPr/>
          </p:nvSpPr>
          <p:spPr>
            <a:xfrm>
              <a:off x="2723075" y="5245725"/>
              <a:ext cx="104797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8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완전 이진 트리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888810" y="1199275"/>
              <a:ext cx="10303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1DAE12-B09F-C640-826B-A7C0833D3B18}"/>
              </a:ext>
            </a:extLst>
          </p:cNvPr>
          <p:cNvSpPr txBox="1"/>
          <p:nvPr/>
        </p:nvSpPr>
        <p:spPr>
          <a:xfrm>
            <a:off x="205289" y="1387174"/>
            <a:ext cx="600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i="1" dirty="0"/>
              <a:t>마지막 레벨에서 노드가 왼쪽부터 오른쪽으로 채워져 있는 이진 트리</a:t>
            </a:r>
            <a:endParaRPr kumimoji="1" lang="en-US" altLang="ko-KR" sz="1400" i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B98D6C9-C2F4-B84A-B01F-5FE5DA257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70071"/>
              </p:ext>
            </p:extLst>
          </p:nvPr>
        </p:nvGraphicFramePr>
        <p:xfrm>
          <a:off x="1797338" y="2212509"/>
          <a:ext cx="8816624" cy="30894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9741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4406883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</a:tblGrid>
              <a:tr h="68251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완전 이진 트리의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완전 이진 트리가 아닌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406947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E77A24E-08A3-4E49-8ECD-C5104955DA3F}"/>
              </a:ext>
            </a:extLst>
          </p:cNvPr>
          <p:cNvGrpSpPr/>
          <p:nvPr/>
        </p:nvGrpSpPr>
        <p:grpSpPr>
          <a:xfrm>
            <a:off x="2237361" y="3000160"/>
            <a:ext cx="8032995" cy="2258103"/>
            <a:chOff x="1242616" y="2678269"/>
            <a:chExt cx="9715162" cy="2744569"/>
          </a:xfrm>
          <a:solidFill>
            <a:schemeClr val="bg2">
              <a:lumMod val="90000"/>
            </a:schemeClr>
          </a:solidFill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4487C3-5257-8B40-A12A-A919B22883B6}"/>
                </a:ext>
              </a:extLst>
            </p:cNvPr>
            <p:cNvSpPr/>
            <p:nvPr/>
          </p:nvSpPr>
          <p:spPr>
            <a:xfrm>
              <a:off x="3146170" y="2834526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51749CF-76A8-C943-AF0E-795CB497C74E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2129921" y="3457136"/>
              <a:ext cx="1334548" cy="32259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6A16FF3-6650-E74B-9AC7-D6AD46FAB218}"/>
                </a:ext>
              </a:extLst>
            </p:cNvPr>
            <p:cNvCxnSpPr>
              <a:cxnSpLocks/>
              <a:stCxn id="15" idx="4"/>
              <a:endCxn id="22" idx="0"/>
            </p:cNvCxnSpPr>
            <p:nvPr/>
          </p:nvCxnSpPr>
          <p:spPr>
            <a:xfrm>
              <a:off x="3464469" y="3457136"/>
              <a:ext cx="945973" cy="32496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0ECD713-6AC5-7540-BEB2-9278C8DD9C9E}"/>
                </a:ext>
              </a:extLst>
            </p:cNvPr>
            <p:cNvSpPr/>
            <p:nvPr/>
          </p:nvSpPr>
          <p:spPr>
            <a:xfrm>
              <a:off x="1811622" y="3779729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715C98-91D8-7B45-9E66-4DD8910F6269}"/>
                </a:ext>
              </a:extLst>
            </p:cNvPr>
            <p:cNvSpPr/>
            <p:nvPr/>
          </p:nvSpPr>
          <p:spPr>
            <a:xfrm>
              <a:off x="4092143" y="3782096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DE8EB6F-D0A6-0B45-BC58-F06EADC4A62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1646879" y="4419642"/>
              <a:ext cx="440839" cy="32865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C64430-EDE2-2A4F-B42D-4C82C01DABAD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2087718" y="4419642"/>
              <a:ext cx="636597" cy="32075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2EDB92B-90A6-5549-9522-5DFEC817E282}"/>
                </a:ext>
              </a:extLst>
            </p:cNvPr>
            <p:cNvSpPr/>
            <p:nvPr/>
          </p:nvSpPr>
          <p:spPr>
            <a:xfrm>
              <a:off x="1328580" y="4748300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8CCBC95-03B4-CC4B-83A0-A05295221D3D}"/>
                </a:ext>
              </a:extLst>
            </p:cNvPr>
            <p:cNvSpPr/>
            <p:nvPr/>
          </p:nvSpPr>
          <p:spPr>
            <a:xfrm>
              <a:off x="2406016" y="4740398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화살표: 왼쪽/오른쪽 17">
              <a:extLst>
                <a:ext uri="{FF2B5EF4-FFF2-40B4-BE49-F238E27FC236}">
                  <a16:creationId xmlns:a16="http://schemas.microsoft.com/office/drawing/2014/main" id="{8EF0259C-8822-0647-9DDA-437A0D9FAA3D}"/>
                </a:ext>
              </a:extLst>
            </p:cNvPr>
            <p:cNvSpPr/>
            <p:nvPr/>
          </p:nvSpPr>
          <p:spPr>
            <a:xfrm>
              <a:off x="3481973" y="4715639"/>
              <a:ext cx="1856935" cy="25618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758EB-3C8E-6D4B-BBBE-FE7AD04008F3}"/>
                </a:ext>
              </a:extLst>
            </p:cNvPr>
            <p:cNvSpPr txBox="1"/>
            <p:nvPr/>
          </p:nvSpPr>
          <p:spPr>
            <a:xfrm>
              <a:off x="3456661" y="4969595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오른쪽만 비었음</a:t>
              </a: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6EC8B1BC-8D42-8042-8283-D3786D33EE4E}"/>
                </a:ext>
              </a:extLst>
            </p:cNvPr>
            <p:cNvSpPr/>
            <p:nvPr/>
          </p:nvSpPr>
          <p:spPr>
            <a:xfrm>
              <a:off x="1242616" y="2678269"/>
              <a:ext cx="3821753" cy="1907799"/>
            </a:xfrm>
            <a:custGeom>
              <a:avLst/>
              <a:gdLst>
                <a:gd name="connsiteX0" fmla="*/ 1810073 w 3821753"/>
                <a:gd name="connsiteY0" fmla="*/ 64932 h 1907799"/>
                <a:gd name="connsiteX1" fmla="*/ 37544 w 3821753"/>
                <a:gd name="connsiteY1" fmla="*/ 894925 h 1907799"/>
                <a:gd name="connsiteX2" fmla="*/ 51612 w 3821753"/>
                <a:gd name="connsiteY2" fmla="*/ 1204415 h 1907799"/>
                <a:gd name="connsiteX3" fmla="*/ 79747 w 3821753"/>
                <a:gd name="connsiteY3" fmla="*/ 1260685 h 1907799"/>
                <a:gd name="connsiteX4" fmla="*/ 93815 w 3821753"/>
                <a:gd name="connsiteY4" fmla="*/ 1302889 h 1907799"/>
                <a:gd name="connsiteX5" fmla="*/ 121950 w 3821753"/>
                <a:gd name="connsiteY5" fmla="*/ 1345092 h 1907799"/>
                <a:gd name="connsiteX6" fmla="*/ 150086 w 3821753"/>
                <a:gd name="connsiteY6" fmla="*/ 1401362 h 1907799"/>
                <a:gd name="connsiteX7" fmla="*/ 206356 w 3821753"/>
                <a:gd name="connsiteY7" fmla="*/ 1471701 h 1907799"/>
                <a:gd name="connsiteX8" fmla="*/ 304830 w 3821753"/>
                <a:gd name="connsiteY8" fmla="*/ 1598310 h 1907799"/>
                <a:gd name="connsiteX9" fmla="*/ 332966 w 3821753"/>
                <a:gd name="connsiteY9" fmla="*/ 1626445 h 1907799"/>
                <a:gd name="connsiteX10" fmla="*/ 361101 w 3821753"/>
                <a:gd name="connsiteY10" fmla="*/ 1654581 h 1907799"/>
                <a:gd name="connsiteX11" fmla="*/ 403304 w 3821753"/>
                <a:gd name="connsiteY11" fmla="*/ 1682716 h 1907799"/>
                <a:gd name="connsiteX12" fmla="*/ 543981 w 3821753"/>
                <a:gd name="connsiteY12" fmla="*/ 1795258 h 1907799"/>
                <a:gd name="connsiteX13" fmla="*/ 614319 w 3821753"/>
                <a:gd name="connsiteY13" fmla="*/ 1823393 h 1907799"/>
                <a:gd name="connsiteX14" fmla="*/ 698726 w 3821753"/>
                <a:gd name="connsiteY14" fmla="*/ 1837461 h 1907799"/>
                <a:gd name="connsiteX15" fmla="*/ 881606 w 3821753"/>
                <a:gd name="connsiteY15" fmla="*/ 1865596 h 1907799"/>
                <a:gd name="connsiteX16" fmla="*/ 994147 w 3821753"/>
                <a:gd name="connsiteY16" fmla="*/ 1893732 h 1907799"/>
                <a:gd name="connsiteX17" fmla="*/ 1050418 w 3821753"/>
                <a:gd name="connsiteY17" fmla="*/ 1907799 h 1907799"/>
                <a:gd name="connsiteX18" fmla="*/ 1570922 w 3821753"/>
                <a:gd name="connsiteY18" fmla="*/ 1893732 h 1907799"/>
                <a:gd name="connsiteX19" fmla="*/ 1613126 w 3821753"/>
                <a:gd name="connsiteY19" fmla="*/ 1879664 h 1907799"/>
                <a:gd name="connsiteX20" fmla="*/ 1683464 w 3821753"/>
                <a:gd name="connsiteY20" fmla="*/ 1865596 h 1907799"/>
                <a:gd name="connsiteX21" fmla="*/ 1796006 w 3821753"/>
                <a:gd name="connsiteY21" fmla="*/ 1837461 h 1907799"/>
                <a:gd name="connsiteX22" fmla="*/ 1964818 w 3821753"/>
                <a:gd name="connsiteY22" fmla="*/ 1781190 h 1907799"/>
                <a:gd name="connsiteX23" fmla="*/ 2049224 w 3821753"/>
                <a:gd name="connsiteY23" fmla="*/ 1753055 h 1907799"/>
                <a:gd name="connsiteX24" fmla="*/ 2091427 w 3821753"/>
                <a:gd name="connsiteY24" fmla="*/ 1738987 h 1907799"/>
                <a:gd name="connsiteX25" fmla="*/ 2218036 w 3821753"/>
                <a:gd name="connsiteY25" fmla="*/ 1710852 h 1907799"/>
                <a:gd name="connsiteX26" fmla="*/ 2457187 w 3821753"/>
                <a:gd name="connsiteY26" fmla="*/ 1738987 h 1907799"/>
                <a:gd name="connsiteX27" fmla="*/ 2611932 w 3821753"/>
                <a:gd name="connsiteY27" fmla="*/ 1781190 h 1907799"/>
                <a:gd name="connsiteX28" fmla="*/ 2865150 w 3821753"/>
                <a:gd name="connsiteY28" fmla="*/ 1795258 h 1907799"/>
                <a:gd name="connsiteX29" fmla="*/ 2949556 w 3821753"/>
                <a:gd name="connsiteY29" fmla="*/ 1809325 h 1907799"/>
                <a:gd name="connsiteX30" fmla="*/ 3005827 w 3821753"/>
                <a:gd name="connsiteY30" fmla="*/ 1823393 h 1907799"/>
                <a:gd name="connsiteX31" fmla="*/ 3554467 w 3821753"/>
                <a:gd name="connsiteY31" fmla="*/ 1809325 h 1907799"/>
                <a:gd name="connsiteX32" fmla="*/ 3596670 w 3821753"/>
                <a:gd name="connsiteY32" fmla="*/ 1781190 h 1907799"/>
                <a:gd name="connsiteX33" fmla="*/ 3709212 w 3821753"/>
                <a:gd name="connsiteY33" fmla="*/ 1682716 h 1907799"/>
                <a:gd name="connsiteX34" fmla="*/ 3765482 w 3821753"/>
                <a:gd name="connsiteY34" fmla="*/ 1570175 h 1907799"/>
                <a:gd name="connsiteX35" fmla="*/ 3821753 w 3821753"/>
                <a:gd name="connsiteY35" fmla="*/ 1471701 h 1907799"/>
                <a:gd name="connsiteX36" fmla="*/ 3807686 w 3821753"/>
                <a:gd name="connsiteY36" fmla="*/ 1316956 h 1907799"/>
                <a:gd name="connsiteX37" fmla="*/ 3779550 w 3821753"/>
                <a:gd name="connsiteY37" fmla="*/ 1190347 h 1907799"/>
                <a:gd name="connsiteX38" fmla="*/ 3765482 w 3821753"/>
                <a:gd name="connsiteY38" fmla="*/ 1120009 h 1907799"/>
                <a:gd name="connsiteX39" fmla="*/ 3737347 w 3821753"/>
                <a:gd name="connsiteY39" fmla="*/ 1063738 h 1907799"/>
                <a:gd name="connsiteX40" fmla="*/ 3723279 w 3821753"/>
                <a:gd name="connsiteY40" fmla="*/ 993399 h 1907799"/>
                <a:gd name="connsiteX41" fmla="*/ 3652941 w 3821753"/>
                <a:gd name="connsiteY41" fmla="*/ 838655 h 1907799"/>
                <a:gd name="connsiteX42" fmla="*/ 3596670 w 3821753"/>
                <a:gd name="connsiteY42" fmla="*/ 740181 h 1907799"/>
                <a:gd name="connsiteX43" fmla="*/ 3540399 w 3821753"/>
                <a:gd name="connsiteY43" fmla="*/ 585436 h 1907799"/>
                <a:gd name="connsiteX44" fmla="*/ 3498196 w 3821753"/>
                <a:gd name="connsiteY44" fmla="*/ 529165 h 1907799"/>
                <a:gd name="connsiteX45" fmla="*/ 3357519 w 3821753"/>
                <a:gd name="connsiteY45" fmla="*/ 402556 h 1907799"/>
                <a:gd name="connsiteX46" fmla="*/ 3315316 w 3821753"/>
                <a:gd name="connsiteY46" fmla="*/ 374421 h 1907799"/>
                <a:gd name="connsiteX47" fmla="*/ 3287181 w 3821753"/>
                <a:gd name="connsiteY47" fmla="*/ 346285 h 1907799"/>
                <a:gd name="connsiteX48" fmla="*/ 3090233 w 3821753"/>
                <a:gd name="connsiteY48" fmla="*/ 233744 h 1907799"/>
                <a:gd name="connsiteX49" fmla="*/ 2977692 w 3821753"/>
                <a:gd name="connsiteY49" fmla="*/ 205609 h 1907799"/>
                <a:gd name="connsiteX50" fmla="*/ 2921421 w 3821753"/>
                <a:gd name="connsiteY50" fmla="*/ 177473 h 1907799"/>
                <a:gd name="connsiteX51" fmla="*/ 2879218 w 3821753"/>
                <a:gd name="connsiteY51" fmla="*/ 163405 h 1907799"/>
                <a:gd name="connsiteX52" fmla="*/ 2597864 w 3821753"/>
                <a:gd name="connsiteY52" fmla="*/ 121202 h 1907799"/>
                <a:gd name="connsiteX53" fmla="*/ 2302442 w 3821753"/>
                <a:gd name="connsiteY53" fmla="*/ 107135 h 1907799"/>
                <a:gd name="connsiteX54" fmla="*/ 2246172 w 3821753"/>
                <a:gd name="connsiteY54" fmla="*/ 93067 h 1907799"/>
                <a:gd name="connsiteX55" fmla="*/ 2147698 w 3821753"/>
                <a:gd name="connsiteY55" fmla="*/ 64932 h 1907799"/>
                <a:gd name="connsiteX56" fmla="*/ 1810073 w 3821753"/>
                <a:gd name="connsiteY56" fmla="*/ 64932 h 190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821753" h="1907799">
                  <a:moveTo>
                    <a:pt x="1810073" y="64932"/>
                  </a:moveTo>
                  <a:cubicBezTo>
                    <a:pt x="1458381" y="203264"/>
                    <a:pt x="585053" y="540139"/>
                    <a:pt x="37544" y="894925"/>
                  </a:cubicBezTo>
                  <a:cubicBezTo>
                    <a:pt x="-49121" y="951084"/>
                    <a:pt x="39775" y="1101826"/>
                    <a:pt x="51612" y="1204415"/>
                  </a:cubicBezTo>
                  <a:cubicBezTo>
                    <a:pt x="54016" y="1225247"/>
                    <a:pt x="71486" y="1241410"/>
                    <a:pt x="79747" y="1260685"/>
                  </a:cubicBezTo>
                  <a:cubicBezTo>
                    <a:pt x="85588" y="1274315"/>
                    <a:pt x="87183" y="1289626"/>
                    <a:pt x="93815" y="1302889"/>
                  </a:cubicBezTo>
                  <a:cubicBezTo>
                    <a:pt x="101376" y="1318011"/>
                    <a:pt x="113562" y="1330413"/>
                    <a:pt x="121950" y="1345092"/>
                  </a:cubicBezTo>
                  <a:cubicBezTo>
                    <a:pt x="132355" y="1363300"/>
                    <a:pt x="139681" y="1383154"/>
                    <a:pt x="150086" y="1401362"/>
                  </a:cubicBezTo>
                  <a:cubicBezTo>
                    <a:pt x="173748" y="1442771"/>
                    <a:pt x="175546" y="1440890"/>
                    <a:pt x="206356" y="1471701"/>
                  </a:cubicBezTo>
                  <a:cubicBezTo>
                    <a:pt x="233007" y="1551651"/>
                    <a:pt x="209939" y="1503420"/>
                    <a:pt x="304830" y="1598310"/>
                  </a:cubicBezTo>
                  <a:lnTo>
                    <a:pt x="332966" y="1626445"/>
                  </a:lnTo>
                  <a:cubicBezTo>
                    <a:pt x="342345" y="1635824"/>
                    <a:pt x="350065" y="1647224"/>
                    <a:pt x="361101" y="1654581"/>
                  </a:cubicBezTo>
                  <a:cubicBezTo>
                    <a:pt x="375169" y="1663959"/>
                    <a:pt x="390467" y="1671713"/>
                    <a:pt x="403304" y="1682716"/>
                  </a:cubicBezTo>
                  <a:cubicBezTo>
                    <a:pt x="459817" y="1731155"/>
                    <a:pt x="467675" y="1764736"/>
                    <a:pt x="543981" y="1795258"/>
                  </a:cubicBezTo>
                  <a:cubicBezTo>
                    <a:pt x="567427" y="1804636"/>
                    <a:pt x="589957" y="1816749"/>
                    <a:pt x="614319" y="1823393"/>
                  </a:cubicBezTo>
                  <a:cubicBezTo>
                    <a:pt x="641838" y="1830898"/>
                    <a:pt x="670662" y="1832358"/>
                    <a:pt x="698726" y="1837461"/>
                  </a:cubicBezTo>
                  <a:cubicBezTo>
                    <a:pt x="840505" y="1863239"/>
                    <a:pt x="690996" y="1841771"/>
                    <a:pt x="881606" y="1865596"/>
                  </a:cubicBezTo>
                  <a:lnTo>
                    <a:pt x="994147" y="1893732"/>
                  </a:lnTo>
                  <a:lnTo>
                    <a:pt x="1050418" y="1907799"/>
                  </a:lnTo>
                  <a:cubicBezTo>
                    <a:pt x="1223919" y="1903110"/>
                    <a:pt x="1397574" y="1902399"/>
                    <a:pt x="1570922" y="1893732"/>
                  </a:cubicBezTo>
                  <a:cubicBezTo>
                    <a:pt x="1585732" y="1892991"/>
                    <a:pt x="1598740" y="1883261"/>
                    <a:pt x="1613126" y="1879664"/>
                  </a:cubicBezTo>
                  <a:cubicBezTo>
                    <a:pt x="1636322" y="1873865"/>
                    <a:pt x="1660166" y="1870972"/>
                    <a:pt x="1683464" y="1865596"/>
                  </a:cubicBezTo>
                  <a:cubicBezTo>
                    <a:pt x="1721142" y="1856901"/>
                    <a:pt x="1759322" y="1849689"/>
                    <a:pt x="1796006" y="1837461"/>
                  </a:cubicBezTo>
                  <a:lnTo>
                    <a:pt x="1964818" y="1781190"/>
                  </a:lnTo>
                  <a:lnTo>
                    <a:pt x="2049224" y="1753055"/>
                  </a:lnTo>
                  <a:cubicBezTo>
                    <a:pt x="2063292" y="1748366"/>
                    <a:pt x="2077041" y="1742584"/>
                    <a:pt x="2091427" y="1738987"/>
                  </a:cubicBezTo>
                  <a:cubicBezTo>
                    <a:pt x="2170894" y="1719120"/>
                    <a:pt x="2128739" y="1728711"/>
                    <a:pt x="2218036" y="1710852"/>
                  </a:cubicBezTo>
                  <a:cubicBezTo>
                    <a:pt x="2296691" y="1717406"/>
                    <a:pt x="2379747" y="1717867"/>
                    <a:pt x="2457187" y="1738987"/>
                  </a:cubicBezTo>
                  <a:cubicBezTo>
                    <a:pt x="2524172" y="1757256"/>
                    <a:pt x="2544845" y="1775356"/>
                    <a:pt x="2611932" y="1781190"/>
                  </a:cubicBezTo>
                  <a:cubicBezTo>
                    <a:pt x="2696150" y="1788513"/>
                    <a:pt x="2780744" y="1790569"/>
                    <a:pt x="2865150" y="1795258"/>
                  </a:cubicBezTo>
                  <a:cubicBezTo>
                    <a:pt x="2893285" y="1799947"/>
                    <a:pt x="2921587" y="1803731"/>
                    <a:pt x="2949556" y="1809325"/>
                  </a:cubicBezTo>
                  <a:cubicBezTo>
                    <a:pt x="2968515" y="1813117"/>
                    <a:pt x="2986493" y="1823393"/>
                    <a:pt x="3005827" y="1823393"/>
                  </a:cubicBezTo>
                  <a:cubicBezTo>
                    <a:pt x="3188767" y="1823393"/>
                    <a:pt x="3371587" y="1814014"/>
                    <a:pt x="3554467" y="1809325"/>
                  </a:cubicBezTo>
                  <a:cubicBezTo>
                    <a:pt x="3568535" y="1799947"/>
                    <a:pt x="3583946" y="1792323"/>
                    <a:pt x="3596670" y="1781190"/>
                  </a:cubicBezTo>
                  <a:cubicBezTo>
                    <a:pt x="3728346" y="1665975"/>
                    <a:pt x="3614240" y="1746032"/>
                    <a:pt x="3709212" y="1682716"/>
                  </a:cubicBezTo>
                  <a:cubicBezTo>
                    <a:pt x="3727969" y="1645202"/>
                    <a:pt x="3742217" y="1605072"/>
                    <a:pt x="3765482" y="1570175"/>
                  </a:cubicBezTo>
                  <a:cubicBezTo>
                    <a:pt x="3805251" y="1510523"/>
                    <a:pt x="3786057" y="1543094"/>
                    <a:pt x="3821753" y="1471701"/>
                  </a:cubicBezTo>
                  <a:cubicBezTo>
                    <a:pt x="3817064" y="1420119"/>
                    <a:pt x="3814110" y="1368350"/>
                    <a:pt x="3807686" y="1316956"/>
                  </a:cubicBezTo>
                  <a:cubicBezTo>
                    <a:pt x="3801625" y="1268471"/>
                    <a:pt x="3789876" y="1236813"/>
                    <a:pt x="3779550" y="1190347"/>
                  </a:cubicBezTo>
                  <a:cubicBezTo>
                    <a:pt x="3774363" y="1167006"/>
                    <a:pt x="3773043" y="1142692"/>
                    <a:pt x="3765482" y="1120009"/>
                  </a:cubicBezTo>
                  <a:cubicBezTo>
                    <a:pt x="3758850" y="1100114"/>
                    <a:pt x="3746725" y="1082495"/>
                    <a:pt x="3737347" y="1063738"/>
                  </a:cubicBezTo>
                  <a:cubicBezTo>
                    <a:pt x="3732658" y="1040292"/>
                    <a:pt x="3730840" y="1016083"/>
                    <a:pt x="3723279" y="993399"/>
                  </a:cubicBezTo>
                  <a:cubicBezTo>
                    <a:pt x="3714751" y="967815"/>
                    <a:pt x="3672422" y="872747"/>
                    <a:pt x="3652941" y="838655"/>
                  </a:cubicBezTo>
                  <a:cubicBezTo>
                    <a:pt x="3619106" y="779443"/>
                    <a:pt x="3625009" y="811029"/>
                    <a:pt x="3596670" y="740181"/>
                  </a:cubicBezTo>
                  <a:cubicBezTo>
                    <a:pt x="3580724" y="700317"/>
                    <a:pt x="3562371" y="624986"/>
                    <a:pt x="3540399" y="585436"/>
                  </a:cubicBezTo>
                  <a:cubicBezTo>
                    <a:pt x="3529013" y="564940"/>
                    <a:pt x="3513881" y="546592"/>
                    <a:pt x="3498196" y="529165"/>
                  </a:cubicBezTo>
                  <a:cubicBezTo>
                    <a:pt x="3438943" y="463329"/>
                    <a:pt x="3421030" y="447921"/>
                    <a:pt x="3357519" y="402556"/>
                  </a:cubicBezTo>
                  <a:cubicBezTo>
                    <a:pt x="3343761" y="392729"/>
                    <a:pt x="3328518" y="384983"/>
                    <a:pt x="3315316" y="374421"/>
                  </a:cubicBezTo>
                  <a:cubicBezTo>
                    <a:pt x="3304959" y="366135"/>
                    <a:pt x="3298047" y="353891"/>
                    <a:pt x="3287181" y="346285"/>
                  </a:cubicBezTo>
                  <a:cubicBezTo>
                    <a:pt x="3226726" y="303966"/>
                    <a:pt x="3158202" y="263953"/>
                    <a:pt x="3090233" y="233744"/>
                  </a:cubicBezTo>
                  <a:cubicBezTo>
                    <a:pt x="3054838" y="218013"/>
                    <a:pt x="3015018" y="213074"/>
                    <a:pt x="2977692" y="205609"/>
                  </a:cubicBezTo>
                  <a:cubicBezTo>
                    <a:pt x="2958935" y="196230"/>
                    <a:pt x="2940696" y="185734"/>
                    <a:pt x="2921421" y="177473"/>
                  </a:cubicBezTo>
                  <a:cubicBezTo>
                    <a:pt x="2907791" y="171632"/>
                    <a:pt x="2893524" y="167307"/>
                    <a:pt x="2879218" y="163405"/>
                  </a:cubicBezTo>
                  <a:cubicBezTo>
                    <a:pt x="2745042" y="126812"/>
                    <a:pt x="2756810" y="130835"/>
                    <a:pt x="2597864" y="121202"/>
                  </a:cubicBezTo>
                  <a:cubicBezTo>
                    <a:pt x="2499459" y="115238"/>
                    <a:pt x="2400916" y="111824"/>
                    <a:pt x="2302442" y="107135"/>
                  </a:cubicBezTo>
                  <a:cubicBezTo>
                    <a:pt x="2283685" y="102446"/>
                    <a:pt x="2264762" y="98379"/>
                    <a:pt x="2246172" y="93067"/>
                  </a:cubicBezTo>
                  <a:cubicBezTo>
                    <a:pt x="2216736" y="84656"/>
                    <a:pt x="2177794" y="67247"/>
                    <a:pt x="2147698" y="64932"/>
                  </a:cubicBezTo>
                  <a:cubicBezTo>
                    <a:pt x="1953739" y="50012"/>
                    <a:pt x="2161765" y="-73400"/>
                    <a:pt x="1810073" y="64932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0" name="화살표: 아래쪽 20">
              <a:extLst>
                <a:ext uri="{FF2B5EF4-FFF2-40B4-BE49-F238E27FC236}">
                  <a16:creationId xmlns:a16="http://schemas.microsoft.com/office/drawing/2014/main" id="{110A2F1D-594D-3746-8060-430BA152518B}"/>
                </a:ext>
              </a:extLst>
            </p:cNvPr>
            <p:cNvSpPr/>
            <p:nvPr/>
          </p:nvSpPr>
          <p:spPr>
            <a:xfrm rot="3766141">
              <a:off x="4626936" y="2989217"/>
              <a:ext cx="239151" cy="48193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C6E5FA-9800-414B-BC26-78E4CA09E71A}"/>
                </a:ext>
              </a:extLst>
            </p:cNvPr>
            <p:cNvSpPr txBox="1"/>
            <p:nvPr/>
          </p:nvSpPr>
          <p:spPr>
            <a:xfrm>
              <a:off x="4932295" y="2867763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꽉 찼음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D237FA4-C19A-1448-BD3A-C66C6807B7A7}"/>
                </a:ext>
              </a:extLst>
            </p:cNvPr>
            <p:cNvSpPr/>
            <p:nvPr/>
          </p:nvSpPr>
          <p:spPr>
            <a:xfrm>
              <a:off x="8318534" y="2886454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0652F28-20E8-4843-A2FD-D83E5B1FA62D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 flipH="1">
              <a:off x="7302285" y="3509064"/>
              <a:ext cx="1334548" cy="32259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CDCEC1E-D59E-1349-B268-0FD3E8B8DF03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>
            <a:xfrm>
              <a:off x="8636833" y="3509064"/>
              <a:ext cx="945973" cy="32496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8AA01E4-A46B-9E49-BB48-C0DA674403AF}"/>
                </a:ext>
              </a:extLst>
            </p:cNvPr>
            <p:cNvSpPr/>
            <p:nvPr/>
          </p:nvSpPr>
          <p:spPr>
            <a:xfrm>
              <a:off x="6983986" y="3831657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92666CE-5113-F44E-88E9-92C32574FD8B}"/>
                </a:ext>
              </a:extLst>
            </p:cNvPr>
            <p:cNvSpPr/>
            <p:nvPr/>
          </p:nvSpPr>
          <p:spPr>
            <a:xfrm>
              <a:off x="9264507" y="3834024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4D661D4-0F8C-6843-9102-AD4D9FE886FF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6819243" y="4471570"/>
              <a:ext cx="440839" cy="32865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D37C047-0A59-6B42-9AFC-B65683CB1D86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73787" y="4444364"/>
              <a:ext cx="636597" cy="32075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B6A396B-5BFA-B447-99F2-F9868F3C9D73}"/>
                </a:ext>
              </a:extLst>
            </p:cNvPr>
            <p:cNvSpPr/>
            <p:nvPr/>
          </p:nvSpPr>
          <p:spPr>
            <a:xfrm>
              <a:off x="6500944" y="4800228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E371CF9-EEBE-FF42-8406-C8EBA8869739}"/>
                </a:ext>
              </a:extLst>
            </p:cNvPr>
            <p:cNvSpPr/>
            <p:nvPr/>
          </p:nvSpPr>
          <p:spPr>
            <a:xfrm>
              <a:off x="9892085" y="4765120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화살표: 왼쪽/오른쪽 64">
              <a:extLst>
                <a:ext uri="{FF2B5EF4-FFF2-40B4-BE49-F238E27FC236}">
                  <a16:creationId xmlns:a16="http://schemas.microsoft.com/office/drawing/2014/main" id="{8EC6A9DA-63DE-634B-8560-DC25D7308233}"/>
                </a:ext>
              </a:extLst>
            </p:cNvPr>
            <p:cNvSpPr/>
            <p:nvPr/>
          </p:nvSpPr>
          <p:spPr>
            <a:xfrm>
              <a:off x="7164984" y="4772693"/>
              <a:ext cx="1856935" cy="25618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7AEDB7-F712-0E40-8382-4C374BE78D21}"/>
                </a:ext>
              </a:extLst>
            </p:cNvPr>
            <p:cNvSpPr txBox="1"/>
            <p:nvPr/>
          </p:nvSpPr>
          <p:spPr>
            <a:xfrm>
              <a:off x="7139672" y="5026649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중간이 비었음</a:t>
              </a:r>
            </a:p>
          </p:txBody>
        </p:sp>
        <p:sp>
          <p:nvSpPr>
            <p:cNvPr id="43" name="자유형: 도형 66">
              <a:extLst>
                <a:ext uri="{FF2B5EF4-FFF2-40B4-BE49-F238E27FC236}">
                  <a16:creationId xmlns:a16="http://schemas.microsoft.com/office/drawing/2014/main" id="{10D769A4-1B04-F34D-9162-CE6B4319105B}"/>
                </a:ext>
              </a:extLst>
            </p:cNvPr>
            <p:cNvSpPr/>
            <p:nvPr/>
          </p:nvSpPr>
          <p:spPr>
            <a:xfrm>
              <a:off x="6414980" y="2730197"/>
              <a:ext cx="3821753" cy="1907799"/>
            </a:xfrm>
            <a:custGeom>
              <a:avLst/>
              <a:gdLst>
                <a:gd name="connsiteX0" fmla="*/ 1810073 w 3821753"/>
                <a:gd name="connsiteY0" fmla="*/ 64932 h 1907799"/>
                <a:gd name="connsiteX1" fmla="*/ 37544 w 3821753"/>
                <a:gd name="connsiteY1" fmla="*/ 894925 h 1907799"/>
                <a:gd name="connsiteX2" fmla="*/ 51612 w 3821753"/>
                <a:gd name="connsiteY2" fmla="*/ 1204415 h 1907799"/>
                <a:gd name="connsiteX3" fmla="*/ 79747 w 3821753"/>
                <a:gd name="connsiteY3" fmla="*/ 1260685 h 1907799"/>
                <a:gd name="connsiteX4" fmla="*/ 93815 w 3821753"/>
                <a:gd name="connsiteY4" fmla="*/ 1302889 h 1907799"/>
                <a:gd name="connsiteX5" fmla="*/ 121950 w 3821753"/>
                <a:gd name="connsiteY5" fmla="*/ 1345092 h 1907799"/>
                <a:gd name="connsiteX6" fmla="*/ 150086 w 3821753"/>
                <a:gd name="connsiteY6" fmla="*/ 1401362 h 1907799"/>
                <a:gd name="connsiteX7" fmla="*/ 206356 w 3821753"/>
                <a:gd name="connsiteY7" fmla="*/ 1471701 h 1907799"/>
                <a:gd name="connsiteX8" fmla="*/ 304830 w 3821753"/>
                <a:gd name="connsiteY8" fmla="*/ 1598310 h 1907799"/>
                <a:gd name="connsiteX9" fmla="*/ 332966 w 3821753"/>
                <a:gd name="connsiteY9" fmla="*/ 1626445 h 1907799"/>
                <a:gd name="connsiteX10" fmla="*/ 361101 w 3821753"/>
                <a:gd name="connsiteY10" fmla="*/ 1654581 h 1907799"/>
                <a:gd name="connsiteX11" fmla="*/ 403304 w 3821753"/>
                <a:gd name="connsiteY11" fmla="*/ 1682716 h 1907799"/>
                <a:gd name="connsiteX12" fmla="*/ 543981 w 3821753"/>
                <a:gd name="connsiteY12" fmla="*/ 1795258 h 1907799"/>
                <a:gd name="connsiteX13" fmla="*/ 614319 w 3821753"/>
                <a:gd name="connsiteY13" fmla="*/ 1823393 h 1907799"/>
                <a:gd name="connsiteX14" fmla="*/ 698726 w 3821753"/>
                <a:gd name="connsiteY14" fmla="*/ 1837461 h 1907799"/>
                <a:gd name="connsiteX15" fmla="*/ 881606 w 3821753"/>
                <a:gd name="connsiteY15" fmla="*/ 1865596 h 1907799"/>
                <a:gd name="connsiteX16" fmla="*/ 994147 w 3821753"/>
                <a:gd name="connsiteY16" fmla="*/ 1893732 h 1907799"/>
                <a:gd name="connsiteX17" fmla="*/ 1050418 w 3821753"/>
                <a:gd name="connsiteY17" fmla="*/ 1907799 h 1907799"/>
                <a:gd name="connsiteX18" fmla="*/ 1570922 w 3821753"/>
                <a:gd name="connsiteY18" fmla="*/ 1893732 h 1907799"/>
                <a:gd name="connsiteX19" fmla="*/ 1613126 w 3821753"/>
                <a:gd name="connsiteY19" fmla="*/ 1879664 h 1907799"/>
                <a:gd name="connsiteX20" fmla="*/ 1683464 w 3821753"/>
                <a:gd name="connsiteY20" fmla="*/ 1865596 h 1907799"/>
                <a:gd name="connsiteX21" fmla="*/ 1796006 w 3821753"/>
                <a:gd name="connsiteY21" fmla="*/ 1837461 h 1907799"/>
                <a:gd name="connsiteX22" fmla="*/ 1964818 w 3821753"/>
                <a:gd name="connsiteY22" fmla="*/ 1781190 h 1907799"/>
                <a:gd name="connsiteX23" fmla="*/ 2049224 w 3821753"/>
                <a:gd name="connsiteY23" fmla="*/ 1753055 h 1907799"/>
                <a:gd name="connsiteX24" fmla="*/ 2091427 w 3821753"/>
                <a:gd name="connsiteY24" fmla="*/ 1738987 h 1907799"/>
                <a:gd name="connsiteX25" fmla="*/ 2218036 w 3821753"/>
                <a:gd name="connsiteY25" fmla="*/ 1710852 h 1907799"/>
                <a:gd name="connsiteX26" fmla="*/ 2457187 w 3821753"/>
                <a:gd name="connsiteY26" fmla="*/ 1738987 h 1907799"/>
                <a:gd name="connsiteX27" fmla="*/ 2611932 w 3821753"/>
                <a:gd name="connsiteY27" fmla="*/ 1781190 h 1907799"/>
                <a:gd name="connsiteX28" fmla="*/ 2865150 w 3821753"/>
                <a:gd name="connsiteY28" fmla="*/ 1795258 h 1907799"/>
                <a:gd name="connsiteX29" fmla="*/ 2949556 w 3821753"/>
                <a:gd name="connsiteY29" fmla="*/ 1809325 h 1907799"/>
                <a:gd name="connsiteX30" fmla="*/ 3005827 w 3821753"/>
                <a:gd name="connsiteY30" fmla="*/ 1823393 h 1907799"/>
                <a:gd name="connsiteX31" fmla="*/ 3554467 w 3821753"/>
                <a:gd name="connsiteY31" fmla="*/ 1809325 h 1907799"/>
                <a:gd name="connsiteX32" fmla="*/ 3596670 w 3821753"/>
                <a:gd name="connsiteY32" fmla="*/ 1781190 h 1907799"/>
                <a:gd name="connsiteX33" fmla="*/ 3709212 w 3821753"/>
                <a:gd name="connsiteY33" fmla="*/ 1682716 h 1907799"/>
                <a:gd name="connsiteX34" fmla="*/ 3765482 w 3821753"/>
                <a:gd name="connsiteY34" fmla="*/ 1570175 h 1907799"/>
                <a:gd name="connsiteX35" fmla="*/ 3821753 w 3821753"/>
                <a:gd name="connsiteY35" fmla="*/ 1471701 h 1907799"/>
                <a:gd name="connsiteX36" fmla="*/ 3807686 w 3821753"/>
                <a:gd name="connsiteY36" fmla="*/ 1316956 h 1907799"/>
                <a:gd name="connsiteX37" fmla="*/ 3779550 w 3821753"/>
                <a:gd name="connsiteY37" fmla="*/ 1190347 h 1907799"/>
                <a:gd name="connsiteX38" fmla="*/ 3765482 w 3821753"/>
                <a:gd name="connsiteY38" fmla="*/ 1120009 h 1907799"/>
                <a:gd name="connsiteX39" fmla="*/ 3737347 w 3821753"/>
                <a:gd name="connsiteY39" fmla="*/ 1063738 h 1907799"/>
                <a:gd name="connsiteX40" fmla="*/ 3723279 w 3821753"/>
                <a:gd name="connsiteY40" fmla="*/ 993399 h 1907799"/>
                <a:gd name="connsiteX41" fmla="*/ 3652941 w 3821753"/>
                <a:gd name="connsiteY41" fmla="*/ 838655 h 1907799"/>
                <a:gd name="connsiteX42" fmla="*/ 3596670 w 3821753"/>
                <a:gd name="connsiteY42" fmla="*/ 740181 h 1907799"/>
                <a:gd name="connsiteX43" fmla="*/ 3540399 w 3821753"/>
                <a:gd name="connsiteY43" fmla="*/ 585436 h 1907799"/>
                <a:gd name="connsiteX44" fmla="*/ 3498196 w 3821753"/>
                <a:gd name="connsiteY44" fmla="*/ 529165 h 1907799"/>
                <a:gd name="connsiteX45" fmla="*/ 3357519 w 3821753"/>
                <a:gd name="connsiteY45" fmla="*/ 402556 h 1907799"/>
                <a:gd name="connsiteX46" fmla="*/ 3315316 w 3821753"/>
                <a:gd name="connsiteY46" fmla="*/ 374421 h 1907799"/>
                <a:gd name="connsiteX47" fmla="*/ 3287181 w 3821753"/>
                <a:gd name="connsiteY47" fmla="*/ 346285 h 1907799"/>
                <a:gd name="connsiteX48" fmla="*/ 3090233 w 3821753"/>
                <a:gd name="connsiteY48" fmla="*/ 233744 h 1907799"/>
                <a:gd name="connsiteX49" fmla="*/ 2977692 w 3821753"/>
                <a:gd name="connsiteY49" fmla="*/ 205609 h 1907799"/>
                <a:gd name="connsiteX50" fmla="*/ 2921421 w 3821753"/>
                <a:gd name="connsiteY50" fmla="*/ 177473 h 1907799"/>
                <a:gd name="connsiteX51" fmla="*/ 2879218 w 3821753"/>
                <a:gd name="connsiteY51" fmla="*/ 163405 h 1907799"/>
                <a:gd name="connsiteX52" fmla="*/ 2597864 w 3821753"/>
                <a:gd name="connsiteY52" fmla="*/ 121202 h 1907799"/>
                <a:gd name="connsiteX53" fmla="*/ 2302442 w 3821753"/>
                <a:gd name="connsiteY53" fmla="*/ 107135 h 1907799"/>
                <a:gd name="connsiteX54" fmla="*/ 2246172 w 3821753"/>
                <a:gd name="connsiteY54" fmla="*/ 93067 h 1907799"/>
                <a:gd name="connsiteX55" fmla="*/ 2147698 w 3821753"/>
                <a:gd name="connsiteY55" fmla="*/ 64932 h 1907799"/>
                <a:gd name="connsiteX56" fmla="*/ 1810073 w 3821753"/>
                <a:gd name="connsiteY56" fmla="*/ 64932 h 190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821753" h="1907799">
                  <a:moveTo>
                    <a:pt x="1810073" y="64932"/>
                  </a:moveTo>
                  <a:cubicBezTo>
                    <a:pt x="1458381" y="203264"/>
                    <a:pt x="585053" y="540139"/>
                    <a:pt x="37544" y="894925"/>
                  </a:cubicBezTo>
                  <a:cubicBezTo>
                    <a:pt x="-49121" y="951084"/>
                    <a:pt x="39775" y="1101826"/>
                    <a:pt x="51612" y="1204415"/>
                  </a:cubicBezTo>
                  <a:cubicBezTo>
                    <a:pt x="54016" y="1225247"/>
                    <a:pt x="71486" y="1241410"/>
                    <a:pt x="79747" y="1260685"/>
                  </a:cubicBezTo>
                  <a:cubicBezTo>
                    <a:pt x="85588" y="1274315"/>
                    <a:pt x="87183" y="1289626"/>
                    <a:pt x="93815" y="1302889"/>
                  </a:cubicBezTo>
                  <a:cubicBezTo>
                    <a:pt x="101376" y="1318011"/>
                    <a:pt x="113562" y="1330413"/>
                    <a:pt x="121950" y="1345092"/>
                  </a:cubicBezTo>
                  <a:cubicBezTo>
                    <a:pt x="132355" y="1363300"/>
                    <a:pt x="139681" y="1383154"/>
                    <a:pt x="150086" y="1401362"/>
                  </a:cubicBezTo>
                  <a:cubicBezTo>
                    <a:pt x="173748" y="1442771"/>
                    <a:pt x="175546" y="1440890"/>
                    <a:pt x="206356" y="1471701"/>
                  </a:cubicBezTo>
                  <a:cubicBezTo>
                    <a:pt x="233007" y="1551651"/>
                    <a:pt x="209939" y="1503420"/>
                    <a:pt x="304830" y="1598310"/>
                  </a:cubicBezTo>
                  <a:lnTo>
                    <a:pt x="332966" y="1626445"/>
                  </a:lnTo>
                  <a:cubicBezTo>
                    <a:pt x="342345" y="1635824"/>
                    <a:pt x="350065" y="1647224"/>
                    <a:pt x="361101" y="1654581"/>
                  </a:cubicBezTo>
                  <a:cubicBezTo>
                    <a:pt x="375169" y="1663959"/>
                    <a:pt x="390467" y="1671713"/>
                    <a:pt x="403304" y="1682716"/>
                  </a:cubicBezTo>
                  <a:cubicBezTo>
                    <a:pt x="459817" y="1731155"/>
                    <a:pt x="467675" y="1764736"/>
                    <a:pt x="543981" y="1795258"/>
                  </a:cubicBezTo>
                  <a:cubicBezTo>
                    <a:pt x="567427" y="1804636"/>
                    <a:pt x="589957" y="1816749"/>
                    <a:pt x="614319" y="1823393"/>
                  </a:cubicBezTo>
                  <a:cubicBezTo>
                    <a:pt x="641838" y="1830898"/>
                    <a:pt x="670662" y="1832358"/>
                    <a:pt x="698726" y="1837461"/>
                  </a:cubicBezTo>
                  <a:cubicBezTo>
                    <a:pt x="840505" y="1863239"/>
                    <a:pt x="690996" y="1841771"/>
                    <a:pt x="881606" y="1865596"/>
                  </a:cubicBezTo>
                  <a:lnTo>
                    <a:pt x="994147" y="1893732"/>
                  </a:lnTo>
                  <a:lnTo>
                    <a:pt x="1050418" y="1907799"/>
                  </a:lnTo>
                  <a:cubicBezTo>
                    <a:pt x="1223919" y="1903110"/>
                    <a:pt x="1397574" y="1902399"/>
                    <a:pt x="1570922" y="1893732"/>
                  </a:cubicBezTo>
                  <a:cubicBezTo>
                    <a:pt x="1585732" y="1892991"/>
                    <a:pt x="1598740" y="1883261"/>
                    <a:pt x="1613126" y="1879664"/>
                  </a:cubicBezTo>
                  <a:cubicBezTo>
                    <a:pt x="1636322" y="1873865"/>
                    <a:pt x="1660166" y="1870972"/>
                    <a:pt x="1683464" y="1865596"/>
                  </a:cubicBezTo>
                  <a:cubicBezTo>
                    <a:pt x="1721142" y="1856901"/>
                    <a:pt x="1759322" y="1849689"/>
                    <a:pt x="1796006" y="1837461"/>
                  </a:cubicBezTo>
                  <a:lnTo>
                    <a:pt x="1964818" y="1781190"/>
                  </a:lnTo>
                  <a:lnTo>
                    <a:pt x="2049224" y="1753055"/>
                  </a:lnTo>
                  <a:cubicBezTo>
                    <a:pt x="2063292" y="1748366"/>
                    <a:pt x="2077041" y="1742584"/>
                    <a:pt x="2091427" y="1738987"/>
                  </a:cubicBezTo>
                  <a:cubicBezTo>
                    <a:pt x="2170894" y="1719120"/>
                    <a:pt x="2128739" y="1728711"/>
                    <a:pt x="2218036" y="1710852"/>
                  </a:cubicBezTo>
                  <a:cubicBezTo>
                    <a:pt x="2296691" y="1717406"/>
                    <a:pt x="2379747" y="1717867"/>
                    <a:pt x="2457187" y="1738987"/>
                  </a:cubicBezTo>
                  <a:cubicBezTo>
                    <a:pt x="2524172" y="1757256"/>
                    <a:pt x="2544845" y="1775356"/>
                    <a:pt x="2611932" y="1781190"/>
                  </a:cubicBezTo>
                  <a:cubicBezTo>
                    <a:pt x="2696150" y="1788513"/>
                    <a:pt x="2780744" y="1790569"/>
                    <a:pt x="2865150" y="1795258"/>
                  </a:cubicBezTo>
                  <a:cubicBezTo>
                    <a:pt x="2893285" y="1799947"/>
                    <a:pt x="2921587" y="1803731"/>
                    <a:pt x="2949556" y="1809325"/>
                  </a:cubicBezTo>
                  <a:cubicBezTo>
                    <a:pt x="2968515" y="1813117"/>
                    <a:pt x="2986493" y="1823393"/>
                    <a:pt x="3005827" y="1823393"/>
                  </a:cubicBezTo>
                  <a:cubicBezTo>
                    <a:pt x="3188767" y="1823393"/>
                    <a:pt x="3371587" y="1814014"/>
                    <a:pt x="3554467" y="1809325"/>
                  </a:cubicBezTo>
                  <a:cubicBezTo>
                    <a:pt x="3568535" y="1799947"/>
                    <a:pt x="3583946" y="1792323"/>
                    <a:pt x="3596670" y="1781190"/>
                  </a:cubicBezTo>
                  <a:cubicBezTo>
                    <a:pt x="3728346" y="1665975"/>
                    <a:pt x="3614240" y="1746032"/>
                    <a:pt x="3709212" y="1682716"/>
                  </a:cubicBezTo>
                  <a:cubicBezTo>
                    <a:pt x="3727969" y="1645202"/>
                    <a:pt x="3742217" y="1605072"/>
                    <a:pt x="3765482" y="1570175"/>
                  </a:cubicBezTo>
                  <a:cubicBezTo>
                    <a:pt x="3805251" y="1510523"/>
                    <a:pt x="3786057" y="1543094"/>
                    <a:pt x="3821753" y="1471701"/>
                  </a:cubicBezTo>
                  <a:cubicBezTo>
                    <a:pt x="3817064" y="1420119"/>
                    <a:pt x="3814110" y="1368350"/>
                    <a:pt x="3807686" y="1316956"/>
                  </a:cubicBezTo>
                  <a:cubicBezTo>
                    <a:pt x="3801625" y="1268471"/>
                    <a:pt x="3789876" y="1236813"/>
                    <a:pt x="3779550" y="1190347"/>
                  </a:cubicBezTo>
                  <a:cubicBezTo>
                    <a:pt x="3774363" y="1167006"/>
                    <a:pt x="3773043" y="1142692"/>
                    <a:pt x="3765482" y="1120009"/>
                  </a:cubicBezTo>
                  <a:cubicBezTo>
                    <a:pt x="3758850" y="1100114"/>
                    <a:pt x="3746725" y="1082495"/>
                    <a:pt x="3737347" y="1063738"/>
                  </a:cubicBezTo>
                  <a:cubicBezTo>
                    <a:pt x="3732658" y="1040292"/>
                    <a:pt x="3730840" y="1016083"/>
                    <a:pt x="3723279" y="993399"/>
                  </a:cubicBezTo>
                  <a:cubicBezTo>
                    <a:pt x="3714751" y="967815"/>
                    <a:pt x="3672422" y="872747"/>
                    <a:pt x="3652941" y="838655"/>
                  </a:cubicBezTo>
                  <a:cubicBezTo>
                    <a:pt x="3619106" y="779443"/>
                    <a:pt x="3625009" y="811029"/>
                    <a:pt x="3596670" y="740181"/>
                  </a:cubicBezTo>
                  <a:cubicBezTo>
                    <a:pt x="3580724" y="700317"/>
                    <a:pt x="3562371" y="624986"/>
                    <a:pt x="3540399" y="585436"/>
                  </a:cubicBezTo>
                  <a:cubicBezTo>
                    <a:pt x="3529013" y="564940"/>
                    <a:pt x="3513881" y="546592"/>
                    <a:pt x="3498196" y="529165"/>
                  </a:cubicBezTo>
                  <a:cubicBezTo>
                    <a:pt x="3438943" y="463329"/>
                    <a:pt x="3421030" y="447921"/>
                    <a:pt x="3357519" y="402556"/>
                  </a:cubicBezTo>
                  <a:cubicBezTo>
                    <a:pt x="3343761" y="392729"/>
                    <a:pt x="3328518" y="384983"/>
                    <a:pt x="3315316" y="374421"/>
                  </a:cubicBezTo>
                  <a:cubicBezTo>
                    <a:pt x="3304959" y="366135"/>
                    <a:pt x="3298047" y="353891"/>
                    <a:pt x="3287181" y="346285"/>
                  </a:cubicBezTo>
                  <a:cubicBezTo>
                    <a:pt x="3226726" y="303966"/>
                    <a:pt x="3158202" y="263953"/>
                    <a:pt x="3090233" y="233744"/>
                  </a:cubicBezTo>
                  <a:cubicBezTo>
                    <a:pt x="3054838" y="218013"/>
                    <a:pt x="3015018" y="213074"/>
                    <a:pt x="2977692" y="205609"/>
                  </a:cubicBezTo>
                  <a:cubicBezTo>
                    <a:pt x="2958935" y="196230"/>
                    <a:pt x="2940696" y="185734"/>
                    <a:pt x="2921421" y="177473"/>
                  </a:cubicBezTo>
                  <a:cubicBezTo>
                    <a:pt x="2907791" y="171632"/>
                    <a:pt x="2893524" y="167307"/>
                    <a:pt x="2879218" y="163405"/>
                  </a:cubicBezTo>
                  <a:cubicBezTo>
                    <a:pt x="2745042" y="126812"/>
                    <a:pt x="2756810" y="130835"/>
                    <a:pt x="2597864" y="121202"/>
                  </a:cubicBezTo>
                  <a:cubicBezTo>
                    <a:pt x="2499459" y="115238"/>
                    <a:pt x="2400916" y="111824"/>
                    <a:pt x="2302442" y="107135"/>
                  </a:cubicBezTo>
                  <a:cubicBezTo>
                    <a:pt x="2283685" y="102446"/>
                    <a:pt x="2264762" y="98379"/>
                    <a:pt x="2246172" y="93067"/>
                  </a:cubicBezTo>
                  <a:cubicBezTo>
                    <a:pt x="2216736" y="84656"/>
                    <a:pt x="2177794" y="67247"/>
                    <a:pt x="2147698" y="64932"/>
                  </a:cubicBezTo>
                  <a:cubicBezTo>
                    <a:pt x="1953739" y="50012"/>
                    <a:pt x="2161765" y="-73400"/>
                    <a:pt x="1810073" y="64932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4" name="화살표: 아래쪽 67">
              <a:extLst>
                <a:ext uri="{FF2B5EF4-FFF2-40B4-BE49-F238E27FC236}">
                  <a16:creationId xmlns:a16="http://schemas.microsoft.com/office/drawing/2014/main" id="{4B2325F9-7FD3-1D4D-AB1A-86240EA8D6C4}"/>
                </a:ext>
              </a:extLst>
            </p:cNvPr>
            <p:cNvSpPr/>
            <p:nvPr/>
          </p:nvSpPr>
          <p:spPr>
            <a:xfrm rot="3766141">
              <a:off x="9799300" y="3041145"/>
              <a:ext cx="239151" cy="481933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A6E37E-9084-6844-AC21-3DC5BE363820}"/>
                </a:ext>
              </a:extLst>
            </p:cNvPr>
            <p:cNvSpPr txBox="1"/>
            <p:nvPr/>
          </p:nvSpPr>
          <p:spPr>
            <a:xfrm>
              <a:off x="10104659" y="291969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꽉 찼음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7B109F9-20EB-7846-8334-82405FC07460}"/>
                </a:ext>
              </a:extLst>
            </p:cNvPr>
            <p:cNvCxnSpPr>
              <a:cxnSpLocks/>
              <a:stCxn id="36" idx="4"/>
              <a:endCxn id="47" idx="0"/>
            </p:cNvCxnSpPr>
            <p:nvPr/>
          </p:nvCxnSpPr>
          <p:spPr>
            <a:xfrm flipH="1">
              <a:off x="9342748" y="4456634"/>
              <a:ext cx="240058" cy="31605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902ABEB-EF1A-3448-BA65-429788633124}"/>
                </a:ext>
              </a:extLst>
            </p:cNvPr>
            <p:cNvSpPr/>
            <p:nvPr/>
          </p:nvSpPr>
          <p:spPr>
            <a:xfrm>
              <a:off x="9024449" y="4772693"/>
              <a:ext cx="636597" cy="62261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97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편향 이진 트리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888810" y="1199275"/>
              <a:ext cx="10303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1DAE12-B09F-C640-826B-A7C0833D3B18}"/>
              </a:ext>
            </a:extLst>
          </p:cNvPr>
          <p:cNvSpPr txBox="1"/>
          <p:nvPr/>
        </p:nvSpPr>
        <p:spPr>
          <a:xfrm>
            <a:off x="205289" y="1387174"/>
            <a:ext cx="109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i="1" dirty="0"/>
              <a:t>같은 높이의 이진 트리 중에서 최소 개수의 노드 개수를 가지면서 왼쪽 또는 오른쪽으로만 편향되게 서브 트리를 가지는 이진 트리</a:t>
            </a:r>
            <a:endParaRPr kumimoji="1" lang="en-US" altLang="ko-KR" sz="1400" i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B1C346-D030-874F-A210-B8C41276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52304"/>
              </p:ext>
            </p:extLst>
          </p:nvPr>
        </p:nvGraphicFramePr>
        <p:xfrm>
          <a:off x="2078982" y="2210028"/>
          <a:ext cx="8220036" cy="30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1350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4108686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</a:tblGrid>
              <a:tr h="67815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왼쪽 편향 이진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오른쪽 편향 이진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39156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AFBDC1-053D-F049-AEEB-06272BD137BC}"/>
              </a:ext>
            </a:extLst>
          </p:cNvPr>
          <p:cNvGrpSpPr/>
          <p:nvPr/>
        </p:nvGrpSpPr>
        <p:grpSpPr>
          <a:xfrm>
            <a:off x="2968036" y="3045934"/>
            <a:ext cx="2127063" cy="2102878"/>
            <a:chOff x="2290895" y="2876086"/>
            <a:chExt cx="2657189" cy="2502802"/>
          </a:xfrm>
          <a:solidFill>
            <a:schemeClr val="bg2">
              <a:lumMod val="90000"/>
            </a:schemeClr>
          </a:solidFill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280880-F779-DE46-B43F-E3B38BEE79E4}"/>
                </a:ext>
              </a:extLst>
            </p:cNvPr>
            <p:cNvGrpSpPr/>
            <p:nvPr/>
          </p:nvGrpSpPr>
          <p:grpSpPr>
            <a:xfrm>
              <a:off x="3352069" y="2876086"/>
              <a:ext cx="1596015" cy="1541223"/>
              <a:chOff x="2676820" y="2730721"/>
              <a:chExt cx="1596015" cy="1541223"/>
            </a:xfrm>
            <a:grpFill/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EFD588A-7C47-F446-AF5B-C88CFB7ACB77}"/>
                  </a:ext>
                </a:extLst>
              </p:cNvPr>
              <p:cNvSpPr/>
              <p:nvPr/>
            </p:nvSpPr>
            <p:spPr>
              <a:xfrm>
                <a:off x="3636514" y="2730721"/>
                <a:ext cx="636321" cy="63297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AEF8C85-9748-A949-8B12-A0545747A553}"/>
                  </a:ext>
                </a:extLst>
              </p:cNvPr>
              <p:cNvCxnSpPr>
                <a:cxnSpLocks/>
                <a:stCxn id="18" idx="3"/>
                <a:endCxn id="23" idx="7"/>
              </p:cNvCxnSpPr>
              <p:nvPr/>
            </p:nvCxnSpPr>
            <p:spPr>
              <a:xfrm flipH="1">
                <a:off x="3220190" y="3271002"/>
                <a:ext cx="509511" cy="46951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F070AD4-E7C6-F548-84FF-01845E36A337}"/>
                  </a:ext>
                </a:extLst>
              </p:cNvPr>
              <p:cNvSpPr/>
              <p:nvPr/>
            </p:nvSpPr>
            <p:spPr>
              <a:xfrm>
                <a:off x="2676820" y="3649334"/>
                <a:ext cx="636597" cy="62261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B85423A-B3C3-E74B-9A53-CC0179AA6EF6}"/>
                </a:ext>
              </a:extLst>
            </p:cNvPr>
            <p:cNvCxnSpPr>
              <a:cxnSpLocks/>
              <a:stCxn id="23" idx="3"/>
              <a:endCxn id="17" idx="7"/>
            </p:cNvCxnSpPr>
            <p:nvPr/>
          </p:nvCxnSpPr>
          <p:spPr>
            <a:xfrm flipH="1">
              <a:off x="2834265" y="4326130"/>
              <a:ext cx="611031" cy="52887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BEBA7D5-2B6F-0B4A-BDF9-3C44EB6700AF}"/>
                </a:ext>
              </a:extLst>
            </p:cNvPr>
            <p:cNvSpPr/>
            <p:nvPr/>
          </p:nvSpPr>
          <p:spPr>
            <a:xfrm>
              <a:off x="2290895" y="4765120"/>
              <a:ext cx="636597" cy="61376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28D590-EDD1-4642-9537-B500882E01CF}"/>
              </a:ext>
            </a:extLst>
          </p:cNvPr>
          <p:cNvGrpSpPr/>
          <p:nvPr/>
        </p:nvGrpSpPr>
        <p:grpSpPr>
          <a:xfrm flipH="1">
            <a:off x="7485915" y="3055726"/>
            <a:ext cx="2127063" cy="2102878"/>
            <a:chOff x="7460427" y="2868295"/>
            <a:chExt cx="2657189" cy="2502802"/>
          </a:xfrm>
          <a:solidFill>
            <a:schemeClr val="bg2">
              <a:lumMod val="90000"/>
            </a:schemeClr>
          </a:solidFill>
          <a:scene3d>
            <a:camera prst="orthographicFront">
              <a:rot lat="0" lon="20999997" rev="0"/>
            </a:camera>
            <a:lightRig rig="threePt" dir="t"/>
          </a:scene3d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E1878C3-42C2-6644-9B1A-55911A907D53}"/>
                </a:ext>
              </a:extLst>
            </p:cNvPr>
            <p:cNvGrpSpPr/>
            <p:nvPr/>
          </p:nvGrpSpPr>
          <p:grpSpPr>
            <a:xfrm>
              <a:off x="8521601" y="2868295"/>
              <a:ext cx="1596015" cy="1541223"/>
              <a:chOff x="2676820" y="2730721"/>
              <a:chExt cx="1596015" cy="1541223"/>
            </a:xfrm>
            <a:grpFill/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4FC8808-0894-5842-BFF4-4A937E8A71DC}"/>
                  </a:ext>
                </a:extLst>
              </p:cNvPr>
              <p:cNvSpPr/>
              <p:nvPr/>
            </p:nvSpPr>
            <p:spPr>
              <a:xfrm>
                <a:off x="3636514" y="2730721"/>
                <a:ext cx="636321" cy="63297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E24C13B6-2A0B-2E46-96B2-79990E4DE64C}"/>
                  </a:ext>
                </a:extLst>
              </p:cNvPr>
              <p:cNvCxnSpPr>
                <a:cxnSpLocks/>
                <a:stCxn id="28" idx="3"/>
                <a:endCxn id="30" idx="7"/>
              </p:cNvCxnSpPr>
              <p:nvPr/>
            </p:nvCxnSpPr>
            <p:spPr>
              <a:xfrm flipH="1">
                <a:off x="3220190" y="3271002"/>
                <a:ext cx="509511" cy="46951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A5CE8CE-B655-5146-9CE4-A11EEB8BF8C1}"/>
                  </a:ext>
                </a:extLst>
              </p:cNvPr>
              <p:cNvSpPr/>
              <p:nvPr/>
            </p:nvSpPr>
            <p:spPr>
              <a:xfrm>
                <a:off x="2676820" y="3649334"/>
                <a:ext cx="636597" cy="62261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E8BF80A-40F0-E44E-A3EB-38BCF2BF7B40}"/>
                </a:ext>
              </a:extLst>
            </p:cNvPr>
            <p:cNvCxnSpPr>
              <a:cxnSpLocks/>
              <a:stCxn id="30" idx="3"/>
              <a:endCxn id="27" idx="7"/>
            </p:cNvCxnSpPr>
            <p:nvPr/>
          </p:nvCxnSpPr>
          <p:spPr>
            <a:xfrm flipH="1">
              <a:off x="8003797" y="4318339"/>
              <a:ext cx="611031" cy="52887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7573E5B-CEFB-B144-A3BB-440028948C1A}"/>
                </a:ext>
              </a:extLst>
            </p:cNvPr>
            <p:cNvSpPr/>
            <p:nvPr/>
          </p:nvSpPr>
          <p:spPr>
            <a:xfrm>
              <a:off x="7460427" y="4757329"/>
              <a:ext cx="636597" cy="61376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84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5638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21DE47-121B-584F-A80C-AB510548B3A5}"/>
              </a:ext>
            </a:extLst>
          </p:cNvPr>
          <p:cNvSpPr txBox="1"/>
          <p:nvPr/>
        </p:nvSpPr>
        <p:spPr>
          <a:xfrm>
            <a:off x="590330" y="1109603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배열로 구현한 이진 트리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C93738-7F27-2442-BB0F-C38A48032884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CA231-9970-644E-A940-A1F464E4D085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FC9F15-4D43-B346-A87D-BBDF15472332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9353609-95EB-524E-8832-4F035F734216}"/>
              </a:ext>
            </a:extLst>
          </p:cNvPr>
          <p:cNvSpPr txBox="1"/>
          <p:nvPr/>
        </p:nvSpPr>
        <p:spPr>
          <a:xfrm>
            <a:off x="590330" y="1546174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i="1" dirty="0"/>
              <a:t>장점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배열 인덱스를 사용하여 노드 접근이 편리함</a:t>
            </a:r>
            <a:endParaRPr kumimoji="1" lang="en-US" altLang="ko-KR" sz="1600" i="1" dirty="0"/>
          </a:p>
          <a:p>
            <a:pPr marL="285750" indent="-285750">
              <a:buFontTx/>
              <a:buChar char="-"/>
            </a:pPr>
            <a:r>
              <a:rPr kumimoji="1" lang="ko-KR" altLang="en-US" sz="1600" i="1" dirty="0"/>
              <a:t>단점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빈 노드가 많은 경우에 메모리 낭비가 심함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ACF48-DD58-9143-83AF-F817EE6469D5}"/>
              </a:ext>
            </a:extLst>
          </p:cNvPr>
          <p:cNvGrpSpPr/>
          <p:nvPr/>
        </p:nvGrpSpPr>
        <p:grpSpPr>
          <a:xfrm>
            <a:off x="1774730" y="2682363"/>
            <a:ext cx="3731797" cy="3495188"/>
            <a:chOff x="4171929" y="1541511"/>
            <a:chExt cx="6210028" cy="551730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DD4D95-8940-6746-B723-BAD88EA27302}"/>
                </a:ext>
              </a:extLst>
            </p:cNvPr>
            <p:cNvGrpSpPr/>
            <p:nvPr/>
          </p:nvGrpSpPr>
          <p:grpSpPr>
            <a:xfrm>
              <a:off x="4948084" y="3402187"/>
              <a:ext cx="3378516" cy="2787318"/>
              <a:chOff x="4544865" y="3249640"/>
              <a:chExt cx="3378516" cy="278731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A950317-3A89-2846-B522-81EBEE653400}"/>
                  </a:ext>
                </a:extLst>
              </p:cNvPr>
              <p:cNvSpPr/>
              <p:nvPr/>
            </p:nvSpPr>
            <p:spPr>
              <a:xfrm>
                <a:off x="5951352" y="3249640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AEB9A08-4AC0-8B4B-B0C4-F40474A6BA57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 flipH="1">
                <a:off x="5376310" y="3875048"/>
                <a:ext cx="881375" cy="4033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B86ABAA-A7E2-FC40-A625-B289FA8D8748}"/>
                  </a:ext>
                </a:extLst>
              </p:cNvPr>
              <p:cNvSpPr/>
              <p:nvPr/>
            </p:nvSpPr>
            <p:spPr>
              <a:xfrm>
                <a:off x="5069978" y="427836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DCAA3939-AAF5-654F-8BEB-1FDE468F8FF1}"/>
                  </a:ext>
                </a:extLst>
              </p:cNvPr>
              <p:cNvCxnSpPr>
                <a:cxnSpLocks/>
                <a:stCxn id="15" idx="4"/>
                <a:endCxn id="17" idx="0"/>
              </p:cNvCxnSpPr>
              <p:nvPr/>
            </p:nvCxnSpPr>
            <p:spPr>
              <a:xfrm flipH="1">
                <a:off x="4851198" y="4903777"/>
                <a:ext cx="525113" cy="5077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A87D8A1-5D4C-3940-ABE5-31E75E64A2B5}"/>
                  </a:ext>
                </a:extLst>
              </p:cNvPr>
              <p:cNvSpPr/>
              <p:nvPr/>
            </p:nvSpPr>
            <p:spPr>
              <a:xfrm>
                <a:off x="4544865" y="5411550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D9210CAE-166B-9B40-958D-8D025B956ADD}"/>
                  </a:ext>
                </a:extLst>
              </p:cNvPr>
              <p:cNvSpPr/>
              <p:nvPr/>
            </p:nvSpPr>
            <p:spPr>
              <a:xfrm>
                <a:off x="5586678" y="540971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E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4E9F5F6-BE8E-0043-8D7C-1010840328A7}"/>
                  </a:ext>
                </a:extLst>
              </p:cNvPr>
              <p:cNvSpPr/>
              <p:nvPr/>
            </p:nvSpPr>
            <p:spPr>
              <a:xfrm>
                <a:off x="6765712" y="4253583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C01764B-D114-394F-BA6B-3050DCB3A7C8}"/>
                  </a:ext>
                </a:extLst>
              </p:cNvPr>
              <p:cNvCxnSpPr>
                <a:cxnSpLocks/>
                <a:stCxn id="19" idx="4"/>
                <a:endCxn id="22" idx="0"/>
              </p:cNvCxnSpPr>
              <p:nvPr/>
            </p:nvCxnSpPr>
            <p:spPr>
              <a:xfrm flipH="1">
                <a:off x="6708175" y="4878991"/>
                <a:ext cx="363870" cy="527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D094DA0-34F3-7144-A04C-4A9409853923}"/>
                  </a:ext>
                </a:extLst>
              </p:cNvPr>
              <p:cNvCxnSpPr>
                <a:cxnSpLocks/>
                <a:stCxn id="19" idx="4"/>
                <a:endCxn id="23" idx="0"/>
              </p:cNvCxnSpPr>
              <p:nvPr/>
            </p:nvCxnSpPr>
            <p:spPr>
              <a:xfrm>
                <a:off x="7072045" y="4878991"/>
                <a:ext cx="545003" cy="5065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0269F21-C79D-F24F-9F7B-AFBC581B9D13}"/>
                  </a:ext>
                </a:extLst>
              </p:cNvPr>
              <p:cNvSpPr/>
              <p:nvPr/>
            </p:nvSpPr>
            <p:spPr>
              <a:xfrm>
                <a:off x="6401842" y="540650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F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3F671BD-F680-794F-9B5E-EFCF42FD9067}"/>
                  </a:ext>
                </a:extLst>
              </p:cNvPr>
              <p:cNvSpPr/>
              <p:nvPr/>
            </p:nvSpPr>
            <p:spPr>
              <a:xfrm>
                <a:off x="7310715" y="538552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DA6F5EE-1A9B-1D41-8330-CDC39F663133}"/>
                  </a:ext>
                </a:extLst>
              </p:cNvPr>
              <p:cNvCxnSpPr>
                <a:cxnSpLocks/>
                <a:stCxn id="13" idx="4"/>
                <a:endCxn id="19" idx="0"/>
              </p:cNvCxnSpPr>
              <p:nvPr/>
            </p:nvCxnSpPr>
            <p:spPr>
              <a:xfrm>
                <a:off x="6257685" y="3875048"/>
                <a:ext cx="814360" cy="3785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204ADF7-4B97-6F46-9D9F-3E617C2B9B74}"/>
                  </a:ext>
                </a:extLst>
              </p:cNvPr>
              <p:cNvCxnSpPr>
                <a:cxnSpLocks/>
                <a:stCxn id="15" idx="4"/>
                <a:endCxn id="18" idx="0"/>
              </p:cNvCxnSpPr>
              <p:nvPr/>
            </p:nvCxnSpPr>
            <p:spPr>
              <a:xfrm>
                <a:off x="5376311" y="4903777"/>
                <a:ext cx="516700" cy="5059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06C6F64-70BE-D740-B7A3-E0D9E34EB2EA}"/>
                </a:ext>
              </a:extLst>
            </p:cNvPr>
            <p:cNvGrpSpPr/>
            <p:nvPr/>
          </p:nvGrpSpPr>
          <p:grpSpPr>
            <a:xfrm>
              <a:off x="7475264" y="1996295"/>
              <a:ext cx="2776648" cy="644420"/>
              <a:chOff x="6315222" y="1587022"/>
              <a:chExt cx="2776648" cy="110251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4A9C2C7-B8E9-B147-BC08-53DD6DEF60A9}"/>
                  </a:ext>
                </a:extLst>
              </p:cNvPr>
              <p:cNvSpPr/>
              <p:nvPr/>
            </p:nvSpPr>
            <p:spPr>
              <a:xfrm>
                <a:off x="6836898" y="1589649"/>
                <a:ext cx="242328" cy="5908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9DDEF10-7F7B-354E-9304-4A19DBCA66F4}"/>
                  </a:ext>
                </a:extLst>
              </p:cNvPr>
              <p:cNvSpPr/>
              <p:nvPr/>
            </p:nvSpPr>
            <p:spPr>
              <a:xfrm>
                <a:off x="6836898" y="2192876"/>
                <a:ext cx="242328" cy="492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CFCCF31-A299-DA4C-AEB5-AB36483A4209}"/>
                  </a:ext>
                </a:extLst>
              </p:cNvPr>
              <p:cNvGrpSpPr/>
              <p:nvPr/>
            </p:nvGrpSpPr>
            <p:grpSpPr>
              <a:xfrm>
                <a:off x="7355054" y="1589649"/>
                <a:ext cx="484656" cy="1096153"/>
                <a:chOff x="7467598" y="1589649"/>
                <a:chExt cx="484656" cy="1096153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04E7DBE-9E9C-1D48-B86B-8C0687BBF5F3}"/>
                    </a:ext>
                  </a:extLst>
                </p:cNvPr>
                <p:cNvGrpSpPr/>
                <p:nvPr/>
              </p:nvGrpSpPr>
              <p:grpSpPr>
                <a:xfrm>
                  <a:off x="7467598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0883173-9714-3C47-8318-32CABCB344BA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AAC0200F-59E6-9241-87AB-0E21E59A45E0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AE82B1-A35D-C740-8E61-8D6ACA445BBA}"/>
                    </a:ext>
                  </a:extLst>
                </p:cNvPr>
                <p:cNvGrpSpPr/>
                <p:nvPr/>
              </p:nvGrpSpPr>
              <p:grpSpPr>
                <a:xfrm>
                  <a:off x="7709926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5D772B54-3E62-374E-8706-9EF566457309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0D6B3870-7AFE-4F4F-BC8A-2643630A56E1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6499BB0-D780-8D4E-B334-8FEB15B3A03A}"/>
                  </a:ext>
                </a:extLst>
              </p:cNvPr>
              <p:cNvGrpSpPr/>
              <p:nvPr/>
            </p:nvGrpSpPr>
            <p:grpSpPr>
              <a:xfrm>
                <a:off x="8122558" y="1587022"/>
                <a:ext cx="969312" cy="1102519"/>
                <a:chOff x="8614929" y="1587022"/>
                <a:chExt cx="969312" cy="1102519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163F7F6B-6837-D545-878D-C6BFFF6166FF}"/>
                    </a:ext>
                  </a:extLst>
                </p:cNvPr>
                <p:cNvGrpSpPr/>
                <p:nvPr/>
              </p:nvGrpSpPr>
              <p:grpSpPr>
                <a:xfrm>
                  <a:off x="8614929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67BAAF0D-53E5-7141-BD33-C62EEE991989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D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D63A8423-7751-5D42-A223-9C8529E6F098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6948D37-B435-B84F-BC95-94AB35133369}"/>
                    </a:ext>
                  </a:extLst>
                </p:cNvPr>
                <p:cNvGrpSpPr/>
                <p:nvPr/>
              </p:nvGrpSpPr>
              <p:grpSpPr>
                <a:xfrm>
                  <a:off x="9341913" y="1587022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5A553296-F931-CE44-877C-0F7C1272CABD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G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E7472B56-0B4A-ED4C-A44D-246DC9192819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EC2B7034-3BAD-DA40-B047-B290C498E2C3}"/>
                    </a:ext>
                  </a:extLst>
                </p:cNvPr>
                <p:cNvGrpSpPr/>
                <p:nvPr/>
              </p:nvGrpSpPr>
              <p:grpSpPr>
                <a:xfrm>
                  <a:off x="9104350" y="1587022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0F9533E1-313A-5144-8688-B0FBAB1D4116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F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6D40058E-7EC4-E949-B74D-5FB8461FCE1E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7B74DD14-B048-AC4B-9717-4B0EC702EC12}"/>
                    </a:ext>
                  </a:extLst>
                </p:cNvPr>
                <p:cNvGrpSpPr/>
                <p:nvPr/>
              </p:nvGrpSpPr>
              <p:grpSpPr>
                <a:xfrm>
                  <a:off x="8857257" y="1593388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A1429678-7B61-F546-BE3A-FFFF45700CD8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E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66EC1ED8-4FB0-EA4B-9924-AC950063F129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2644FEC-A741-8F40-8722-1D136B8E054D}"/>
                  </a:ext>
                </a:extLst>
              </p:cNvPr>
              <p:cNvGrpSpPr/>
              <p:nvPr/>
            </p:nvGrpSpPr>
            <p:grpSpPr>
              <a:xfrm>
                <a:off x="6315222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91AE23D2-2DD3-D84C-938A-D5FB87901C15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48B6020-C3AF-D444-9444-65A77B4D1816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0</a:t>
                  </a:r>
                  <a:endParaRPr lang="ko-KR" altLang="en-US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1496F77-736B-844E-869F-CD638687FBFE}"/>
                </a:ext>
              </a:extLst>
            </p:cNvPr>
            <p:cNvSpPr/>
            <p:nvPr/>
          </p:nvSpPr>
          <p:spPr>
            <a:xfrm>
              <a:off x="7417725" y="1857797"/>
              <a:ext cx="2964232" cy="9176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5F948E-A4C0-3046-88D9-FF9DF63B8EDD}"/>
                </a:ext>
              </a:extLst>
            </p:cNvPr>
            <p:cNvSpPr txBox="1"/>
            <p:nvPr/>
          </p:nvSpPr>
          <p:spPr>
            <a:xfrm>
              <a:off x="7802152" y="1541511"/>
              <a:ext cx="918224" cy="374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DEBD87-0987-E546-80B5-C4F23E067E93}"/>
                </a:ext>
              </a:extLst>
            </p:cNvPr>
            <p:cNvSpPr txBox="1"/>
            <p:nvPr/>
          </p:nvSpPr>
          <p:spPr>
            <a:xfrm>
              <a:off x="8446445" y="1541511"/>
              <a:ext cx="918224" cy="374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EA47E1-2EAF-C849-B5B2-721AA5767C3C}"/>
                </a:ext>
              </a:extLst>
            </p:cNvPr>
            <p:cNvSpPr txBox="1"/>
            <p:nvPr/>
          </p:nvSpPr>
          <p:spPr>
            <a:xfrm>
              <a:off x="9452296" y="1573945"/>
              <a:ext cx="918224" cy="374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DF66535-B48C-7A4B-82C3-32A669736FD1}"/>
                </a:ext>
              </a:extLst>
            </p:cNvPr>
            <p:cNvSpPr/>
            <p:nvPr/>
          </p:nvSpPr>
          <p:spPr>
            <a:xfrm>
              <a:off x="4921193" y="5485999"/>
              <a:ext cx="3525253" cy="7715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02DE01D-6E31-D64F-9427-BB13B277A2AE}"/>
                </a:ext>
              </a:extLst>
            </p:cNvPr>
            <p:cNvSpPr/>
            <p:nvPr/>
          </p:nvSpPr>
          <p:spPr>
            <a:xfrm>
              <a:off x="5206797" y="4333074"/>
              <a:ext cx="2790143" cy="761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F9C4C0A-6FF0-9445-94AA-523BFF5AEBF2}"/>
                </a:ext>
              </a:extLst>
            </p:cNvPr>
            <p:cNvSpPr/>
            <p:nvPr/>
          </p:nvSpPr>
          <p:spPr>
            <a:xfrm>
              <a:off x="6276128" y="3318134"/>
              <a:ext cx="791020" cy="761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0" name="왼쪽 중괄호 101">
              <a:extLst>
                <a:ext uri="{FF2B5EF4-FFF2-40B4-BE49-F238E27FC236}">
                  <a16:creationId xmlns:a16="http://schemas.microsoft.com/office/drawing/2014/main" id="{6D7398CC-70BE-9844-80B3-B2E17350744D}"/>
                </a:ext>
              </a:extLst>
            </p:cNvPr>
            <p:cNvSpPr/>
            <p:nvPr/>
          </p:nvSpPr>
          <p:spPr>
            <a:xfrm rot="16200000">
              <a:off x="7857049" y="2922175"/>
              <a:ext cx="518157" cy="2383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1" name="왼쪽 중괄호 102">
              <a:extLst>
                <a:ext uri="{FF2B5EF4-FFF2-40B4-BE49-F238E27FC236}">
                  <a16:creationId xmlns:a16="http://schemas.microsoft.com/office/drawing/2014/main" id="{7854E8E4-1F89-D048-B4B8-E661F84F01E8}"/>
                </a:ext>
              </a:extLst>
            </p:cNvPr>
            <p:cNvSpPr/>
            <p:nvPr/>
          </p:nvSpPr>
          <p:spPr>
            <a:xfrm rot="16200000">
              <a:off x="8509335" y="2804839"/>
              <a:ext cx="518157" cy="46251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6" name="왼쪽 중괄호 103">
              <a:extLst>
                <a:ext uri="{FF2B5EF4-FFF2-40B4-BE49-F238E27FC236}">
                  <a16:creationId xmlns:a16="http://schemas.microsoft.com/office/drawing/2014/main" id="{57C61085-66E3-5149-83AB-70398B75B770}"/>
                </a:ext>
              </a:extLst>
            </p:cNvPr>
            <p:cNvSpPr/>
            <p:nvPr/>
          </p:nvSpPr>
          <p:spPr>
            <a:xfrm rot="16200000">
              <a:off x="9532996" y="2547194"/>
              <a:ext cx="518157" cy="95023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67" name="연결선: 구부러짐 109">
              <a:extLst>
                <a:ext uri="{FF2B5EF4-FFF2-40B4-BE49-F238E27FC236}">
                  <a16:creationId xmlns:a16="http://schemas.microsoft.com/office/drawing/2014/main" id="{DD1A0549-62B5-094E-BDDA-5729F2A16CB5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7067148" y="3300440"/>
              <a:ext cx="1048979" cy="398249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구부러짐 110">
              <a:extLst>
                <a:ext uri="{FF2B5EF4-FFF2-40B4-BE49-F238E27FC236}">
                  <a16:creationId xmlns:a16="http://schemas.microsoft.com/office/drawing/2014/main" id="{E7CA541A-6497-0046-8A09-A64A0E549989}"/>
                </a:ext>
              </a:extLst>
            </p:cNvPr>
            <p:cNvCxnSpPr>
              <a:cxnSpLocks/>
              <a:stCxn id="58" idx="3"/>
              <a:endCxn id="61" idx="1"/>
            </p:cNvCxnSpPr>
            <p:nvPr/>
          </p:nvCxnSpPr>
          <p:spPr>
            <a:xfrm flipV="1">
              <a:off x="7996940" y="3295174"/>
              <a:ext cx="771473" cy="1418454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구부러짐 113">
              <a:extLst>
                <a:ext uri="{FF2B5EF4-FFF2-40B4-BE49-F238E27FC236}">
                  <a16:creationId xmlns:a16="http://schemas.microsoft.com/office/drawing/2014/main" id="{1393C6D8-8115-3A49-8067-2CE766F69756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 flipV="1">
              <a:off x="8446446" y="3281390"/>
              <a:ext cx="1345628" cy="2590371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065230-F146-CB41-AD2D-97245C2FAD4C}"/>
                </a:ext>
              </a:extLst>
            </p:cNvPr>
            <p:cNvSpPr txBox="1"/>
            <p:nvPr/>
          </p:nvSpPr>
          <p:spPr>
            <a:xfrm>
              <a:off x="5272798" y="2030939"/>
              <a:ext cx="2166500" cy="608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이진 트리의 노드를</a:t>
              </a:r>
              <a:endParaRPr lang="en-US" altLang="ko-KR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    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저장하는 배열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C99EAF-2CE1-6443-922B-14609FCC2AD9}"/>
                </a:ext>
              </a:extLst>
            </p:cNvPr>
            <p:cNvSpPr txBox="1"/>
            <p:nvPr/>
          </p:nvSpPr>
          <p:spPr>
            <a:xfrm>
              <a:off x="4171929" y="6670142"/>
              <a:ext cx="6005928" cy="3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완전 이진 트리의 경우 배열로 구현한 이진 트리의 예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00D85A-98F9-FA4F-A016-1503401C6B66}"/>
              </a:ext>
            </a:extLst>
          </p:cNvPr>
          <p:cNvGrpSpPr/>
          <p:nvPr/>
        </p:nvGrpSpPr>
        <p:grpSpPr>
          <a:xfrm>
            <a:off x="7436984" y="2805473"/>
            <a:ext cx="3817982" cy="3387211"/>
            <a:chOff x="3237196" y="1077278"/>
            <a:chExt cx="6913777" cy="557665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C07B59E-0548-6042-8069-02B51D0E86D3}"/>
                </a:ext>
              </a:extLst>
            </p:cNvPr>
            <p:cNvGrpSpPr/>
            <p:nvPr/>
          </p:nvGrpSpPr>
          <p:grpSpPr>
            <a:xfrm>
              <a:off x="4540122" y="2937954"/>
              <a:ext cx="3378516" cy="2787318"/>
              <a:chOff x="4544865" y="3249640"/>
              <a:chExt cx="3378516" cy="278731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B04AEC-D776-5043-8B5F-2EA1F267CE17}"/>
                  </a:ext>
                </a:extLst>
              </p:cNvPr>
              <p:cNvSpPr/>
              <p:nvPr/>
            </p:nvSpPr>
            <p:spPr>
              <a:xfrm>
                <a:off x="5951352" y="3249640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C950D43-EBFE-BB4C-94A8-B40E5EA1B5EB}"/>
                  </a:ext>
                </a:extLst>
              </p:cNvPr>
              <p:cNvCxnSpPr>
                <a:cxnSpLocks/>
                <a:stCxn id="74" idx="4"/>
                <a:endCxn id="76" idx="0"/>
              </p:cNvCxnSpPr>
              <p:nvPr/>
            </p:nvCxnSpPr>
            <p:spPr>
              <a:xfrm flipH="1">
                <a:off x="5376311" y="3875048"/>
                <a:ext cx="881374" cy="4033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3CD89D28-8A62-0343-93CE-7EC18CA5B938}"/>
                  </a:ext>
                </a:extLst>
              </p:cNvPr>
              <p:cNvSpPr/>
              <p:nvPr/>
            </p:nvSpPr>
            <p:spPr>
              <a:xfrm>
                <a:off x="5069978" y="4278369"/>
                <a:ext cx="612666" cy="625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46CF90D-6FF4-5240-9BB5-17481EC0CC20}"/>
                  </a:ext>
                </a:extLst>
              </p:cNvPr>
              <p:cNvCxnSpPr>
                <a:cxnSpLocks/>
                <a:stCxn id="76" idx="4"/>
                <a:endCxn id="78" idx="0"/>
              </p:cNvCxnSpPr>
              <p:nvPr/>
            </p:nvCxnSpPr>
            <p:spPr>
              <a:xfrm flipH="1">
                <a:off x="4851198" y="4903777"/>
                <a:ext cx="525113" cy="5077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3EE6ACD-F4FB-874B-B398-F2B9DFE5E9C4}"/>
                  </a:ext>
                </a:extLst>
              </p:cNvPr>
              <p:cNvSpPr/>
              <p:nvPr/>
            </p:nvSpPr>
            <p:spPr>
              <a:xfrm>
                <a:off x="4544865" y="5411550"/>
                <a:ext cx="612666" cy="625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9A4026B-8F9F-9344-81D3-3603E91F8370}"/>
                  </a:ext>
                </a:extLst>
              </p:cNvPr>
              <p:cNvSpPr/>
              <p:nvPr/>
            </p:nvSpPr>
            <p:spPr>
              <a:xfrm>
                <a:off x="5586678" y="5409719"/>
                <a:ext cx="612666" cy="625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F53C2DE-A98E-4446-9B92-1DE5473CA6B8}"/>
                  </a:ext>
                </a:extLst>
              </p:cNvPr>
              <p:cNvSpPr/>
              <p:nvPr/>
            </p:nvSpPr>
            <p:spPr>
              <a:xfrm>
                <a:off x="6765712" y="4253583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4B2B0942-1BE0-8E46-B392-A7DB93A9D831}"/>
                  </a:ext>
                </a:extLst>
              </p:cNvPr>
              <p:cNvCxnSpPr>
                <a:cxnSpLocks/>
                <a:stCxn id="80" idx="4"/>
                <a:endCxn id="83" idx="0"/>
              </p:cNvCxnSpPr>
              <p:nvPr/>
            </p:nvCxnSpPr>
            <p:spPr>
              <a:xfrm flipH="1">
                <a:off x="6708175" y="4878991"/>
                <a:ext cx="363870" cy="527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FF0D4542-48A7-014D-B197-E809F8DCA2B4}"/>
                  </a:ext>
                </a:extLst>
              </p:cNvPr>
              <p:cNvCxnSpPr>
                <a:cxnSpLocks/>
                <a:stCxn id="80" idx="4"/>
                <a:endCxn id="84" idx="0"/>
              </p:cNvCxnSpPr>
              <p:nvPr/>
            </p:nvCxnSpPr>
            <p:spPr>
              <a:xfrm>
                <a:off x="7072045" y="4878991"/>
                <a:ext cx="545003" cy="5065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54C077B-B122-7440-8486-F2643CE6B359}"/>
                  </a:ext>
                </a:extLst>
              </p:cNvPr>
              <p:cNvSpPr/>
              <p:nvPr/>
            </p:nvSpPr>
            <p:spPr>
              <a:xfrm>
                <a:off x="6401842" y="540650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F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45002192-955B-BB4D-9916-4E90C463D247}"/>
                  </a:ext>
                </a:extLst>
              </p:cNvPr>
              <p:cNvSpPr/>
              <p:nvPr/>
            </p:nvSpPr>
            <p:spPr>
              <a:xfrm>
                <a:off x="7310715" y="5385529"/>
                <a:ext cx="612666" cy="6254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G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4B1BE507-1410-BD45-9ACD-8752F014AB5A}"/>
                  </a:ext>
                </a:extLst>
              </p:cNvPr>
              <p:cNvCxnSpPr>
                <a:cxnSpLocks/>
                <a:stCxn id="74" idx="4"/>
                <a:endCxn id="80" idx="0"/>
              </p:cNvCxnSpPr>
              <p:nvPr/>
            </p:nvCxnSpPr>
            <p:spPr>
              <a:xfrm>
                <a:off x="6257685" y="3875048"/>
                <a:ext cx="814360" cy="3785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FBE90ED3-403B-F145-94A3-EBC15F187C26}"/>
                  </a:ext>
                </a:extLst>
              </p:cNvPr>
              <p:cNvCxnSpPr>
                <a:cxnSpLocks/>
                <a:stCxn id="76" idx="4"/>
                <a:endCxn id="79" idx="0"/>
              </p:cNvCxnSpPr>
              <p:nvPr/>
            </p:nvCxnSpPr>
            <p:spPr>
              <a:xfrm>
                <a:off x="5376311" y="4903777"/>
                <a:ext cx="516700" cy="5059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6B29A9-F117-CA48-8587-E9BE8613800F}"/>
                </a:ext>
              </a:extLst>
            </p:cNvPr>
            <p:cNvGrpSpPr/>
            <p:nvPr/>
          </p:nvGrpSpPr>
          <p:grpSpPr>
            <a:xfrm>
              <a:off x="7067302" y="1532062"/>
              <a:ext cx="2776648" cy="642869"/>
              <a:chOff x="6315222" y="1587022"/>
              <a:chExt cx="2776648" cy="109986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3F37478-559B-5E40-B380-65D55AA5DD94}"/>
                  </a:ext>
                </a:extLst>
              </p:cNvPr>
              <p:cNvSpPr/>
              <p:nvPr/>
            </p:nvSpPr>
            <p:spPr>
              <a:xfrm>
                <a:off x="6836898" y="1589649"/>
                <a:ext cx="242328" cy="5908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45B9AD64-18CB-BF40-9318-2C978CBC3A2E}"/>
                  </a:ext>
                </a:extLst>
              </p:cNvPr>
              <p:cNvSpPr/>
              <p:nvPr/>
            </p:nvSpPr>
            <p:spPr>
              <a:xfrm>
                <a:off x="6836898" y="2192876"/>
                <a:ext cx="242328" cy="492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910ECB7-8810-9741-8DA7-B138FE89BBF7}"/>
                  </a:ext>
                </a:extLst>
              </p:cNvPr>
              <p:cNvGrpSpPr/>
              <p:nvPr/>
            </p:nvGrpSpPr>
            <p:grpSpPr>
              <a:xfrm>
                <a:off x="7355054" y="1589649"/>
                <a:ext cx="484656" cy="1096153"/>
                <a:chOff x="7467598" y="1589649"/>
                <a:chExt cx="484656" cy="1096153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DD6AC402-A05A-4F44-8AFF-AD6EFF9960EB}"/>
                    </a:ext>
                  </a:extLst>
                </p:cNvPr>
                <p:cNvGrpSpPr/>
                <p:nvPr/>
              </p:nvGrpSpPr>
              <p:grpSpPr>
                <a:xfrm>
                  <a:off x="7467598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167FF448-C00C-B14A-8A84-3CD7F360C866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DFB9E75-6F71-7943-9260-EF023B8FF6D8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2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E0EF857C-194C-4A41-9EEE-9AD6587D9126}"/>
                    </a:ext>
                  </a:extLst>
                </p:cNvPr>
                <p:cNvGrpSpPr/>
                <p:nvPr/>
              </p:nvGrpSpPr>
              <p:grpSpPr>
                <a:xfrm>
                  <a:off x="7709926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B846262-B230-2645-AE33-F2CB595FD5EA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C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36C531A4-0575-324D-98EE-0B55C042B792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3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40BA22F-11FC-AF49-B10E-3F2D929BF758}"/>
                  </a:ext>
                </a:extLst>
              </p:cNvPr>
              <p:cNvGrpSpPr/>
              <p:nvPr/>
            </p:nvGrpSpPr>
            <p:grpSpPr>
              <a:xfrm>
                <a:off x="8122558" y="1587022"/>
                <a:ext cx="969312" cy="1099866"/>
                <a:chOff x="8614929" y="1587022"/>
                <a:chExt cx="969312" cy="1099866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99E0851-580E-884C-BD60-B94FF371B19F}"/>
                    </a:ext>
                  </a:extLst>
                </p:cNvPr>
                <p:cNvGrpSpPr/>
                <p:nvPr/>
              </p:nvGrpSpPr>
              <p:grpSpPr>
                <a:xfrm>
                  <a:off x="8614929" y="1589649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220330C8-1E52-1A4D-8309-FB23BA00ED7F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59612E3A-6E95-C842-A4BC-6E7B66D7E120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4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A09B5495-EF1E-5044-9A5D-2E73F47451AE}"/>
                    </a:ext>
                  </a:extLst>
                </p:cNvPr>
                <p:cNvGrpSpPr/>
                <p:nvPr/>
              </p:nvGrpSpPr>
              <p:grpSpPr>
                <a:xfrm>
                  <a:off x="9341913" y="1587022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92D90385-AEDF-E94D-B90C-8AA888A744DF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G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A8C56EE6-D27C-9B4E-89F9-9DFFEF9D77F4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7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6AEE9571-0562-A443-BEE3-7E8AB14B583E}"/>
                    </a:ext>
                  </a:extLst>
                </p:cNvPr>
                <p:cNvGrpSpPr/>
                <p:nvPr/>
              </p:nvGrpSpPr>
              <p:grpSpPr>
                <a:xfrm>
                  <a:off x="9104350" y="1587022"/>
                  <a:ext cx="242328" cy="1096153"/>
                  <a:chOff x="6989298" y="1742049"/>
                  <a:chExt cx="242328" cy="1096153"/>
                </a:xfrm>
              </p:grpSpPr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12376B73-3BDC-D145-BF29-03D0DBD6EBBD}"/>
                      </a:ext>
                    </a:extLst>
                  </p:cNvPr>
                  <p:cNvSpPr/>
                  <p:nvPr/>
                </p:nvSpPr>
                <p:spPr>
                  <a:xfrm>
                    <a:off x="6989298" y="1742049"/>
                    <a:ext cx="242328" cy="59083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F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A5202D50-9E17-CE40-BDB6-FDBF0E8A93A2}"/>
                      </a:ext>
                    </a:extLst>
                  </p:cNvPr>
                  <p:cNvSpPr/>
                  <p:nvPr/>
                </p:nvSpPr>
                <p:spPr>
                  <a:xfrm>
                    <a:off x="6989298" y="2345276"/>
                    <a:ext cx="242328" cy="4929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6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D41C1B92-9DEA-0349-9A80-FF51929F011B}"/>
                    </a:ext>
                  </a:extLst>
                </p:cNvPr>
                <p:cNvGrpSpPr/>
                <p:nvPr/>
              </p:nvGrpSpPr>
              <p:grpSpPr>
                <a:xfrm>
                  <a:off x="8859439" y="1590735"/>
                  <a:ext cx="242328" cy="1096153"/>
                  <a:chOff x="6991480" y="1739396"/>
                  <a:chExt cx="242328" cy="109615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8E3088C9-1CBE-A346-84D2-7EC70BACB8A5}"/>
                      </a:ext>
                    </a:extLst>
                  </p:cNvPr>
                  <p:cNvSpPr/>
                  <p:nvPr/>
                </p:nvSpPr>
                <p:spPr>
                  <a:xfrm>
                    <a:off x="6991480" y="1739396"/>
                    <a:ext cx="242328" cy="59083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DE28910C-CC01-4B43-96B5-8C0A92213606}"/>
                      </a:ext>
                    </a:extLst>
                  </p:cNvPr>
                  <p:cNvSpPr/>
                  <p:nvPr/>
                </p:nvSpPr>
                <p:spPr>
                  <a:xfrm>
                    <a:off x="6991480" y="2342622"/>
                    <a:ext cx="242328" cy="4929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rPr>
                      <a:t>5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23CEC61F-2CAD-8F40-8A03-DD0E393539C0}"/>
                  </a:ext>
                </a:extLst>
              </p:cNvPr>
              <p:cNvGrpSpPr/>
              <p:nvPr/>
            </p:nvGrpSpPr>
            <p:grpSpPr>
              <a:xfrm>
                <a:off x="6315222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F32606F9-9ADC-FF4F-BCC9-3671C6A75591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C4CBDA85-DC89-854F-8640-6F48FECA4D31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93F6CF-8B8A-6A4E-AEB7-822D77612D59}"/>
                </a:ext>
              </a:extLst>
            </p:cNvPr>
            <p:cNvSpPr/>
            <p:nvPr/>
          </p:nvSpPr>
          <p:spPr>
            <a:xfrm>
              <a:off x="7009764" y="1393564"/>
              <a:ext cx="2964231" cy="9176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6DF084B-E913-3340-AF42-529ACB1D2B28}"/>
                </a:ext>
              </a:extLst>
            </p:cNvPr>
            <p:cNvSpPr txBox="1"/>
            <p:nvPr/>
          </p:nvSpPr>
          <p:spPr>
            <a:xfrm>
              <a:off x="7394190" y="1077278"/>
              <a:ext cx="1074614" cy="42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05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A674E37-4162-494F-82C4-2BDEF5C3E87E}"/>
                </a:ext>
              </a:extLst>
            </p:cNvPr>
            <p:cNvSpPr txBox="1"/>
            <p:nvPr/>
          </p:nvSpPr>
          <p:spPr>
            <a:xfrm>
              <a:off x="8038484" y="1077278"/>
              <a:ext cx="1074614" cy="42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sz="105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A24CBC-B407-3246-B30F-EEDE9B4A02B9}"/>
                </a:ext>
              </a:extLst>
            </p:cNvPr>
            <p:cNvSpPr txBox="1"/>
            <p:nvPr/>
          </p:nvSpPr>
          <p:spPr>
            <a:xfrm>
              <a:off x="9044334" y="1109713"/>
              <a:ext cx="1074614" cy="42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레벨 </a:t>
              </a:r>
              <a:r>
                <a:rPr lang="en-US" altLang="ko-KR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sz="105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3B2F777-6FD5-0346-B21F-F1808E6EE98B}"/>
                </a:ext>
              </a:extLst>
            </p:cNvPr>
            <p:cNvSpPr/>
            <p:nvPr/>
          </p:nvSpPr>
          <p:spPr>
            <a:xfrm>
              <a:off x="4513231" y="5021766"/>
              <a:ext cx="1739711" cy="7715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556A859-6362-774E-8C49-4B0A65B6C7C9}"/>
                </a:ext>
              </a:extLst>
            </p:cNvPr>
            <p:cNvSpPr/>
            <p:nvPr/>
          </p:nvSpPr>
          <p:spPr>
            <a:xfrm>
              <a:off x="4798836" y="3868841"/>
              <a:ext cx="1222850" cy="761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19" name="왼쪽 중괄호 102">
              <a:extLst>
                <a:ext uri="{FF2B5EF4-FFF2-40B4-BE49-F238E27FC236}">
                  <a16:creationId xmlns:a16="http://schemas.microsoft.com/office/drawing/2014/main" id="{4D15765B-4732-4E40-A134-5E0FC1F4746B}"/>
                </a:ext>
              </a:extLst>
            </p:cNvPr>
            <p:cNvSpPr/>
            <p:nvPr/>
          </p:nvSpPr>
          <p:spPr>
            <a:xfrm rot="16200000">
              <a:off x="7980250" y="2461729"/>
              <a:ext cx="518156" cy="2202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20" name="왼쪽 중괄호 103">
              <a:extLst>
                <a:ext uri="{FF2B5EF4-FFF2-40B4-BE49-F238E27FC236}">
                  <a16:creationId xmlns:a16="http://schemas.microsoft.com/office/drawing/2014/main" id="{6441761E-9FE0-5048-A10C-1EB3FB3222EC}"/>
                </a:ext>
              </a:extLst>
            </p:cNvPr>
            <p:cNvSpPr/>
            <p:nvPr/>
          </p:nvSpPr>
          <p:spPr>
            <a:xfrm rot="16200000">
              <a:off x="8881173" y="2326821"/>
              <a:ext cx="518156" cy="4625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21" name="연결선: 구부러짐 110">
              <a:extLst>
                <a:ext uri="{FF2B5EF4-FFF2-40B4-BE49-F238E27FC236}">
                  <a16:creationId xmlns:a16="http://schemas.microsoft.com/office/drawing/2014/main" id="{BE97E84D-2DC1-D146-B8FA-93A1F1A03919}"/>
                </a:ext>
              </a:extLst>
            </p:cNvPr>
            <p:cNvCxnSpPr>
              <a:cxnSpLocks/>
              <a:stCxn id="118" idx="3"/>
              <a:endCxn id="119" idx="1"/>
            </p:cNvCxnSpPr>
            <p:nvPr/>
          </p:nvCxnSpPr>
          <p:spPr>
            <a:xfrm flipV="1">
              <a:off x="6021686" y="2830941"/>
              <a:ext cx="2217642" cy="1418455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구부러짐 113">
              <a:extLst>
                <a:ext uri="{FF2B5EF4-FFF2-40B4-BE49-F238E27FC236}">
                  <a16:creationId xmlns:a16="http://schemas.microsoft.com/office/drawing/2014/main" id="{1DAB741A-AA5D-0649-8743-D6CB402EF08B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>
            <a:xfrm flipV="1">
              <a:off x="6252942" y="2817157"/>
              <a:ext cx="2887310" cy="259037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19B312-E3B1-F847-A357-72BC7411EA65}"/>
                </a:ext>
              </a:extLst>
            </p:cNvPr>
            <p:cNvSpPr txBox="1"/>
            <p:nvPr/>
          </p:nvSpPr>
          <p:spPr>
            <a:xfrm>
              <a:off x="4610033" y="1553897"/>
              <a:ext cx="2377966" cy="65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이진 트리의 노드를</a:t>
              </a:r>
              <a:endParaRPr lang="en-US" altLang="ko-KR" sz="1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r>
                <a:rPr lang="en-US" altLang="ko-KR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     </a:t>
              </a:r>
              <a:r>
                <a:rPr lang="ko-KR" altLang="en-US" sz="1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저장하는 배열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47AF7A7-B87B-0E4F-A459-61097B177283}"/>
                </a:ext>
              </a:extLst>
            </p:cNvPr>
            <p:cNvSpPr txBox="1"/>
            <p:nvPr/>
          </p:nvSpPr>
          <p:spPr>
            <a:xfrm>
              <a:off x="3237196" y="6223222"/>
              <a:ext cx="6913777" cy="43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중간에 노드가 없는 </a:t>
              </a:r>
              <a:r>
                <a:rPr lang="ko-KR" altLang="en-US" sz="10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경우</a:t>
              </a:r>
              <a:r>
                <a:rPr lang="ko-KR" altLang="en-US" sz="11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배열로 구현한 이진 트리의 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54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21DE47-121B-584F-A80C-AB510548B3A5}"/>
              </a:ext>
            </a:extLst>
          </p:cNvPr>
          <p:cNvSpPr txBox="1"/>
          <p:nvPr/>
        </p:nvSpPr>
        <p:spPr>
          <a:xfrm>
            <a:off x="588980" y="1108077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포인터로 구현한 이진 트리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C93738-7F27-2442-BB0F-C38A48032884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CA231-9970-644E-A940-A1F464E4D085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FC9F15-4D43-B346-A87D-BBDF15472332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9353609-95EB-524E-8832-4F035F734216}"/>
              </a:ext>
            </a:extLst>
          </p:cNvPr>
          <p:cNvSpPr txBox="1"/>
          <p:nvPr/>
        </p:nvSpPr>
        <p:spPr>
          <a:xfrm>
            <a:off x="588980" y="1508187"/>
            <a:ext cx="6502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i="1" dirty="0"/>
              <a:t>장점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노드 개수 만큼만 메모리를 할당하여 메모리 효율성이 좋음</a:t>
            </a:r>
            <a:endParaRPr kumimoji="1" lang="en-US" altLang="ko-KR" sz="1600" i="1" dirty="0"/>
          </a:p>
          <a:p>
            <a:pPr marL="285750" indent="-285750">
              <a:buFontTx/>
              <a:buChar char="-"/>
            </a:pPr>
            <a:r>
              <a:rPr kumimoji="1" lang="ko-KR" altLang="en-US" sz="1600" i="1" dirty="0"/>
              <a:t>단점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노드의 탐색과 메모리 관리 측면의 구현이 다소 어려움</a:t>
            </a:r>
            <a:endParaRPr kumimoji="1" lang="en-US" altLang="ko-KR" sz="1600" i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AE48C4-FB6B-C146-8E98-0B77FF3588FA}"/>
              </a:ext>
            </a:extLst>
          </p:cNvPr>
          <p:cNvGrpSpPr/>
          <p:nvPr/>
        </p:nvGrpSpPr>
        <p:grpSpPr>
          <a:xfrm>
            <a:off x="3469059" y="2616721"/>
            <a:ext cx="4921516" cy="3133202"/>
            <a:chOff x="4351032" y="1341521"/>
            <a:chExt cx="7318419" cy="42371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E73490-A3AB-EE47-A7BF-BA82434AE2DB}"/>
                </a:ext>
              </a:extLst>
            </p:cNvPr>
            <p:cNvSpPr/>
            <p:nvPr/>
          </p:nvSpPr>
          <p:spPr>
            <a:xfrm>
              <a:off x="7452699" y="1341521"/>
              <a:ext cx="1591315" cy="6928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루트 노드</a:t>
              </a:r>
              <a:endParaRPr lang="en-US" altLang="ko-KR" sz="12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pRootNode</a:t>
              </a:r>
              <a:endParaRPr lang="ko-KR" altLang="en-US" sz="12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996542-E0AA-944A-8CCD-DEA6FBF9E0C2}"/>
                </a:ext>
              </a:extLst>
            </p:cNvPr>
            <p:cNvSpPr/>
            <p:nvPr/>
          </p:nvSpPr>
          <p:spPr>
            <a:xfrm>
              <a:off x="7737835" y="2604148"/>
              <a:ext cx="1036472" cy="6176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sz="12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21B63F-EAE5-9646-9D18-29268174BC4E}"/>
                </a:ext>
              </a:extLst>
            </p:cNvPr>
            <p:cNvSpPr/>
            <p:nvPr/>
          </p:nvSpPr>
          <p:spPr>
            <a:xfrm>
              <a:off x="8774307" y="2604148"/>
              <a:ext cx="224970" cy="617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C05C4F-2CA8-2946-AD11-0116DEEE5CBC}"/>
                </a:ext>
              </a:extLst>
            </p:cNvPr>
            <p:cNvSpPr/>
            <p:nvPr/>
          </p:nvSpPr>
          <p:spPr>
            <a:xfrm>
              <a:off x="7512865" y="2595979"/>
              <a:ext cx="224970" cy="617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193834F-968E-5F48-9771-410F4A940533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8248357" y="2034328"/>
              <a:ext cx="7714" cy="5698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AEFFB63-3E8D-5246-A71A-305E27750A19}"/>
                </a:ext>
              </a:extLst>
            </p:cNvPr>
            <p:cNvGrpSpPr/>
            <p:nvPr/>
          </p:nvGrpSpPr>
          <p:grpSpPr>
            <a:xfrm>
              <a:off x="8774307" y="3962842"/>
              <a:ext cx="1486412" cy="622779"/>
              <a:chOff x="6621950" y="4049233"/>
              <a:chExt cx="1486412" cy="62277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DFBE137-9593-D040-A632-BFEE4D79F70E}"/>
                  </a:ext>
                </a:extLst>
              </p:cNvPr>
              <p:cNvSpPr/>
              <p:nvPr/>
            </p:nvSpPr>
            <p:spPr>
              <a:xfrm>
                <a:off x="6846920" y="4049233"/>
                <a:ext cx="1036472" cy="61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341D2B9-CB63-3242-8F70-B57F61E0A0D5}"/>
                  </a:ext>
                </a:extLst>
              </p:cNvPr>
              <p:cNvSpPr/>
              <p:nvPr/>
            </p:nvSpPr>
            <p:spPr>
              <a:xfrm>
                <a:off x="7883392" y="4049233"/>
                <a:ext cx="224970" cy="6176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2C8BE0D-CD17-5D4C-8E57-9E8E47E74860}"/>
                  </a:ext>
                </a:extLst>
              </p:cNvPr>
              <p:cNvSpPr/>
              <p:nvPr/>
            </p:nvSpPr>
            <p:spPr>
              <a:xfrm>
                <a:off x="6621950" y="4054316"/>
                <a:ext cx="224970" cy="6176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AB335F-2EC2-2B40-BF15-E88985083BE5}"/>
                </a:ext>
              </a:extLst>
            </p:cNvPr>
            <p:cNvGrpSpPr/>
            <p:nvPr/>
          </p:nvGrpSpPr>
          <p:grpSpPr>
            <a:xfrm>
              <a:off x="7745171" y="4956715"/>
              <a:ext cx="1486412" cy="621963"/>
              <a:chOff x="5817784" y="5043106"/>
              <a:chExt cx="1486412" cy="62196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F2151D-17AA-9648-899A-6643F0BF4EF2}"/>
                  </a:ext>
                </a:extLst>
              </p:cNvPr>
              <p:cNvSpPr/>
              <p:nvPr/>
            </p:nvSpPr>
            <p:spPr>
              <a:xfrm>
                <a:off x="6042754" y="5043106"/>
                <a:ext cx="1036472" cy="61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E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AA8B889-3C41-864E-9816-88BDEA8146EE}"/>
                  </a:ext>
                </a:extLst>
              </p:cNvPr>
              <p:cNvSpPr/>
              <p:nvPr/>
            </p:nvSpPr>
            <p:spPr>
              <a:xfrm>
                <a:off x="7079226" y="5043106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29BFDE6-9153-0044-8682-66DEB5A66268}"/>
                  </a:ext>
                </a:extLst>
              </p:cNvPr>
              <p:cNvSpPr/>
              <p:nvPr/>
            </p:nvSpPr>
            <p:spPr>
              <a:xfrm>
                <a:off x="5817784" y="5047373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961043-7A5D-1D40-A2D9-E9BDFF5CB08E}"/>
                </a:ext>
              </a:extLst>
            </p:cNvPr>
            <p:cNvGrpSpPr/>
            <p:nvPr/>
          </p:nvGrpSpPr>
          <p:grpSpPr>
            <a:xfrm>
              <a:off x="9866519" y="4933660"/>
              <a:ext cx="1486412" cy="622779"/>
              <a:chOff x="7714162" y="5020051"/>
              <a:chExt cx="1486412" cy="62277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A8AAA8F-3459-344A-8710-489F166D1AE5}"/>
                  </a:ext>
                </a:extLst>
              </p:cNvPr>
              <p:cNvSpPr/>
              <p:nvPr/>
            </p:nvSpPr>
            <p:spPr>
              <a:xfrm>
                <a:off x="7939132" y="5021841"/>
                <a:ext cx="1036472" cy="61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F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8C289C1-D816-B04C-8846-93B557EC8E31}"/>
                  </a:ext>
                </a:extLst>
              </p:cNvPr>
              <p:cNvSpPr/>
              <p:nvPr/>
            </p:nvSpPr>
            <p:spPr>
              <a:xfrm>
                <a:off x="8975604" y="5020051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32F03C0-15B3-2247-9067-3E725C856817}"/>
                  </a:ext>
                </a:extLst>
              </p:cNvPr>
              <p:cNvSpPr/>
              <p:nvPr/>
            </p:nvSpPr>
            <p:spPr>
              <a:xfrm>
                <a:off x="7714162" y="5025134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06789BE-691B-1048-9121-2ED88C81564A}"/>
                </a:ext>
              </a:extLst>
            </p:cNvPr>
            <p:cNvGrpSpPr/>
            <p:nvPr/>
          </p:nvGrpSpPr>
          <p:grpSpPr>
            <a:xfrm>
              <a:off x="6102276" y="3773694"/>
              <a:ext cx="1486412" cy="621963"/>
              <a:chOff x="3949919" y="3860085"/>
              <a:chExt cx="1486412" cy="621963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295F87F-71EE-F648-82AC-7BF3E3C4FDEA}"/>
                  </a:ext>
                </a:extLst>
              </p:cNvPr>
              <p:cNvSpPr/>
              <p:nvPr/>
            </p:nvSpPr>
            <p:spPr>
              <a:xfrm>
                <a:off x="4174889" y="3860085"/>
                <a:ext cx="1036472" cy="61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413A7B1-8D3B-8541-B41B-C2326109C234}"/>
                  </a:ext>
                </a:extLst>
              </p:cNvPr>
              <p:cNvSpPr/>
              <p:nvPr/>
            </p:nvSpPr>
            <p:spPr>
              <a:xfrm>
                <a:off x="5211361" y="3860085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6CC1EFA-5C21-1349-9D97-2B135D1D922F}"/>
                  </a:ext>
                </a:extLst>
              </p:cNvPr>
              <p:cNvSpPr/>
              <p:nvPr/>
            </p:nvSpPr>
            <p:spPr>
              <a:xfrm>
                <a:off x="3949919" y="3864352"/>
                <a:ext cx="224970" cy="6176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D820B5-9063-244D-BA9B-4036268CF169}"/>
                </a:ext>
              </a:extLst>
            </p:cNvPr>
            <p:cNvGrpSpPr/>
            <p:nvPr/>
          </p:nvGrpSpPr>
          <p:grpSpPr>
            <a:xfrm>
              <a:off x="5080667" y="4956715"/>
              <a:ext cx="1486412" cy="621963"/>
              <a:chOff x="2977432" y="5033041"/>
              <a:chExt cx="1486412" cy="62196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413419B-4515-3945-B761-88E0480B6211}"/>
                  </a:ext>
                </a:extLst>
              </p:cNvPr>
              <p:cNvSpPr/>
              <p:nvPr/>
            </p:nvSpPr>
            <p:spPr>
              <a:xfrm>
                <a:off x="3202402" y="5033041"/>
                <a:ext cx="1036472" cy="61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10A8431-FE20-0E49-93BE-057BB213B28C}"/>
                  </a:ext>
                </a:extLst>
              </p:cNvPr>
              <p:cNvSpPr/>
              <p:nvPr/>
            </p:nvSpPr>
            <p:spPr>
              <a:xfrm>
                <a:off x="4238874" y="5033041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276412-1E34-B543-B8C1-FF7B0454B7E8}"/>
                  </a:ext>
                </a:extLst>
              </p:cNvPr>
              <p:cNvSpPr/>
              <p:nvPr/>
            </p:nvSpPr>
            <p:spPr>
              <a:xfrm>
                <a:off x="2977432" y="5037308"/>
                <a:ext cx="224970" cy="61769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5C4F35E-2C8F-B543-871D-9FC1E3246265}"/>
                </a:ext>
              </a:extLst>
            </p:cNvPr>
            <p:cNvCxnSpPr>
              <a:cxnSpLocks/>
              <a:stCxn id="15" idx="1"/>
              <a:endCxn id="30" idx="0"/>
            </p:cNvCxnSpPr>
            <p:nvPr/>
          </p:nvCxnSpPr>
          <p:spPr>
            <a:xfrm flipH="1">
              <a:off x="6845482" y="2904827"/>
              <a:ext cx="667383" cy="868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DF1A131-7979-CB4C-9A73-221C814FAE93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5823873" y="4395657"/>
              <a:ext cx="390888" cy="561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11570DC-A4E0-5343-849A-E3488C182694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8999277" y="2912996"/>
              <a:ext cx="518236" cy="10498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1D1E86D-CDB3-7E45-A00D-8EA39022A304}"/>
                </a:ext>
              </a:extLst>
            </p:cNvPr>
            <p:cNvCxnSpPr>
              <a:cxnSpLocks/>
              <a:stCxn id="20" idx="1"/>
              <a:endCxn id="22" idx="0"/>
            </p:cNvCxnSpPr>
            <p:nvPr/>
          </p:nvCxnSpPr>
          <p:spPr>
            <a:xfrm flipH="1">
              <a:off x="8488377" y="4276773"/>
              <a:ext cx="285930" cy="67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B14E5CD-9AA2-B744-B8F3-134013B05A06}"/>
                </a:ext>
              </a:extLst>
            </p:cNvPr>
            <p:cNvCxnSpPr>
              <a:cxnSpLocks/>
              <a:stCxn id="19" idx="3"/>
              <a:endCxn id="26" idx="0"/>
            </p:cNvCxnSpPr>
            <p:nvPr/>
          </p:nvCxnSpPr>
          <p:spPr>
            <a:xfrm>
              <a:off x="10260719" y="4271690"/>
              <a:ext cx="349006" cy="663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BF3127-BD93-1040-B926-0E3AEA42F944}"/>
                </a:ext>
              </a:extLst>
            </p:cNvPr>
            <p:cNvSpPr txBox="1"/>
            <p:nvPr/>
          </p:nvSpPr>
          <p:spPr>
            <a:xfrm>
              <a:off x="8248356" y="2166115"/>
              <a:ext cx="3421095" cy="3433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포인터 변수로 루트 노드를 가리킴</a:t>
              </a:r>
              <a:r>
                <a:rPr lang="en-US" altLang="ko-KR" sz="105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!</a:t>
              </a:r>
              <a:endParaRPr lang="ko-KR" altLang="en-US" sz="105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B0010A-2AAF-CE45-8692-06AD2E76FF3A}"/>
                </a:ext>
              </a:extLst>
            </p:cNvPr>
            <p:cNvSpPr txBox="1"/>
            <p:nvPr/>
          </p:nvSpPr>
          <p:spPr>
            <a:xfrm>
              <a:off x="4351032" y="1360360"/>
              <a:ext cx="801064" cy="6243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자료</a:t>
              </a:r>
              <a:r>
                <a:rPr lang="en-US" altLang="ko-KR" sz="1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(data)</a:t>
              </a:r>
              <a:endPara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5681D8A-2EEC-394E-8A00-B2987199FBBD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152096" y="1672525"/>
              <a:ext cx="2979031" cy="1156558"/>
            </a:xfrm>
            <a:prstGeom prst="curvedConnector3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44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33733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21DE47-121B-584F-A80C-AB510548B3A5}"/>
              </a:ext>
            </a:extLst>
          </p:cNvPr>
          <p:cNvSpPr txBox="1"/>
          <p:nvPr/>
        </p:nvSpPr>
        <p:spPr>
          <a:xfrm>
            <a:off x="583845" y="1107143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이진 트리의 순회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C93738-7F27-2442-BB0F-C38A48032884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CA231-9970-644E-A940-A1F464E4D085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FC9F15-4D43-B346-A87D-BBDF15472332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9353609-95EB-524E-8832-4F035F734216}"/>
              </a:ext>
            </a:extLst>
          </p:cNvPr>
          <p:cNvSpPr txBox="1"/>
          <p:nvPr/>
        </p:nvSpPr>
        <p:spPr>
          <a:xfrm>
            <a:off x="736342" y="1555122"/>
            <a:ext cx="4188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i="1" dirty="0"/>
              <a:t>트리의 모든 노드를 한 번씩 방문하는 것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36CB97-E2B6-3E49-BCD4-09B3686A7AD7}"/>
              </a:ext>
            </a:extLst>
          </p:cNvPr>
          <p:cNvGrpSpPr/>
          <p:nvPr/>
        </p:nvGrpSpPr>
        <p:grpSpPr>
          <a:xfrm>
            <a:off x="7835557" y="2001140"/>
            <a:ext cx="2855740" cy="3358957"/>
            <a:chOff x="1155897" y="2405575"/>
            <a:chExt cx="2855740" cy="3358957"/>
          </a:xfrm>
          <a:solidFill>
            <a:schemeClr val="bg2">
              <a:lumMod val="90000"/>
            </a:schemeClr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CBD5597-AA4A-D045-BD08-A777997FF65E}"/>
                </a:ext>
              </a:extLst>
            </p:cNvPr>
            <p:cNvSpPr/>
            <p:nvPr/>
          </p:nvSpPr>
          <p:spPr>
            <a:xfrm>
              <a:off x="2232075" y="2405575"/>
              <a:ext cx="703385" cy="70338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V</a:t>
              </a:r>
              <a:endParaRPr lang="ko-KR" altLang="en-US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3" name="직선 연결선 18">
              <a:extLst>
                <a:ext uri="{FF2B5EF4-FFF2-40B4-BE49-F238E27FC236}">
                  <a16:creationId xmlns:a16="http://schemas.microsoft.com/office/drawing/2014/main" id="{42D93211-D1F3-974B-AC51-796CCD5727F3}"/>
                </a:ext>
              </a:extLst>
            </p:cNvPr>
            <p:cNvCxnSpPr>
              <a:cxnSpLocks/>
              <a:stCxn id="12" idx="3"/>
              <a:endCxn id="15" idx="0"/>
            </p:cNvCxnSpPr>
            <p:nvPr/>
          </p:nvCxnSpPr>
          <p:spPr>
            <a:xfrm flipH="1">
              <a:off x="1810045" y="3005952"/>
              <a:ext cx="525038" cy="52843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45">
              <a:extLst>
                <a:ext uri="{FF2B5EF4-FFF2-40B4-BE49-F238E27FC236}">
                  <a16:creationId xmlns:a16="http://schemas.microsoft.com/office/drawing/2014/main" id="{D3650BE0-58A2-F64B-B37A-01B5B66B468E}"/>
                </a:ext>
              </a:extLst>
            </p:cNvPr>
            <p:cNvCxnSpPr>
              <a:cxnSpLocks/>
              <a:stCxn id="12" idx="5"/>
              <a:endCxn id="16" idx="0"/>
            </p:cNvCxnSpPr>
            <p:nvPr/>
          </p:nvCxnSpPr>
          <p:spPr>
            <a:xfrm>
              <a:off x="2832452" y="3005952"/>
              <a:ext cx="525038" cy="53589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24">
              <a:extLst>
                <a:ext uri="{FF2B5EF4-FFF2-40B4-BE49-F238E27FC236}">
                  <a16:creationId xmlns:a16="http://schemas.microsoft.com/office/drawing/2014/main" id="{7243FDF5-1111-3E4E-B402-3E4EFB2B45CB}"/>
                </a:ext>
              </a:extLst>
            </p:cNvPr>
            <p:cNvSpPr/>
            <p:nvPr/>
          </p:nvSpPr>
          <p:spPr>
            <a:xfrm>
              <a:off x="1155897" y="3534384"/>
              <a:ext cx="1308295" cy="2222684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</a:t>
              </a:r>
              <a:endParaRPr lang="ko-KR" altLang="en-US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6" name="이등변 삼각형 53">
              <a:extLst>
                <a:ext uri="{FF2B5EF4-FFF2-40B4-BE49-F238E27FC236}">
                  <a16:creationId xmlns:a16="http://schemas.microsoft.com/office/drawing/2014/main" id="{3BEA5AFA-F64B-B24D-8A7A-9F997135BE09}"/>
                </a:ext>
              </a:extLst>
            </p:cNvPr>
            <p:cNvSpPr/>
            <p:nvPr/>
          </p:nvSpPr>
          <p:spPr>
            <a:xfrm>
              <a:off x="2703342" y="3541848"/>
              <a:ext cx="1308295" cy="2222684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R</a:t>
              </a:r>
              <a:endParaRPr lang="ko-KR" altLang="en-US" sz="2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49208EC-3075-7742-95BB-C0A05431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4439"/>
              </p:ext>
            </p:extLst>
          </p:nvPr>
        </p:nvGraphicFramePr>
        <p:xfrm>
          <a:off x="1126761" y="2073151"/>
          <a:ext cx="4732644" cy="141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292">
                  <a:extLst>
                    <a:ext uri="{9D8B030D-6E8A-4147-A177-3AD203B41FA5}">
                      <a16:colId xmlns:a16="http://schemas.microsoft.com/office/drawing/2014/main" val="1635255364"/>
                    </a:ext>
                  </a:extLst>
                </a:gridCol>
                <a:gridCol w="2982352">
                  <a:extLst>
                    <a:ext uri="{9D8B030D-6E8A-4147-A177-3AD203B41FA5}">
                      <a16:colId xmlns:a16="http://schemas.microsoft.com/office/drawing/2014/main" val="4101689190"/>
                    </a:ext>
                  </a:extLst>
                </a:gridCol>
              </a:tblGrid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4833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현재 노드 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70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왼쪽 서브 트리로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40585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오른쪽 서브 트리로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38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35EB88-EDFC-B246-80C6-8BA5D8845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51505"/>
              </p:ext>
            </p:extLst>
          </p:nvPr>
        </p:nvGraphicFramePr>
        <p:xfrm>
          <a:off x="1126761" y="3888510"/>
          <a:ext cx="5816964" cy="176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1310">
                  <a:extLst>
                    <a:ext uri="{9D8B030D-6E8A-4147-A177-3AD203B41FA5}">
                      <a16:colId xmlns:a16="http://schemas.microsoft.com/office/drawing/2014/main" val="1635255364"/>
                    </a:ext>
                  </a:extLst>
                </a:gridCol>
                <a:gridCol w="3665654">
                  <a:extLst>
                    <a:ext uri="{9D8B030D-6E8A-4147-A177-3AD203B41FA5}">
                      <a16:colId xmlns:a16="http://schemas.microsoft.com/office/drawing/2014/main" val="4101689190"/>
                    </a:ext>
                  </a:extLst>
                </a:gridCol>
              </a:tblGrid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4833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전위 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V-L-R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70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중위 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L-V-R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40585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후위 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L-R-V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389"/>
                  </a:ext>
                </a:extLst>
              </a:tr>
              <a:tr h="3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레벨 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현재 노드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왼쪽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서브트리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오른쪽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서브트리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AC75CD-3ACB-5148-975E-CA539184C84C}"/>
              </a:ext>
            </a:extLst>
          </p:cNvPr>
          <p:cNvSpPr txBox="1"/>
          <p:nvPr/>
        </p:nvSpPr>
        <p:spPr>
          <a:xfrm>
            <a:off x="541250" y="1107627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트리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ED564A-CDA1-2848-A108-24F0F87094F1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C82DD2-0A80-6248-8A5E-8E0CCF9F2E5C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123757-40D4-8F4F-BAE5-17CE91EF11DC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1FCFE0-FD8C-4443-9CB1-D3878044F785}"/>
              </a:ext>
            </a:extLst>
          </p:cNvPr>
          <p:cNvSpPr txBox="1"/>
          <p:nvPr/>
        </p:nvSpPr>
        <p:spPr>
          <a:xfrm>
            <a:off x="533964" y="1572962"/>
            <a:ext cx="5910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i="1" dirty="0"/>
              <a:t>트리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계층 구조를 가지는 노드</a:t>
            </a:r>
            <a:r>
              <a:rPr kumimoji="1" lang="en-US" altLang="ko-KR" sz="1600" i="1" dirty="0"/>
              <a:t>(node)</a:t>
            </a:r>
            <a:r>
              <a:rPr kumimoji="1" lang="ko-KR" altLang="en-US" sz="1600" i="1" dirty="0"/>
              <a:t>와 간선</a:t>
            </a:r>
            <a:r>
              <a:rPr kumimoji="1" lang="en-US" altLang="ko-KR" sz="1600" i="1" dirty="0"/>
              <a:t>(edge)</a:t>
            </a:r>
            <a:r>
              <a:rPr kumimoji="1" lang="ko-KR" altLang="en-US" sz="1600" i="1" dirty="0"/>
              <a:t>의 집합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096CEAB-3361-FF48-B469-5DE3761EC2F4}"/>
              </a:ext>
            </a:extLst>
          </p:cNvPr>
          <p:cNvGrpSpPr/>
          <p:nvPr/>
        </p:nvGrpSpPr>
        <p:grpSpPr>
          <a:xfrm>
            <a:off x="4253933" y="2375905"/>
            <a:ext cx="4189675" cy="2970585"/>
            <a:chOff x="4597644" y="2693676"/>
            <a:chExt cx="3320970" cy="240697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A9F9CB0-A7B4-BF46-8332-25968D81BE36}"/>
                </a:ext>
              </a:extLst>
            </p:cNvPr>
            <p:cNvSpPr/>
            <p:nvPr/>
          </p:nvSpPr>
          <p:spPr>
            <a:xfrm>
              <a:off x="6005090" y="2977596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22196C-262A-CF46-9006-2BDBC3062607}"/>
                </a:ext>
              </a:extLst>
            </p:cNvPr>
            <p:cNvSpPr/>
            <p:nvPr/>
          </p:nvSpPr>
          <p:spPr>
            <a:xfrm>
              <a:off x="5135784" y="3741061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B</a:t>
              </a:r>
              <a:endParaRPr kumimoji="1"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DF3AE2F-D003-504F-B358-F92D6E668C94}"/>
                </a:ext>
              </a:extLst>
            </p:cNvPr>
            <p:cNvSpPr/>
            <p:nvPr/>
          </p:nvSpPr>
          <p:spPr>
            <a:xfrm>
              <a:off x="6874398" y="3741060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</a:t>
              </a:r>
              <a:endParaRPr kumimoji="1"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C2ADB4-A1B5-F247-B14E-EA15139112F9}"/>
                </a:ext>
              </a:extLst>
            </p:cNvPr>
            <p:cNvSpPr/>
            <p:nvPr/>
          </p:nvSpPr>
          <p:spPr>
            <a:xfrm>
              <a:off x="4597644" y="4601301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</a:t>
              </a:r>
              <a:endParaRPr kumimoji="1"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E3FE8E8-2D23-024E-B2E7-8CE8ACE16F87}"/>
                </a:ext>
              </a:extLst>
            </p:cNvPr>
            <p:cNvSpPr/>
            <p:nvPr/>
          </p:nvSpPr>
          <p:spPr>
            <a:xfrm>
              <a:off x="5625710" y="4601301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</a:t>
              </a:r>
              <a:endParaRPr kumimoji="1"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8778CF7-3327-F04A-939A-F72903C1C017}"/>
                </a:ext>
              </a:extLst>
            </p:cNvPr>
            <p:cNvSpPr/>
            <p:nvPr/>
          </p:nvSpPr>
          <p:spPr>
            <a:xfrm>
              <a:off x="6384472" y="4591870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F</a:t>
              </a:r>
              <a:endParaRPr kumimoji="1"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CB9B472-538C-BA4E-85F9-84A6E042C5E7}"/>
                </a:ext>
              </a:extLst>
            </p:cNvPr>
            <p:cNvSpPr/>
            <p:nvPr/>
          </p:nvSpPr>
          <p:spPr>
            <a:xfrm>
              <a:off x="7412538" y="4591869"/>
              <a:ext cx="506076" cy="49935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G</a:t>
              </a:r>
              <a:endParaRPr kumimoji="1" lang="ko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BAE2085F-D44E-5A4A-92FB-203194FBB9DF}"/>
                </a:ext>
              </a:extLst>
            </p:cNvPr>
            <p:cNvCxnSpPr>
              <a:cxnSpLocks/>
              <a:stCxn id="3" idx="3"/>
              <a:endCxn id="22" idx="7"/>
            </p:cNvCxnSpPr>
            <p:nvPr/>
          </p:nvCxnSpPr>
          <p:spPr>
            <a:xfrm flipH="1">
              <a:off x="5567747" y="3403820"/>
              <a:ext cx="511456" cy="4103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5407160-C80C-0D46-84BF-3F7BF72398D1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4850682" y="4167285"/>
              <a:ext cx="359215" cy="43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192D8770-C2CD-1445-BE25-435C207A09C6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6637510" y="4167284"/>
              <a:ext cx="311001" cy="4245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717705E9-A35B-B447-B454-C5134FB1934E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5567747" y="4167285"/>
              <a:ext cx="311001" cy="43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5A11FD89-D5A3-B64D-9B05-AF111CDCAB32}"/>
                </a:ext>
              </a:extLst>
            </p:cNvPr>
            <p:cNvCxnSpPr>
              <a:cxnSpLocks/>
              <a:stCxn id="3" idx="5"/>
              <a:endCxn id="23" idx="1"/>
            </p:cNvCxnSpPr>
            <p:nvPr/>
          </p:nvCxnSpPr>
          <p:spPr>
            <a:xfrm>
              <a:off x="6437053" y="3403820"/>
              <a:ext cx="511458" cy="4103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3FCACDF-98C9-CE42-B627-88FD3B990072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7306361" y="4167284"/>
              <a:ext cx="359215" cy="424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왼쪽 화살표[L] 48">
              <a:extLst>
                <a:ext uri="{FF2B5EF4-FFF2-40B4-BE49-F238E27FC236}">
                  <a16:creationId xmlns:a16="http://schemas.microsoft.com/office/drawing/2014/main" id="{D2E10037-D42D-F64F-AAF9-C599966AF8E1}"/>
                </a:ext>
              </a:extLst>
            </p:cNvPr>
            <p:cNvSpPr/>
            <p:nvPr/>
          </p:nvSpPr>
          <p:spPr>
            <a:xfrm rot="19901869">
              <a:off x="6471269" y="2917626"/>
              <a:ext cx="379382" cy="75071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왼쪽 화살표[L] 49">
              <a:extLst>
                <a:ext uri="{FF2B5EF4-FFF2-40B4-BE49-F238E27FC236}">
                  <a16:creationId xmlns:a16="http://schemas.microsoft.com/office/drawing/2014/main" id="{DCFCF06C-7C7C-1244-9D52-DF44BC41293F}"/>
                </a:ext>
              </a:extLst>
            </p:cNvPr>
            <p:cNvSpPr/>
            <p:nvPr/>
          </p:nvSpPr>
          <p:spPr>
            <a:xfrm rot="19901869">
              <a:off x="6700856" y="3454300"/>
              <a:ext cx="379382" cy="75071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BF479B-A9CC-C342-8617-B2E62652E97A}"/>
                </a:ext>
              </a:extLst>
            </p:cNvPr>
            <p:cNvSpPr txBox="1"/>
            <p:nvPr/>
          </p:nvSpPr>
          <p:spPr>
            <a:xfrm>
              <a:off x="6801252" y="26936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노드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634799-7934-3141-BBE5-5219D4B46E07}"/>
                </a:ext>
              </a:extLst>
            </p:cNvPr>
            <p:cNvSpPr txBox="1"/>
            <p:nvPr/>
          </p:nvSpPr>
          <p:spPr>
            <a:xfrm>
              <a:off x="7023706" y="322906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간선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CD2DF4-8F08-3F4E-B540-12B0E1946B7E}"/>
              </a:ext>
            </a:extLst>
          </p:cNvPr>
          <p:cNvSpPr txBox="1"/>
          <p:nvPr/>
        </p:nvSpPr>
        <p:spPr>
          <a:xfrm>
            <a:off x="3438862" y="276728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032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AC75CD-3ACB-5148-975E-CA539184C84C}"/>
              </a:ext>
            </a:extLst>
          </p:cNvPr>
          <p:cNvSpPr txBox="1"/>
          <p:nvPr/>
        </p:nvSpPr>
        <p:spPr>
          <a:xfrm>
            <a:off x="593671" y="1104297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노드의 종류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FCFE0-FD8C-4443-9CB1-D3878044F785}"/>
              </a:ext>
            </a:extLst>
          </p:cNvPr>
          <p:cNvSpPr txBox="1"/>
          <p:nvPr/>
        </p:nvSpPr>
        <p:spPr>
          <a:xfrm>
            <a:off x="736342" y="1555122"/>
            <a:ext cx="35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i="1" dirty="0"/>
              <a:t>노드 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자료를 저장하는 기본 단위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E7480C-2553-0B49-99B2-D41C73843E5A}"/>
              </a:ext>
            </a:extLst>
          </p:cNvPr>
          <p:cNvGrpSpPr/>
          <p:nvPr/>
        </p:nvGrpSpPr>
        <p:grpSpPr>
          <a:xfrm>
            <a:off x="258431" y="1077100"/>
            <a:ext cx="186082" cy="404678"/>
            <a:chOff x="569716" y="1296168"/>
            <a:chExt cx="186082" cy="4046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0D3E71-B394-194B-96B7-361CA49DFF1E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622992-F28F-F748-999A-F597A913D3BF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DF3D8E9A-2D12-9548-BC52-EA73013B6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54198"/>
              </p:ext>
            </p:extLst>
          </p:nvPr>
        </p:nvGraphicFramePr>
        <p:xfrm>
          <a:off x="1222292" y="2129995"/>
          <a:ext cx="9251155" cy="3630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4657">
                  <a:extLst>
                    <a:ext uri="{9D8B030D-6E8A-4147-A177-3AD203B41FA5}">
                      <a16:colId xmlns:a16="http://schemas.microsoft.com/office/drawing/2014/main" val="3000745781"/>
                    </a:ext>
                  </a:extLst>
                </a:gridCol>
                <a:gridCol w="3417936">
                  <a:extLst>
                    <a:ext uri="{9D8B030D-6E8A-4147-A177-3AD203B41FA5}">
                      <a16:colId xmlns:a16="http://schemas.microsoft.com/office/drawing/2014/main" val="1018256126"/>
                    </a:ext>
                  </a:extLst>
                </a:gridCol>
                <a:gridCol w="3508562">
                  <a:extLst>
                    <a:ext uri="{9D8B030D-6E8A-4147-A177-3AD203B41FA5}">
                      <a16:colId xmlns:a16="http://schemas.microsoft.com/office/drawing/2014/main" val="1353649959"/>
                    </a:ext>
                  </a:extLst>
                </a:gridCol>
              </a:tblGrid>
              <a:tr h="40051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/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/>
                        <a:t>용어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/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41405"/>
                  </a:ext>
                </a:extLst>
              </a:tr>
              <a:tr h="400518">
                <a:tc rowSpan="3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트리에서의 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루트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트리의 첫 번째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77113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단말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자식 노드가 없는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224600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내부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자식 노드가 있는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233902"/>
                  </a:ext>
                </a:extLst>
              </a:tr>
              <a:tr h="400518">
                <a:tc rowSpan="5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노드 사이의 관계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부모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부모 노드와 자식 노드는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간선으로 연결되어 있음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367640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자식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73567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선조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100" dirty="0"/>
                        <a:t>루트 노드부터 부모 노드까지의 경로 상에 있는 모든 노드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74750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후손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특정 노드의 아래에 있는 모든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3524"/>
                  </a:ext>
                </a:extLst>
              </a:tr>
              <a:tr h="4005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형제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/>
                        <a:t>같은 부모 노드의 자식 노드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6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2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741C0-A8E3-EB4E-892D-7A37B90B31F7}"/>
              </a:ext>
            </a:extLst>
          </p:cNvPr>
          <p:cNvSpPr txBox="1"/>
          <p:nvPr/>
        </p:nvSpPr>
        <p:spPr>
          <a:xfrm>
            <a:off x="155643" y="10146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루트 노드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5932AE2-1258-A543-9085-469B8819B2CB}"/>
              </a:ext>
            </a:extLst>
          </p:cNvPr>
          <p:cNvCxnSpPr>
            <a:endCxn id="19" idx="1"/>
          </p:cNvCxnSpPr>
          <p:nvPr/>
        </p:nvCxnSpPr>
        <p:spPr>
          <a:xfrm>
            <a:off x="0" y="1196237"/>
            <a:ext cx="155643" cy="3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3743A66-87D2-574D-A3A1-C7CC03E85EA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45392" y="1199275"/>
            <a:ext cx="10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6DFB8-0518-A04E-8FA8-B3543F03FB49}"/>
              </a:ext>
            </a:extLst>
          </p:cNvPr>
          <p:cNvGrpSpPr/>
          <p:nvPr/>
        </p:nvGrpSpPr>
        <p:grpSpPr>
          <a:xfrm>
            <a:off x="4260714" y="1822319"/>
            <a:ext cx="4793501" cy="4124112"/>
            <a:chOff x="3971287" y="1157494"/>
            <a:chExt cx="5916432" cy="495204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8C589FA-F014-2D46-81D4-242B6027286D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rgbClr val="E2181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97B12D5-755C-C74E-8565-ED7140DD4C9C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02F8652-0A45-1647-99BB-F7DC05869DE1}"/>
                </a:ext>
              </a:extLst>
            </p:cNvPr>
            <p:cNvCxnSpPr>
              <a:stCxn id="12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E19D3BE-4E8B-C948-8F80-9BA7872F1AAE}"/>
                </a:ext>
              </a:extLst>
            </p:cNvPr>
            <p:cNvSpPr/>
            <p:nvPr/>
          </p:nvSpPr>
          <p:spPr>
            <a:xfrm>
              <a:off x="4844524" y="2486746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57B792D-5A56-8B41-A3B5-1013D45F15A9}"/>
                </a:ext>
              </a:extLst>
            </p:cNvPr>
            <p:cNvSpPr/>
            <p:nvPr/>
          </p:nvSpPr>
          <p:spPr>
            <a:xfrm>
              <a:off x="6188272" y="2530626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4105C1-5931-B948-8315-DBB1E22EB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5921774-EFA0-E241-8CB7-B1D3C29CE5D5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479852B-51AE-F341-B8C0-4F87B7102861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77A936-50F8-E845-A235-1F10508FB244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D28E5E5-A2F7-EF41-B4FC-EA9F07BD0411}"/>
                </a:ext>
              </a:extLst>
            </p:cNvPr>
            <p:cNvSpPr/>
            <p:nvPr/>
          </p:nvSpPr>
          <p:spPr>
            <a:xfrm>
              <a:off x="7684674" y="2517354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2BCE73F-68AB-FA46-9B3F-39B91366A7F0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7572246" y="3408307"/>
              <a:ext cx="557905" cy="4650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7AEDAAF-DBC2-A244-983B-7233EE4C0355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8130151" y="3408307"/>
              <a:ext cx="445477" cy="502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C0C7AC0-25AC-9D45-961A-B633FD2F22E1}"/>
                </a:ext>
              </a:extLst>
            </p:cNvPr>
            <p:cNvSpPr/>
            <p:nvPr/>
          </p:nvSpPr>
          <p:spPr>
            <a:xfrm>
              <a:off x="6999829" y="3864996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91A2E3-1141-394B-B381-49C81DAA2249}"/>
                </a:ext>
              </a:extLst>
            </p:cNvPr>
            <p:cNvSpPr/>
            <p:nvPr/>
          </p:nvSpPr>
          <p:spPr>
            <a:xfrm>
              <a:off x="8316728" y="3867175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4CB23DA-2926-1642-873C-502F59BB2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8092CE1-0D35-B848-AD57-342C2EBD664C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EB2960-E1E4-4E4D-94CA-E26DDFB5912E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84BC774-96E0-0343-8D2F-C5DB7BFE822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DA4279-0CD5-8C4B-9B97-F9790488C3E6}"/>
                </a:ext>
              </a:extLst>
            </p:cNvPr>
            <p:cNvCxnSpPr>
              <a:cxnSpLocks/>
              <a:stCxn id="12" idx="4"/>
              <a:endCxn id="24" idx="0"/>
            </p:cNvCxnSpPr>
            <p:nvPr/>
          </p:nvCxnSpPr>
          <p:spPr>
            <a:xfrm>
              <a:off x="6075844" y="2048448"/>
              <a:ext cx="2054307" cy="4689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1680B4C-2ABB-784A-9DB5-80B400630FBD}"/>
              </a:ext>
            </a:extLst>
          </p:cNvPr>
          <p:cNvSpPr txBox="1"/>
          <p:nvPr/>
        </p:nvSpPr>
        <p:spPr>
          <a:xfrm>
            <a:off x="6396267" y="1983110"/>
            <a:ext cx="205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시작이 되는 노드</a:t>
            </a:r>
          </a:p>
        </p:txBody>
      </p:sp>
    </p:spTree>
    <p:extLst>
      <p:ext uri="{BB962C8B-B14F-4D97-AF65-F5344CB8AC3E}">
        <p14:creationId xmlns:p14="http://schemas.microsoft.com/office/powerpoint/2010/main" val="1877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B9E3F8-64E6-134A-8362-8056DB212CD4}"/>
              </a:ext>
            </a:extLst>
          </p:cNvPr>
          <p:cNvSpPr txBox="1"/>
          <p:nvPr/>
        </p:nvSpPr>
        <p:spPr>
          <a:xfrm>
            <a:off x="155643" y="101460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내부 노드와 단말 노드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0732125-E60C-3348-9C88-2A2C940FFA80}"/>
              </a:ext>
            </a:extLst>
          </p:cNvPr>
          <p:cNvCxnSpPr>
            <a:endCxn id="3" idx="1"/>
          </p:cNvCxnSpPr>
          <p:nvPr/>
        </p:nvCxnSpPr>
        <p:spPr>
          <a:xfrm>
            <a:off x="0" y="1196237"/>
            <a:ext cx="155643" cy="3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0FD80EB0-D5C6-5447-9ED1-DF2089777C7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63061" y="1199275"/>
            <a:ext cx="9528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BF456-654D-8A44-B8BE-9B149C434CE8}"/>
              </a:ext>
            </a:extLst>
          </p:cNvPr>
          <p:cNvGrpSpPr/>
          <p:nvPr/>
        </p:nvGrpSpPr>
        <p:grpSpPr>
          <a:xfrm>
            <a:off x="4033738" y="1893655"/>
            <a:ext cx="4657314" cy="3838770"/>
            <a:chOff x="3971287" y="1157494"/>
            <a:chExt cx="5916432" cy="4952043"/>
          </a:xfrm>
          <a:solidFill>
            <a:schemeClr val="bg2">
              <a:lumMod val="90000"/>
            </a:schemeClr>
          </a:solidFill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398425F-B091-0E4C-B2A1-8EE81B7EDB55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D80993A-5B60-4F4C-BBCD-E614BFBAE0AE}"/>
                </a:ext>
              </a:extLst>
            </p:cNvPr>
            <p:cNvCxnSpPr>
              <a:stCxn id="39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D62EEE0-18E0-414A-BDBC-638BDDFA1AD8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20B5884-5376-254B-AF72-B28FE0168674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2EC0119-3721-3A4F-9235-029406496588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C9E937-641E-9046-BE9D-35F7B8F51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10169C-2034-0E40-BE9C-E61C692FE2E7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EFDB41-D1B6-A643-81EF-845A19998E4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287DFDC-5B93-F145-BA95-A3A1619AB8B0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D560D7A-0F4C-D249-9A34-59ECCC64A578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28A95BD-4C06-834E-AD28-F2487C8CDBDA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B914F1-30A0-754F-9C08-EBF21C2BBFD8}"/>
                </a:ext>
              </a:extLst>
            </p:cNvPr>
            <p:cNvCxnSpPr>
              <a:stCxn id="4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5065904-1218-6F40-AC46-404BC8D93229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0AB8CF0-6D01-F54D-8992-2178E7AAED2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FC7D951-BDD3-7C47-AD91-54E9E6737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4E7AEC5-ED73-6141-9524-289A4105FFB4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7791D5D-8FB1-7142-B6B7-303ABC4A80E8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73240B0-97A6-0F44-B3AA-39435CFF1D8E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0CFF0A25-CC79-FF49-B029-FA19D77AF687}"/>
                </a:ext>
              </a:extLst>
            </p:cNvPr>
            <p:cNvCxnSpPr>
              <a:cxnSpLocks/>
              <a:stCxn id="39" idx="4"/>
              <a:endCxn id="4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화살표: 아래쪽 30">
            <a:extLst>
              <a:ext uri="{FF2B5EF4-FFF2-40B4-BE49-F238E27FC236}">
                <a16:creationId xmlns:a16="http://schemas.microsoft.com/office/drawing/2014/main" id="{9F433204-93E4-1E41-B465-5463D10F9200}"/>
              </a:ext>
            </a:extLst>
          </p:cNvPr>
          <p:cNvSpPr/>
          <p:nvPr/>
        </p:nvSpPr>
        <p:spPr>
          <a:xfrm rot="5400000">
            <a:off x="6284996" y="1962377"/>
            <a:ext cx="265516" cy="507622"/>
          </a:xfrm>
          <a:prstGeom prst="downArrow">
            <a:avLst/>
          </a:prstGeom>
          <a:solidFill>
            <a:srgbClr val="FB0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F71DA5-57EF-6D4D-B01C-CBFB47235979}"/>
              </a:ext>
            </a:extLst>
          </p:cNvPr>
          <p:cNvSpPr txBox="1"/>
          <p:nvPr/>
        </p:nvSpPr>
        <p:spPr>
          <a:xfrm>
            <a:off x="6719377" y="2043170"/>
            <a:ext cx="40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내부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단말 노드 이외의 노드들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0" name="화살표: 아래쪽 32">
            <a:extLst>
              <a:ext uri="{FF2B5EF4-FFF2-40B4-BE49-F238E27FC236}">
                <a16:creationId xmlns:a16="http://schemas.microsoft.com/office/drawing/2014/main" id="{71029A40-17A4-6F4F-A2DC-E870A9686F11}"/>
              </a:ext>
            </a:extLst>
          </p:cNvPr>
          <p:cNvSpPr/>
          <p:nvPr/>
        </p:nvSpPr>
        <p:spPr>
          <a:xfrm rot="2529639">
            <a:off x="8913232" y="4548080"/>
            <a:ext cx="269626" cy="499888"/>
          </a:xfrm>
          <a:prstGeom prst="downArrow">
            <a:avLst/>
          </a:prstGeom>
          <a:solidFill>
            <a:srgbClr val="FB0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EB9E4C-A57D-5D4C-949A-7570A4BB1405}"/>
              </a:ext>
            </a:extLst>
          </p:cNvPr>
          <p:cNvSpPr txBox="1"/>
          <p:nvPr/>
        </p:nvSpPr>
        <p:spPr>
          <a:xfrm>
            <a:off x="9262342" y="4359126"/>
            <a:ext cx="153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단말 노드</a:t>
            </a:r>
          </a:p>
        </p:txBody>
      </p:sp>
      <p:sp>
        <p:nvSpPr>
          <p:cNvPr id="62" name="자유형: 도형 2">
            <a:extLst>
              <a:ext uri="{FF2B5EF4-FFF2-40B4-BE49-F238E27FC236}">
                <a16:creationId xmlns:a16="http://schemas.microsoft.com/office/drawing/2014/main" id="{DFB8F975-1479-D144-AFB2-05BCD41D9CD3}"/>
              </a:ext>
            </a:extLst>
          </p:cNvPr>
          <p:cNvSpPr/>
          <p:nvPr/>
        </p:nvSpPr>
        <p:spPr>
          <a:xfrm>
            <a:off x="4384410" y="2727344"/>
            <a:ext cx="4395937" cy="3387010"/>
          </a:xfrm>
          <a:custGeom>
            <a:avLst/>
            <a:gdLst>
              <a:gd name="connsiteX0" fmla="*/ 2194560 w 6035040"/>
              <a:gd name="connsiteY0" fmla="*/ 56271 h 4149969"/>
              <a:gd name="connsiteX1" fmla="*/ 2124222 w 6035040"/>
              <a:gd name="connsiteY1" fmla="*/ 112542 h 4149969"/>
              <a:gd name="connsiteX2" fmla="*/ 2096086 w 6035040"/>
              <a:gd name="connsiteY2" fmla="*/ 140677 h 4149969"/>
              <a:gd name="connsiteX3" fmla="*/ 2053883 w 6035040"/>
              <a:gd name="connsiteY3" fmla="*/ 168812 h 4149969"/>
              <a:gd name="connsiteX4" fmla="*/ 1997612 w 6035040"/>
              <a:gd name="connsiteY4" fmla="*/ 225083 h 4149969"/>
              <a:gd name="connsiteX5" fmla="*/ 1969477 w 6035040"/>
              <a:gd name="connsiteY5" fmla="*/ 253219 h 4149969"/>
              <a:gd name="connsiteX6" fmla="*/ 1913206 w 6035040"/>
              <a:gd name="connsiteY6" fmla="*/ 295422 h 4149969"/>
              <a:gd name="connsiteX7" fmla="*/ 1871003 w 6035040"/>
              <a:gd name="connsiteY7" fmla="*/ 323557 h 4149969"/>
              <a:gd name="connsiteX8" fmla="*/ 1800665 w 6035040"/>
              <a:gd name="connsiteY8" fmla="*/ 393896 h 4149969"/>
              <a:gd name="connsiteX9" fmla="*/ 1772529 w 6035040"/>
              <a:gd name="connsiteY9" fmla="*/ 422031 h 4149969"/>
              <a:gd name="connsiteX10" fmla="*/ 1730326 w 6035040"/>
              <a:gd name="connsiteY10" fmla="*/ 464234 h 4149969"/>
              <a:gd name="connsiteX11" fmla="*/ 1674055 w 6035040"/>
              <a:gd name="connsiteY11" fmla="*/ 534572 h 4149969"/>
              <a:gd name="connsiteX12" fmla="*/ 1645920 w 6035040"/>
              <a:gd name="connsiteY12" fmla="*/ 618979 h 4149969"/>
              <a:gd name="connsiteX13" fmla="*/ 1631852 w 6035040"/>
              <a:gd name="connsiteY13" fmla="*/ 661182 h 4149969"/>
              <a:gd name="connsiteX14" fmla="*/ 1575582 w 6035040"/>
              <a:gd name="connsiteY14" fmla="*/ 787791 h 4149969"/>
              <a:gd name="connsiteX15" fmla="*/ 1561514 w 6035040"/>
              <a:gd name="connsiteY15" fmla="*/ 872197 h 4149969"/>
              <a:gd name="connsiteX16" fmla="*/ 1533378 w 6035040"/>
              <a:gd name="connsiteY16" fmla="*/ 1083212 h 4149969"/>
              <a:gd name="connsiteX17" fmla="*/ 1505243 w 6035040"/>
              <a:gd name="connsiteY17" fmla="*/ 1139483 h 4149969"/>
              <a:gd name="connsiteX18" fmla="*/ 1448972 w 6035040"/>
              <a:gd name="connsiteY18" fmla="*/ 1266092 h 4149969"/>
              <a:gd name="connsiteX19" fmla="*/ 1420837 w 6035040"/>
              <a:gd name="connsiteY19" fmla="*/ 1364566 h 4149969"/>
              <a:gd name="connsiteX20" fmla="*/ 1392702 w 6035040"/>
              <a:gd name="connsiteY20" fmla="*/ 1406769 h 4149969"/>
              <a:gd name="connsiteX21" fmla="*/ 1350498 w 6035040"/>
              <a:gd name="connsiteY21" fmla="*/ 1491176 h 4149969"/>
              <a:gd name="connsiteX22" fmla="*/ 1308295 w 6035040"/>
              <a:gd name="connsiteY22" fmla="*/ 1575582 h 4149969"/>
              <a:gd name="connsiteX23" fmla="*/ 1237957 w 6035040"/>
              <a:gd name="connsiteY23" fmla="*/ 1659988 h 4149969"/>
              <a:gd name="connsiteX24" fmla="*/ 1209822 w 6035040"/>
              <a:gd name="connsiteY24" fmla="*/ 1744394 h 4149969"/>
              <a:gd name="connsiteX25" fmla="*/ 1153551 w 6035040"/>
              <a:gd name="connsiteY25" fmla="*/ 1814732 h 4149969"/>
              <a:gd name="connsiteX26" fmla="*/ 1139483 w 6035040"/>
              <a:gd name="connsiteY26" fmla="*/ 1856936 h 4149969"/>
              <a:gd name="connsiteX27" fmla="*/ 1111348 w 6035040"/>
              <a:gd name="connsiteY27" fmla="*/ 1899139 h 4149969"/>
              <a:gd name="connsiteX28" fmla="*/ 1097280 w 6035040"/>
              <a:gd name="connsiteY28" fmla="*/ 1941342 h 4149969"/>
              <a:gd name="connsiteX29" fmla="*/ 1041009 w 6035040"/>
              <a:gd name="connsiteY29" fmla="*/ 1997612 h 4149969"/>
              <a:gd name="connsiteX30" fmla="*/ 1012874 w 6035040"/>
              <a:gd name="connsiteY30" fmla="*/ 2053883 h 4149969"/>
              <a:gd name="connsiteX31" fmla="*/ 942535 w 6035040"/>
              <a:gd name="connsiteY31" fmla="*/ 2124222 h 4149969"/>
              <a:gd name="connsiteX32" fmla="*/ 914400 w 6035040"/>
              <a:gd name="connsiteY32" fmla="*/ 2166425 h 4149969"/>
              <a:gd name="connsiteX33" fmla="*/ 815926 w 6035040"/>
              <a:gd name="connsiteY33" fmla="*/ 2236763 h 4149969"/>
              <a:gd name="connsiteX34" fmla="*/ 759655 w 6035040"/>
              <a:gd name="connsiteY34" fmla="*/ 2293034 h 4149969"/>
              <a:gd name="connsiteX35" fmla="*/ 717452 w 6035040"/>
              <a:gd name="connsiteY35" fmla="*/ 2321169 h 4149969"/>
              <a:gd name="connsiteX36" fmla="*/ 647114 w 6035040"/>
              <a:gd name="connsiteY36" fmla="*/ 2391508 h 4149969"/>
              <a:gd name="connsiteX37" fmla="*/ 618978 w 6035040"/>
              <a:gd name="connsiteY37" fmla="*/ 2419643 h 4149969"/>
              <a:gd name="connsiteX38" fmla="*/ 576775 w 6035040"/>
              <a:gd name="connsiteY38" fmla="*/ 2447779 h 4149969"/>
              <a:gd name="connsiteX39" fmla="*/ 436098 w 6035040"/>
              <a:gd name="connsiteY39" fmla="*/ 2560320 h 4149969"/>
              <a:gd name="connsiteX40" fmla="*/ 407963 w 6035040"/>
              <a:gd name="connsiteY40" fmla="*/ 2588456 h 4149969"/>
              <a:gd name="connsiteX41" fmla="*/ 267286 w 6035040"/>
              <a:gd name="connsiteY41" fmla="*/ 2700997 h 4149969"/>
              <a:gd name="connsiteX42" fmla="*/ 211015 w 6035040"/>
              <a:gd name="connsiteY42" fmla="*/ 2771336 h 4149969"/>
              <a:gd name="connsiteX43" fmla="*/ 168812 w 6035040"/>
              <a:gd name="connsiteY43" fmla="*/ 2813539 h 4149969"/>
              <a:gd name="connsiteX44" fmla="*/ 112542 w 6035040"/>
              <a:gd name="connsiteY44" fmla="*/ 2912012 h 4149969"/>
              <a:gd name="connsiteX45" fmla="*/ 84406 w 6035040"/>
              <a:gd name="connsiteY45" fmla="*/ 2940148 h 4149969"/>
              <a:gd name="connsiteX46" fmla="*/ 28135 w 6035040"/>
              <a:gd name="connsiteY46" fmla="*/ 3038622 h 4149969"/>
              <a:gd name="connsiteX47" fmla="*/ 0 w 6035040"/>
              <a:gd name="connsiteY47" fmla="*/ 3179299 h 4149969"/>
              <a:gd name="connsiteX48" fmla="*/ 14068 w 6035040"/>
              <a:gd name="connsiteY48" fmla="*/ 3362179 h 4149969"/>
              <a:gd name="connsiteX49" fmla="*/ 28135 w 6035040"/>
              <a:gd name="connsiteY49" fmla="*/ 3418449 h 4149969"/>
              <a:gd name="connsiteX50" fmla="*/ 42203 w 6035040"/>
              <a:gd name="connsiteY50" fmla="*/ 3488788 h 4149969"/>
              <a:gd name="connsiteX51" fmla="*/ 70338 w 6035040"/>
              <a:gd name="connsiteY51" fmla="*/ 3573194 h 4149969"/>
              <a:gd name="connsiteX52" fmla="*/ 126609 w 6035040"/>
              <a:gd name="connsiteY52" fmla="*/ 3657600 h 4149969"/>
              <a:gd name="connsiteX53" fmla="*/ 154745 w 6035040"/>
              <a:gd name="connsiteY53" fmla="*/ 3685736 h 4149969"/>
              <a:gd name="connsiteX54" fmla="*/ 182880 w 6035040"/>
              <a:gd name="connsiteY54" fmla="*/ 3727939 h 4149969"/>
              <a:gd name="connsiteX55" fmla="*/ 267286 w 6035040"/>
              <a:gd name="connsiteY55" fmla="*/ 3784209 h 4149969"/>
              <a:gd name="connsiteX56" fmla="*/ 309489 w 6035040"/>
              <a:gd name="connsiteY56" fmla="*/ 3812345 h 4149969"/>
              <a:gd name="connsiteX57" fmla="*/ 365760 w 6035040"/>
              <a:gd name="connsiteY57" fmla="*/ 3840480 h 4149969"/>
              <a:gd name="connsiteX58" fmla="*/ 450166 w 6035040"/>
              <a:gd name="connsiteY58" fmla="*/ 3896751 h 4149969"/>
              <a:gd name="connsiteX59" fmla="*/ 548640 w 6035040"/>
              <a:gd name="connsiteY59" fmla="*/ 3924886 h 4149969"/>
              <a:gd name="connsiteX60" fmla="*/ 590843 w 6035040"/>
              <a:gd name="connsiteY60" fmla="*/ 3938954 h 4149969"/>
              <a:gd name="connsiteX61" fmla="*/ 647114 w 6035040"/>
              <a:gd name="connsiteY61" fmla="*/ 3953022 h 4149969"/>
              <a:gd name="connsiteX62" fmla="*/ 801858 w 6035040"/>
              <a:gd name="connsiteY62" fmla="*/ 4009292 h 4149969"/>
              <a:gd name="connsiteX63" fmla="*/ 858129 w 6035040"/>
              <a:gd name="connsiteY63" fmla="*/ 4023360 h 4149969"/>
              <a:gd name="connsiteX64" fmla="*/ 900332 w 6035040"/>
              <a:gd name="connsiteY64" fmla="*/ 4037428 h 4149969"/>
              <a:gd name="connsiteX65" fmla="*/ 1181686 w 6035040"/>
              <a:gd name="connsiteY65" fmla="*/ 4023360 h 4149969"/>
              <a:gd name="connsiteX66" fmla="*/ 1322363 w 6035040"/>
              <a:gd name="connsiteY66" fmla="*/ 3995225 h 4149969"/>
              <a:gd name="connsiteX67" fmla="*/ 1491175 w 6035040"/>
              <a:gd name="connsiteY67" fmla="*/ 3967089 h 4149969"/>
              <a:gd name="connsiteX68" fmla="*/ 2588455 w 6035040"/>
              <a:gd name="connsiteY68" fmla="*/ 3995225 h 4149969"/>
              <a:gd name="connsiteX69" fmla="*/ 2644726 w 6035040"/>
              <a:gd name="connsiteY69" fmla="*/ 4023360 h 4149969"/>
              <a:gd name="connsiteX70" fmla="*/ 2982351 w 6035040"/>
              <a:gd name="connsiteY70" fmla="*/ 4051496 h 4149969"/>
              <a:gd name="connsiteX71" fmla="*/ 3080825 w 6035040"/>
              <a:gd name="connsiteY71" fmla="*/ 4079631 h 4149969"/>
              <a:gd name="connsiteX72" fmla="*/ 3137095 w 6035040"/>
              <a:gd name="connsiteY72" fmla="*/ 4093699 h 4149969"/>
              <a:gd name="connsiteX73" fmla="*/ 3263705 w 6035040"/>
              <a:gd name="connsiteY73" fmla="*/ 4135902 h 4149969"/>
              <a:gd name="connsiteX74" fmla="*/ 3348111 w 6035040"/>
              <a:gd name="connsiteY74" fmla="*/ 4149969 h 4149969"/>
              <a:gd name="connsiteX75" fmla="*/ 4079631 w 6035040"/>
              <a:gd name="connsiteY75" fmla="*/ 4135902 h 4149969"/>
              <a:gd name="connsiteX76" fmla="*/ 4304714 w 6035040"/>
              <a:gd name="connsiteY76" fmla="*/ 4079631 h 4149969"/>
              <a:gd name="connsiteX77" fmla="*/ 4389120 w 6035040"/>
              <a:gd name="connsiteY77" fmla="*/ 4065563 h 4149969"/>
              <a:gd name="connsiteX78" fmla="*/ 4487594 w 6035040"/>
              <a:gd name="connsiteY78" fmla="*/ 4037428 h 4149969"/>
              <a:gd name="connsiteX79" fmla="*/ 4656406 w 6035040"/>
              <a:gd name="connsiteY79" fmla="*/ 4023360 h 4149969"/>
              <a:gd name="connsiteX80" fmla="*/ 4754880 w 6035040"/>
              <a:gd name="connsiteY80" fmla="*/ 4009292 h 4149969"/>
              <a:gd name="connsiteX81" fmla="*/ 4923692 w 6035040"/>
              <a:gd name="connsiteY81" fmla="*/ 3981157 h 4149969"/>
              <a:gd name="connsiteX82" fmla="*/ 5092505 w 6035040"/>
              <a:gd name="connsiteY82" fmla="*/ 3967089 h 4149969"/>
              <a:gd name="connsiteX83" fmla="*/ 5205046 w 6035040"/>
              <a:gd name="connsiteY83" fmla="*/ 3924886 h 4149969"/>
              <a:gd name="connsiteX84" fmla="*/ 5275385 w 6035040"/>
              <a:gd name="connsiteY84" fmla="*/ 3896751 h 4149969"/>
              <a:gd name="connsiteX85" fmla="*/ 5345723 w 6035040"/>
              <a:gd name="connsiteY85" fmla="*/ 3882683 h 4149969"/>
              <a:gd name="connsiteX86" fmla="*/ 5430129 w 6035040"/>
              <a:gd name="connsiteY86" fmla="*/ 3854548 h 4149969"/>
              <a:gd name="connsiteX87" fmla="*/ 5598942 w 6035040"/>
              <a:gd name="connsiteY87" fmla="*/ 3826412 h 4149969"/>
              <a:gd name="connsiteX88" fmla="*/ 5655212 w 6035040"/>
              <a:gd name="connsiteY88" fmla="*/ 3798277 h 4149969"/>
              <a:gd name="connsiteX89" fmla="*/ 5795889 w 6035040"/>
              <a:gd name="connsiteY89" fmla="*/ 3671668 h 4149969"/>
              <a:gd name="connsiteX90" fmla="*/ 5866228 w 6035040"/>
              <a:gd name="connsiteY90" fmla="*/ 3629465 h 4149969"/>
              <a:gd name="connsiteX91" fmla="*/ 5908431 w 6035040"/>
              <a:gd name="connsiteY91" fmla="*/ 3601329 h 4149969"/>
              <a:gd name="connsiteX92" fmla="*/ 5950634 w 6035040"/>
              <a:gd name="connsiteY92" fmla="*/ 3545059 h 4149969"/>
              <a:gd name="connsiteX93" fmla="*/ 6006905 w 6035040"/>
              <a:gd name="connsiteY93" fmla="*/ 3404382 h 4149969"/>
              <a:gd name="connsiteX94" fmla="*/ 6035040 w 6035040"/>
              <a:gd name="connsiteY94" fmla="*/ 3348111 h 4149969"/>
              <a:gd name="connsiteX95" fmla="*/ 6006905 w 6035040"/>
              <a:gd name="connsiteY95" fmla="*/ 3010486 h 4149969"/>
              <a:gd name="connsiteX96" fmla="*/ 5978769 w 6035040"/>
              <a:gd name="connsiteY96" fmla="*/ 2954216 h 4149969"/>
              <a:gd name="connsiteX97" fmla="*/ 5922498 w 6035040"/>
              <a:gd name="connsiteY97" fmla="*/ 2855742 h 4149969"/>
              <a:gd name="connsiteX98" fmla="*/ 5908431 w 6035040"/>
              <a:gd name="connsiteY98" fmla="*/ 2813539 h 4149969"/>
              <a:gd name="connsiteX99" fmla="*/ 5824025 w 6035040"/>
              <a:gd name="connsiteY99" fmla="*/ 2757268 h 4149969"/>
              <a:gd name="connsiteX100" fmla="*/ 5739618 w 6035040"/>
              <a:gd name="connsiteY100" fmla="*/ 2715065 h 4149969"/>
              <a:gd name="connsiteX101" fmla="*/ 5711483 w 6035040"/>
              <a:gd name="connsiteY101" fmla="*/ 2686929 h 4149969"/>
              <a:gd name="connsiteX102" fmla="*/ 5669280 w 6035040"/>
              <a:gd name="connsiteY102" fmla="*/ 2672862 h 4149969"/>
              <a:gd name="connsiteX103" fmla="*/ 5556738 w 6035040"/>
              <a:gd name="connsiteY103" fmla="*/ 2644726 h 4149969"/>
              <a:gd name="connsiteX104" fmla="*/ 5387926 w 6035040"/>
              <a:gd name="connsiteY104" fmla="*/ 2616591 h 4149969"/>
              <a:gd name="connsiteX105" fmla="*/ 5134708 w 6035040"/>
              <a:gd name="connsiteY105" fmla="*/ 2630659 h 4149969"/>
              <a:gd name="connsiteX106" fmla="*/ 4994031 w 6035040"/>
              <a:gd name="connsiteY106" fmla="*/ 2644726 h 4149969"/>
              <a:gd name="connsiteX107" fmla="*/ 4389120 w 6035040"/>
              <a:gd name="connsiteY107" fmla="*/ 2658794 h 4149969"/>
              <a:gd name="connsiteX108" fmla="*/ 4290646 w 6035040"/>
              <a:gd name="connsiteY108" fmla="*/ 2672862 h 4149969"/>
              <a:gd name="connsiteX109" fmla="*/ 4037428 w 6035040"/>
              <a:gd name="connsiteY109" fmla="*/ 2700997 h 4149969"/>
              <a:gd name="connsiteX110" fmla="*/ 3953022 w 6035040"/>
              <a:gd name="connsiteY110" fmla="*/ 2686929 h 4149969"/>
              <a:gd name="connsiteX111" fmla="*/ 3882683 w 6035040"/>
              <a:gd name="connsiteY111" fmla="*/ 2588456 h 4149969"/>
              <a:gd name="connsiteX112" fmla="*/ 3868615 w 6035040"/>
              <a:gd name="connsiteY112" fmla="*/ 2518117 h 4149969"/>
              <a:gd name="connsiteX113" fmla="*/ 3854548 w 6035040"/>
              <a:gd name="connsiteY113" fmla="*/ 2475914 h 4149969"/>
              <a:gd name="connsiteX114" fmla="*/ 3826412 w 6035040"/>
              <a:gd name="connsiteY114" fmla="*/ 2363372 h 4149969"/>
              <a:gd name="connsiteX115" fmla="*/ 3798277 w 6035040"/>
              <a:gd name="connsiteY115" fmla="*/ 2053883 h 4149969"/>
              <a:gd name="connsiteX116" fmla="*/ 3784209 w 6035040"/>
              <a:gd name="connsiteY116" fmla="*/ 1955409 h 4149969"/>
              <a:gd name="connsiteX117" fmla="*/ 3742006 w 6035040"/>
              <a:gd name="connsiteY117" fmla="*/ 1899139 h 4149969"/>
              <a:gd name="connsiteX118" fmla="*/ 3713871 w 6035040"/>
              <a:gd name="connsiteY118" fmla="*/ 1842868 h 4149969"/>
              <a:gd name="connsiteX119" fmla="*/ 3685735 w 6035040"/>
              <a:gd name="connsiteY119" fmla="*/ 1800665 h 4149969"/>
              <a:gd name="connsiteX120" fmla="*/ 3657600 w 6035040"/>
              <a:gd name="connsiteY120" fmla="*/ 1702191 h 4149969"/>
              <a:gd name="connsiteX121" fmla="*/ 3643532 w 6035040"/>
              <a:gd name="connsiteY121" fmla="*/ 1659988 h 4149969"/>
              <a:gd name="connsiteX122" fmla="*/ 3559126 w 6035040"/>
              <a:gd name="connsiteY122" fmla="*/ 1533379 h 4149969"/>
              <a:gd name="connsiteX123" fmla="*/ 3502855 w 6035040"/>
              <a:gd name="connsiteY123" fmla="*/ 1364566 h 4149969"/>
              <a:gd name="connsiteX124" fmla="*/ 3432517 w 6035040"/>
              <a:gd name="connsiteY124" fmla="*/ 1252025 h 4149969"/>
              <a:gd name="connsiteX125" fmla="*/ 3404382 w 6035040"/>
              <a:gd name="connsiteY125" fmla="*/ 1209822 h 4149969"/>
              <a:gd name="connsiteX126" fmla="*/ 3334043 w 6035040"/>
              <a:gd name="connsiteY126" fmla="*/ 1139483 h 4149969"/>
              <a:gd name="connsiteX127" fmla="*/ 3235569 w 6035040"/>
              <a:gd name="connsiteY127" fmla="*/ 1041009 h 4149969"/>
              <a:gd name="connsiteX128" fmla="*/ 3165231 w 6035040"/>
              <a:gd name="connsiteY128" fmla="*/ 942536 h 4149969"/>
              <a:gd name="connsiteX129" fmla="*/ 3137095 w 6035040"/>
              <a:gd name="connsiteY129" fmla="*/ 914400 h 4149969"/>
              <a:gd name="connsiteX130" fmla="*/ 3108960 w 6035040"/>
              <a:gd name="connsiteY130" fmla="*/ 872197 h 4149969"/>
              <a:gd name="connsiteX131" fmla="*/ 3038622 w 6035040"/>
              <a:gd name="connsiteY131" fmla="*/ 759656 h 4149969"/>
              <a:gd name="connsiteX132" fmla="*/ 3010486 w 6035040"/>
              <a:gd name="connsiteY132" fmla="*/ 689317 h 4149969"/>
              <a:gd name="connsiteX133" fmla="*/ 2996418 w 6035040"/>
              <a:gd name="connsiteY133" fmla="*/ 647114 h 4149969"/>
              <a:gd name="connsiteX134" fmla="*/ 2968283 w 6035040"/>
              <a:gd name="connsiteY134" fmla="*/ 604911 h 4149969"/>
              <a:gd name="connsiteX135" fmla="*/ 2883877 w 6035040"/>
              <a:gd name="connsiteY135" fmla="*/ 492369 h 4149969"/>
              <a:gd name="connsiteX136" fmla="*/ 2785403 w 6035040"/>
              <a:gd name="connsiteY136" fmla="*/ 365760 h 4149969"/>
              <a:gd name="connsiteX137" fmla="*/ 2715065 w 6035040"/>
              <a:gd name="connsiteY137" fmla="*/ 281354 h 4149969"/>
              <a:gd name="connsiteX138" fmla="*/ 2644726 w 6035040"/>
              <a:gd name="connsiteY138" fmla="*/ 225083 h 4149969"/>
              <a:gd name="connsiteX139" fmla="*/ 2602523 w 6035040"/>
              <a:gd name="connsiteY139" fmla="*/ 182880 h 4149969"/>
              <a:gd name="connsiteX140" fmla="*/ 2560320 w 6035040"/>
              <a:gd name="connsiteY140" fmla="*/ 154745 h 4149969"/>
              <a:gd name="connsiteX141" fmla="*/ 2518117 w 6035040"/>
              <a:gd name="connsiteY141" fmla="*/ 112542 h 4149969"/>
              <a:gd name="connsiteX142" fmla="*/ 2461846 w 6035040"/>
              <a:gd name="connsiteY142" fmla="*/ 84406 h 4149969"/>
              <a:gd name="connsiteX143" fmla="*/ 2377440 w 6035040"/>
              <a:gd name="connsiteY143" fmla="*/ 28136 h 4149969"/>
              <a:gd name="connsiteX144" fmla="*/ 2293034 w 6035040"/>
              <a:gd name="connsiteY144" fmla="*/ 0 h 4149969"/>
              <a:gd name="connsiteX145" fmla="*/ 2194560 w 6035040"/>
              <a:gd name="connsiteY145" fmla="*/ 56271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6035040" h="4149969">
                <a:moveTo>
                  <a:pt x="2194560" y="56271"/>
                </a:moveTo>
                <a:cubicBezTo>
                  <a:pt x="2166425" y="75028"/>
                  <a:pt x="2147019" y="93002"/>
                  <a:pt x="2124222" y="112542"/>
                </a:cubicBezTo>
                <a:cubicBezTo>
                  <a:pt x="2114152" y="121174"/>
                  <a:pt x="2106443" y="132392"/>
                  <a:pt x="2096086" y="140677"/>
                </a:cubicBezTo>
                <a:cubicBezTo>
                  <a:pt x="2082884" y="151239"/>
                  <a:pt x="2066720" y="157809"/>
                  <a:pt x="2053883" y="168812"/>
                </a:cubicBezTo>
                <a:cubicBezTo>
                  <a:pt x="2033743" y="186075"/>
                  <a:pt x="2016369" y="206326"/>
                  <a:pt x="1997612" y="225083"/>
                </a:cubicBezTo>
                <a:cubicBezTo>
                  <a:pt x="1988234" y="234462"/>
                  <a:pt x="1980088" y="245261"/>
                  <a:pt x="1969477" y="253219"/>
                </a:cubicBezTo>
                <a:cubicBezTo>
                  <a:pt x="1950720" y="267287"/>
                  <a:pt x="1932285" y="281794"/>
                  <a:pt x="1913206" y="295422"/>
                </a:cubicBezTo>
                <a:cubicBezTo>
                  <a:pt x="1899448" y="305249"/>
                  <a:pt x="1883727" y="312424"/>
                  <a:pt x="1871003" y="323557"/>
                </a:cubicBezTo>
                <a:cubicBezTo>
                  <a:pt x="1846049" y="345392"/>
                  <a:pt x="1824111" y="370450"/>
                  <a:pt x="1800665" y="393896"/>
                </a:cubicBezTo>
                <a:lnTo>
                  <a:pt x="1772529" y="422031"/>
                </a:lnTo>
                <a:cubicBezTo>
                  <a:pt x="1758461" y="436099"/>
                  <a:pt x="1741361" y="447681"/>
                  <a:pt x="1730326" y="464234"/>
                </a:cubicBezTo>
                <a:cubicBezTo>
                  <a:pt x="1694834" y="517473"/>
                  <a:pt x="1714146" y="494482"/>
                  <a:pt x="1674055" y="534572"/>
                </a:cubicBezTo>
                <a:lnTo>
                  <a:pt x="1645920" y="618979"/>
                </a:lnTo>
                <a:cubicBezTo>
                  <a:pt x="1641231" y="633047"/>
                  <a:pt x="1640077" y="648844"/>
                  <a:pt x="1631852" y="661182"/>
                </a:cubicBezTo>
                <a:cubicBezTo>
                  <a:pt x="1599991" y="708974"/>
                  <a:pt x="1586743" y="720826"/>
                  <a:pt x="1575582" y="787791"/>
                </a:cubicBezTo>
                <a:cubicBezTo>
                  <a:pt x="1570893" y="815926"/>
                  <a:pt x="1565052" y="843894"/>
                  <a:pt x="1561514" y="872197"/>
                </a:cubicBezTo>
                <a:cubicBezTo>
                  <a:pt x="1556865" y="909391"/>
                  <a:pt x="1550703" y="1031238"/>
                  <a:pt x="1533378" y="1083212"/>
                </a:cubicBezTo>
                <a:cubicBezTo>
                  <a:pt x="1526746" y="1103107"/>
                  <a:pt x="1513031" y="1120012"/>
                  <a:pt x="1505243" y="1139483"/>
                </a:cubicBezTo>
                <a:cubicBezTo>
                  <a:pt x="1455022" y="1265038"/>
                  <a:pt x="1503102" y="1184899"/>
                  <a:pt x="1448972" y="1266092"/>
                </a:cubicBezTo>
                <a:cubicBezTo>
                  <a:pt x="1444464" y="1284127"/>
                  <a:pt x="1430930" y="1344380"/>
                  <a:pt x="1420837" y="1364566"/>
                </a:cubicBezTo>
                <a:cubicBezTo>
                  <a:pt x="1413276" y="1379688"/>
                  <a:pt x="1400263" y="1391647"/>
                  <a:pt x="1392702" y="1406769"/>
                </a:cubicBezTo>
                <a:cubicBezTo>
                  <a:pt x="1334460" y="1523252"/>
                  <a:pt x="1431130" y="1370228"/>
                  <a:pt x="1350498" y="1491176"/>
                </a:cubicBezTo>
                <a:cubicBezTo>
                  <a:pt x="1336399" y="1533475"/>
                  <a:pt x="1338597" y="1539220"/>
                  <a:pt x="1308295" y="1575582"/>
                </a:cubicBezTo>
                <a:cubicBezTo>
                  <a:pt x="1276744" y="1613443"/>
                  <a:pt x="1257915" y="1615082"/>
                  <a:pt x="1237957" y="1659988"/>
                </a:cubicBezTo>
                <a:cubicBezTo>
                  <a:pt x="1225912" y="1687089"/>
                  <a:pt x="1230793" y="1723424"/>
                  <a:pt x="1209822" y="1744394"/>
                </a:cubicBezTo>
                <a:cubicBezTo>
                  <a:pt x="1183651" y="1770564"/>
                  <a:pt x="1171298" y="1779238"/>
                  <a:pt x="1153551" y="1814732"/>
                </a:cubicBezTo>
                <a:cubicBezTo>
                  <a:pt x="1146919" y="1827995"/>
                  <a:pt x="1146115" y="1843673"/>
                  <a:pt x="1139483" y="1856936"/>
                </a:cubicBezTo>
                <a:cubicBezTo>
                  <a:pt x="1131922" y="1872058"/>
                  <a:pt x="1118909" y="1884017"/>
                  <a:pt x="1111348" y="1899139"/>
                </a:cubicBezTo>
                <a:cubicBezTo>
                  <a:pt x="1104716" y="1912402"/>
                  <a:pt x="1105899" y="1929275"/>
                  <a:pt x="1097280" y="1941342"/>
                </a:cubicBezTo>
                <a:cubicBezTo>
                  <a:pt x="1081862" y="1962927"/>
                  <a:pt x="1059766" y="1978855"/>
                  <a:pt x="1041009" y="1997612"/>
                </a:cubicBezTo>
                <a:cubicBezTo>
                  <a:pt x="1031631" y="2016369"/>
                  <a:pt x="1025749" y="2037330"/>
                  <a:pt x="1012874" y="2053883"/>
                </a:cubicBezTo>
                <a:cubicBezTo>
                  <a:pt x="992517" y="2080056"/>
                  <a:pt x="960928" y="2096633"/>
                  <a:pt x="942535" y="2124222"/>
                </a:cubicBezTo>
                <a:cubicBezTo>
                  <a:pt x="933157" y="2138290"/>
                  <a:pt x="926355" y="2154470"/>
                  <a:pt x="914400" y="2166425"/>
                </a:cubicBezTo>
                <a:cubicBezTo>
                  <a:pt x="852641" y="2228184"/>
                  <a:pt x="871841" y="2188836"/>
                  <a:pt x="815926" y="2236763"/>
                </a:cubicBezTo>
                <a:cubicBezTo>
                  <a:pt x="795786" y="2254026"/>
                  <a:pt x="781726" y="2278320"/>
                  <a:pt x="759655" y="2293034"/>
                </a:cubicBezTo>
                <a:cubicBezTo>
                  <a:pt x="745587" y="2302412"/>
                  <a:pt x="730176" y="2310036"/>
                  <a:pt x="717452" y="2321169"/>
                </a:cubicBezTo>
                <a:cubicBezTo>
                  <a:pt x="692498" y="2343004"/>
                  <a:pt x="670560" y="2368062"/>
                  <a:pt x="647114" y="2391508"/>
                </a:cubicBezTo>
                <a:cubicBezTo>
                  <a:pt x="637735" y="2400887"/>
                  <a:pt x="630014" y="2412286"/>
                  <a:pt x="618978" y="2419643"/>
                </a:cubicBezTo>
                <a:cubicBezTo>
                  <a:pt x="604910" y="2429022"/>
                  <a:pt x="589412" y="2436546"/>
                  <a:pt x="576775" y="2447779"/>
                </a:cubicBezTo>
                <a:cubicBezTo>
                  <a:pt x="449190" y="2561189"/>
                  <a:pt x="542900" y="2506920"/>
                  <a:pt x="436098" y="2560320"/>
                </a:cubicBezTo>
                <a:cubicBezTo>
                  <a:pt x="426720" y="2569699"/>
                  <a:pt x="418574" y="2580498"/>
                  <a:pt x="407963" y="2588456"/>
                </a:cubicBezTo>
                <a:cubicBezTo>
                  <a:pt x="334843" y="2643296"/>
                  <a:pt x="321299" y="2633480"/>
                  <a:pt x="267286" y="2700997"/>
                </a:cubicBezTo>
                <a:cubicBezTo>
                  <a:pt x="248529" y="2724443"/>
                  <a:pt x="230787" y="2748739"/>
                  <a:pt x="211015" y="2771336"/>
                </a:cubicBezTo>
                <a:cubicBezTo>
                  <a:pt x="197914" y="2786308"/>
                  <a:pt x="181548" y="2798255"/>
                  <a:pt x="168812" y="2813539"/>
                </a:cubicBezTo>
                <a:cubicBezTo>
                  <a:pt x="120847" y="2871098"/>
                  <a:pt x="158406" y="2843216"/>
                  <a:pt x="112542" y="2912012"/>
                </a:cubicBezTo>
                <a:cubicBezTo>
                  <a:pt x="105185" y="2923048"/>
                  <a:pt x="93785" y="2930769"/>
                  <a:pt x="84406" y="2940148"/>
                </a:cubicBezTo>
                <a:cubicBezTo>
                  <a:pt x="41376" y="3069236"/>
                  <a:pt x="113305" y="2868280"/>
                  <a:pt x="28135" y="3038622"/>
                </a:cubicBezTo>
                <a:cubicBezTo>
                  <a:pt x="17643" y="3059605"/>
                  <a:pt x="1766" y="3168706"/>
                  <a:pt x="0" y="3179299"/>
                </a:cubicBezTo>
                <a:cubicBezTo>
                  <a:pt x="4689" y="3240259"/>
                  <a:pt x="6924" y="3301458"/>
                  <a:pt x="14068" y="3362179"/>
                </a:cubicBezTo>
                <a:cubicBezTo>
                  <a:pt x="16327" y="3381380"/>
                  <a:pt x="23941" y="3399575"/>
                  <a:pt x="28135" y="3418449"/>
                </a:cubicBezTo>
                <a:cubicBezTo>
                  <a:pt x="33322" y="3441790"/>
                  <a:pt x="35912" y="3465720"/>
                  <a:pt x="42203" y="3488788"/>
                </a:cubicBezTo>
                <a:cubicBezTo>
                  <a:pt x="50006" y="3517400"/>
                  <a:pt x="53887" y="3548518"/>
                  <a:pt x="70338" y="3573194"/>
                </a:cubicBezTo>
                <a:cubicBezTo>
                  <a:pt x="89095" y="3601329"/>
                  <a:pt x="102699" y="3633690"/>
                  <a:pt x="126609" y="3657600"/>
                </a:cubicBezTo>
                <a:cubicBezTo>
                  <a:pt x="135988" y="3666979"/>
                  <a:pt x="146459" y="3675379"/>
                  <a:pt x="154745" y="3685736"/>
                </a:cubicBezTo>
                <a:cubicBezTo>
                  <a:pt x="165307" y="3698938"/>
                  <a:pt x="170156" y="3716806"/>
                  <a:pt x="182880" y="3727939"/>
                </a:cubicBezTo>
                <a:cubicBezTo>
                  <a:pt x="208328" y="3750206"/>
                  <a:pt x="239151" y="3765452"/>
                  <a:pt x="267286" y="3784209"/>
                </a:cubicBezTo>
                <a:cubicBezTo>
                  <a:pt x="281354" y="3793588"/>
                  <a:pt x="294367" y="3804784"/>
                  <a:pt x="309489" y="3812345"/>
                </a:cubicBezTo>
                <a:cubicBezTo>
                  <a:pt x="328246" y="3821723"/>
                  <a:pt x="347778" y="3829691"/>
                  <a:pt x="365760" y="3840480"/>
                </a:cubicBezTo>
                <a:cubicBezTo>
                  <a:pt x="394756" y="3857877"/>
                  <a:pt x="418087" y="3886058"/>
                  <a:pt x="450166" y="3896751"/>
                </a:cubicBezTo>
                <a:cubicBezTo>
                  <a:pt x="551354" y="3930481"/>
                  <a:pt x="424991" y="3889558"/>
                  <a:pt x="548640" y="3924886"/>
                </a:cubicBezTo>
                <a:cubicBezTo>
                  <a:pt x="562898" y="3928960"/>
                  <a:pt x="576585" y="3934880"/>
                  <a:pt x="590843" y="3938954"/>
                </a:cubicBezTo>
                <a:cubicBezTo>
                  <a:pt x="609433" y="3944266"/>
                  <a:pt x="628595" y="3947466"/>
                  <a:pt x="647114" y="3953022"/>
                </a:cubicBezTo>
                <a:cubicBezTo>
                  <a:pt x="877008" y="4021990"/>
                  <a:pt x="600504" y="3942174"/>
                  <a:pt x="801858" y="4009292"/>
                </a:cubicBezTo>
                <a:cubicBezTo>
                  <a:pt x="820200" y="4015406"/>
                  <a:pt x="839539" y="4018048"/>
                  <a:pt x="858129" y="4023360"/>
                </a:cubicBezTo>
                <a:cubicBezTo>
                  <a:pt x="872387" y="4027434"/>
                  <a:pt x="886264" y="4032739"/>
                  <a:pt x="900332" y="4037428"/>
                </a:cubicBezTo>
                <a:cubicBezTo>
                  <a:pt x="994117" y="4032739"/>
                  <a:pt x="1088041" y="4030297"/>
                  <a:pt x="1181686" y="4023360"/>
                </a:cubicBezTo>
                <a:cubicBezTo>
                  <a:pt x="1328609" y="4012477"/>
                  <a:pt x="1233602" y="4017415"/>
                  <a:pt x="1322363" y="3995225"/>
                </a:cubicBezTo>
                <a:cubicBezTo>
                  <a:pt x="1377221" y="3981511"/>
                  <a:pt x="1435587" y="3975030"/>
                  <a:pt x="1491175" y="3967089"/>
                </a:cubicBezTo>
                <a:lnTo>
                  <a:pt x="2588455" y="3995225"/>
                </a:lnTo>
                <a:cubicBezTo>
                  <a:pt x="2609367" y="3996793"/>
                  <a:pt x="2623966" y="4020394"/>
                  <a:pt x="2644726" y="4023360"/>
                </a:cubicBezTo>
                <a:cubicBezTo>
                  <a:pt x="2756523" y="4039331"/>
                  <a:pt x="2982351" y="4051496"/>
                  <a:pt x="2982351" y="4051496"/>
                </a:cubicBezTo>
                <a:cubicBezTo>
                  <a:pt x="3158196" y="4095455"/>
                  <a:pt x="2939604" y="4039281"/>
                  <a:pt x="3080825" y="4079631"/>
                </a:cubicBezTo>
                <a:cubicBezTo>
                  <a:pt x="3099415" y="4084943"/>
                  <a:pt x="3118616" y="4088013"/>
                  <a:pt x="3137095" y="4093699"/>
                </a:cubicBezTo>
                <a:cubicBezTo>
                  <a:pt x="3179614" y="4106782"/>
                  <a:pt x="3219824" y="4128589"/>
                  <a:pt x="3263705" y="4135902"/>
                </a:cubicBezTo>
                <a:lnTo>
                  <a:pt x="3348111" y="4149969"/>
                </a:lnTo>
                <a:cubicBezTo>
                  <a:pt x="3591951" y="4145280"/>
                  <a:pt x="3836031" y="4147689"/>
                  <a:pt x="4079631" y="4135902"/>
                </a:cubicBezTo>
                <a:cubicBezTo>
                  <a:pt x="4208215" y="4129680"/>
                  <a:pt x="4200476" y="4105690"/>
                  <a:pt x="4304714" y="4079631"/>
                </a:cubicBezTo>
                <a:cubicBezTo>
                  <a:pt x="4332386" y="4072713"/>
                  <a:pt x="4361327" y="4071977"/>
                  <a:pt x="4389120" y="4065563"/>
                </a:cubicBezTo>
                <a:cubicBezTo>
                  <a:pt x="4422384" y="4057887"/>
                  <a:pt x="4453874" y="4042752"/>
                  <a:pt x="4487594" y="4037428"/>
                </a:cubicBezTo>
                <a:cubicBezTo>
                  <a:pt x="4543369" y="4028621"/>
                  <a:pt x="4600251" y="4029271"/>
                  <a:pt x="4656406" y="4023360"/>
                </a:cubicBezTo>
                <a:cubicBezTo>
                  <a:pt x="4689382" y="4019889"/>
                  <a:pt x="4722128" y="4014463"/>
                  <a:pt x="4754880" y="4009292"/>
                </a:cubicBezTo>
                <a:cubicBezTo>
                  <a:pt x="4811229" y="4000395"/>
                  <a:pt x="4866842" y="3985895"/>
                  <a:pt x="4923692" y="3981157"/>
                </a:cubicBezTo>
                <a:lnTo>
                  <a:pt x="5092505" y="3967089"/>
                </a:lnTo>
                <a:cubicBezTo>
                  <a:pt x="5171364" y="3914517"/>
                  <a:pt x="5094426" y="3958072"/>
                  <a:pt x="5205046" y="3924886"/>
                </a:cubicBezTo>
                <a:cubicBezTo>
                  <a:pt x="5229233" y="3917630"/>
                  <a:pt x="5251198" y="3904007"/>
                  <a:pt x="5275385" y="3896751"/>
                </a:cubicBezTo>
                <a:cubicBezTo>
                  <a:pt x="5298287" y="3889880"/>
                  <a:pt x="5322655" y="3888974"/>
                  <a:pt x="5345723" y="3882683"/>
                </a:cubicBezTo>
                <a:cubicBezTo>
                  <a:pt x="5374335" y="3874880"/>
                  <a:pt x="5401178" y="3860982"/>
                  <a:pt x="5430129" y="3854548"/>
                </a:cubicBezTo>
                <a:cubicBezTo>
                  <a:pt x="5485818" y="3842173"/>
                  <a:pt x="5598942" y="3826412"/>
                  <a:pt x="5598942" y="3826412"/>
                </a:cubicBezTo>
                <a:cubicBezTo>
                  <a:pt x="5617699" y="3817034"/>
                  <a:pt x="5638659" y="3811152"/>
                  <a:pt x="5655212" y="3798277"/>
                </a:cubicBezTo>
                <a:cubicBezTo>
                  <a:pt x="5871770" y="3629844"/>
                  <a:pt x="5586478" y="3818256"/>
                  <a:pt x="5795889" y="3671668"/>
                </a:cubicBezTo>
                <a:cubicBezTo>
                  <a:pt x="5818289" y="3655988"/>
                  <a:pt x="5843041" y="3643957"/>
                  <a:pt x="5866228" y="3629465"/>
                </a:cubicBezTo>
                <a:cubicBezTo>
                  <a:pt x="5880565" y="3620504"/>
                  <a:pt x="5896476" y="3613284"/>
                  <a:pt x="5908431" y="3601329"/>
                </a:cubicBezTo>
                <a:cubicBezTo>
                  <a:pt x="5925010" y="3584750"/>
                  <a:pt x="5938571" y="3565164"/>
                  <a:pt x="5950634" y="3545059"/>
                </a:cubicBezTo>
                <a:cubicBezTo>
                  <a:pt x="6031598" y="3410119"/>
                  <a:pt x="5966698" y="3511599"/>
                  <a:pt x="6006905" y="3404382"/>
                </a:cubicBezTo>
                <a:cubicBezTo>
                  <a:pt x="6014268" y="3384746"/>
                  <a:pt x="6025662" y="3366868"/>
                  <a:pt x="6035040" y="3348111"/>
                </a:cubicBezTo>
                <a:cubicBezTo>
                  <a:pt x="6034439" y="3336700"/>
                  <a:pt x="6034522" y="3093338"/>
                  <a:pt x="6006905" y="3010486"/>
                </a:cubicBezTo>
                <a:cubicBezTo>
                  <a:pt x="6000273" y="2990591"/>
                  <a:pt x="5988148" y="2972973"/>
                  <a:pt x="5978769" y="2954216"/>
                </a:cubicBezTo>
                <a:cubicBezTo>
                  <a:pt x="5949018" y="2835204"/>
                  <a:pt x="5989548" y="2956316"/>
                  <a:pt x="5922498" y="2855742"/>
                </a:cubicBezTo>
                <a:cubicBezTo>
                  <a:pt x="5914273" y="2843404"/>
                  <a:pt x="5916656" y="2825877"/>
                  <a:pt x="5908431" y="2813539"/>
                </a:cubicBezTo>
                <a:cubicBezTo>
                  <a:pt x="5868430" y="2753537"/>
                  <a:pt x="5875645" y="2783079"/>
                  <a:pt x="5824025" y="2757268"/>
                </a:cubicBezTo>
                <a:cubicBezTo>
                  <a:pt x="5714953" y="2702731"/>
                  <a:pt x="5845689" y="2750420"/>
                  <a:pt x="5739618" y="2715065"/>
                </a:cubicBezTo>
                <a:cubicBezTo>
                  <a:pt x="5730240" y="2705686"/>
                  <a:pt x="5722856" y="2693753"/>
                  <a:pt x="5711483" y="2686929"/>
                </a:cubicBezTo>
                <a:cubicBezTo>
                  <a:pt x="5698768" y="2679300"/>
                  <a:pt x="5683586" y="2676764"/>
                  <a:pt x="5669280" y="2672862"/>
                </a:cubicBezTo>
                <a:cubicBezTo>
                  <a:pt x="5631974" y="2662688"/>
                  <a:pt x="5594656" y="2652310"/>
                  <a:pt x="5556738" y="2644726"/>
                </a:cubicBezTo>
                <a:cubicBezTo>
                  <a:pt x="5500799" y="2633538"/>
                  <a:pt x="5387926" y="2616591"/>
                  <a:pt x="5387926" y="2616591"/>
                </a:cubicBezTo>
                <a:lnTo>
                  <a:pt x="5134708" y="2630659"/>
                </a:lnTo>
                <a:cubicBezTo>
                  <a:pt x="5087702" y="2634017"/>
                  <a:pt x="5041124" y="2642949"/>
                  <a:pt x="4994031" y="2644726"/>
                </a:cubicBezTo>
                <a:cubicBezTo>
                  <a:pt x="4792483" y="2652331"/>
                  <a:pt x="4590757" y="2654105"/>
                  <a:pt x="4389120" y="2658794"/>
                </a:cubicBezTo>
                <a:cubicBezTo>
                  <a:pt x="4356295" y="2663483"/>
                  <a:pt x="4323568" y="2668911"/>
                  <a:pt x="4290646" y="2672862"/>
                </a:cubicBezTo>
                <a:lnTo>
                  <a:pt x="4037428" y="2700997"/>
                </a:lnTo>
                <a:cubicBezTo>
                  <a:pt x="4009293" y="2696308"/>
                  <a:pt x="3979729" y="2696944"/>
                  <a:pt x="3953022" y="2686929"/>
                </a:cubicBezTo>
                <a:cubicBezTo>
                  <a:pt x="3928520" y="2677741"/>
                  <a:pt x="3884360" y="2591250"/>
                  <a:pt x="3882683" y="2588456"/>
                </a:cubicBezTo>
                <a:cubicBezTo>
                  <a:pt x="3877994" y="2565010"/>
                  <a:pt x="3874414" y="2541314"/>
                  <a:pt x="3868615" y="2518117"/>
                </a:cubicBezTo>
                <a:cubicBezTo>
                  <a:pt x="3865019" y="2503731"/>
                  <a:pt x="3858144" y="2490300"/>
                  <a:pt x="3854548" y="2475914"/>
                </a:cubicBezTo>
                <a:lnTo>
                  <a:pt x="3826412" y="2363372"/>
                </a:lnTo>
                <a:cubicBezTo>
                  <a:pt x="3790700" y="2077662"/>
                  <a:pt x="3838510" y="2476318"/>
                  <a:pt x="3798277" y="2053883"/>
                </a:cubicBezTo>
                <a:cubicBezTo>
                  <a:pt x="3795133" y="2020874"/>
                  <a:pt x="3795541" y="1986571"/>
                  <a:pt x="3784209" y="1955409"/>
                </a:cubicBezTo>
                <a:cubicBezTo>
                  <a:pt x="3776196" y="1933375"/>
                  <a:pt x="3754432" y="1919021"/>
                  <a:pt x="3742006" y="1899139"/>
                </a:cubicBezTo>
                <a:cubicBezTo>
                  <a:pt x="3730891" y="1881356"/>
                  <a:pt x="3724275" y="1861076"/>
                  <a:pt x="3713871" y="1842868"/>
                </a:cubicBezTo>
                <a:cubicBezTo>
                  <a:pt x="3705483" y="1828188"/>
                  <a:pt x="3695114" y="1814733"/>
                  <a:pt x="3685735" y="1800665"/>
                </a:cubicBezTo>
                <a:cubicBezTo>
                  <a:pt x="3676357" y="1767840"/>
                  <a:pt x="3667409" y="1734889"/>
                  <a:pt x="3657600" y="1702191"/>
                </a:cubicBezTo>
                <a:cubicBezTo>
                  <a:pt x="3653339" y="1687988"/>
                  <a:pt x="3650889" y="1672863"/>
                  <a:pt x="3643532" y="1659988"/>
                </a:cubicBezTo>
                <a:cubicBezTo>
                  <a:pt x="3585811" y="1558977"/>
                  <a:pt x="3612357" y="1650488"/>
                  <a:pt x="3559126" y="1533379"/>
                </a:cubicBezTo>
                <a:cubicBezTo>
                  <a:pt x="3559121" y="1533368"/>
                  <a:pt x="3502862" y="1364577"/>
                  <a:pt x="3502855" y="1364566"/>
                </a:cubicBezTo>
                <a:cubicBezTo>
                  <a:pt x="3479409" y="1327052"/>
                  <a:pt x="3456267" y="1289347"/>
                  <a:pt x="3432517" y="1252025"/>
                </a:cubicBezTo>
                <a:cubicBezTo>
                  <a:pt x="3423440" y="1237761"/>
                  <a:pt x="3416337" y="1221777"/>
                  <a:pt x="3404382" y="1209822"/>
                </a:cubicBezTo>
                <a:cubicBezTo>
                  <a:pt x="3380936" y="1186376"/>
                  <a:pt x="3353938" y="1166010"/>
                  <a:pt x="3334043" y="1139483"/>
                </a:cubicBezTo>
                <a:cubicBezTo>
                  <a:pt x="3277772" y="1064455"/>
                  <a:pt x="3310597" y="1097280"/>
                  <a:pt x="3235569" y="1041009"/>
                </a:cubicBezTo>
                <a:cubicBezTo>
                  <a:pt x="3211204" y="1004460"/>
                  <a:pt x="3194316" y="977438"/>
                  <a:pt x="3165231" y="942536"/>
                </a:cubicBezTo>
                <a:cubicBezTo>
                  <a:pt x="3156740" y="932347"/>
                  <a:pt x="3145381" y="924757"/>
                  <a:pt x="3137095" y="914400"/>
                </a:cubicBezTo>
                <a:cubicBezTo>
                  <a:pt x="3126533" y="901198"/>
                  <a:pt x="3118037" y="886461"/>
                  <a:pt x="3108960" y="872197"/>
                </a:cubicBezTo>
                <a:cubicBezTo>
                  <a:pt x="3085210" y="834875"/>
                  <a:pt x="3055052" y="800730"/>
                  <a:pt x="3038622" y="759656"/>
                </a:cubicBezTo>
                <a:cubicBezTo>
                  <a:pt x="3029243" y="736210"/>
                  <a:pt x="3019353" y="712962"/>
                  <a:pt x="3010486" y="689317"/>
                </a:cubicBezTo>
                <a:cubicBezTo>
                  <a:pt x="3005279" y="675433"/>
                  <a:pt x="3003050" y="660377"/>
                  <a:pt x="2996418" y="647114"/>
                </a:cubicBezTo>
                <a:cubicBezTo>
                  <a:pt x="2988857" y="631992"/>
                  <a:pt x="2977244" y="619248"/>
                  <a:pt x="2968283" y="604911"/>
                </a:cubicBezTo>
                <a:cubicBezTo>
                  <a:pt x="2910018" y="511686"/>
                  <a:pt x="2949653" y="558145"/>
                  <a:pt x="2883877" y="492369"/>
                </a:cubicBezTo>
                <a:cubicBezTo>
                  <a:pt x="2857226" y="412419"/>
                  <a:pt x="2880294" y="460651"/>
                  <a:pt x="2785403" y="365760"/>
                </a:cubicBezTo>
                <a:cubicBezTo>
                  <a:pt x="2685145" y="265502"/>
                  <a:pt x="2793413" y="379288"/>
                  <a:pt x="2715065" y="281354"/>
                </a:cubicBezTo>
                <a:cubicBezTo>
                  <a:pt x="2682326" y="240431"/>
                  <a:pt x="2688592" y="261638"/>
                  <a:pt x="2644726" y="225083"/>
                </a:cubicBezTo>
                <a:cubicBezTo>
                  <a:pt x="2629443" y="212347"/>
                  <a:pt x="2617807" y="195616"/>
                  <a:pt x="2602523" y="182880"/>
                </a:cubicBezTo>
                <a:cubicBezTo>
                  <a:pt x="2589535" y="172056"/>
                  <a:pt x="2573308" y="165569"/>
                  <a:pt x="2560320" y="154745"/>
                </a:cubicBezTo>
                <a:cubicBezTo>
                  <a:pt x="2545036" y="142009"/>
                  <a:pt x="2534306" y="124106"/>
                  <a:pt x="2518117" y="112542"/>
                </a:cubicBezTo>
                <a:cubicBezTo>
                  <a:pt x="2501052" y="100353"/>
                  <a:pt x="2479829" y="95195"/>
                  <a:pt x="2461846" y="84406"/>
                </a:cubicBezTo>
                <a:cubicBezTo>
                  <a:pt x="2432850" y="67009"/>
                  <a:pt x="2409519" y="38829"/>
                  <a:pt x="2377440" y="28136"/>
                </a:cubicBezTo>
                <a:lnTo>
                  <a:pt x="2293034" y="0"/>
                </a:lnTo>
                <a:cubicBezTo>
                  <a:pt x="2202087" y="15158"/>
                  <a:pt x="2222695" y="37514"/>
                  <a:pt x="2194560" y="5627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16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741C0-A8E3-EB4E-892D-7A37B90B31F7}"/>
              </a:ext>
            </a:extLst>
          </p:cNvPr>
          <p:cNvSpPr txBox="1"/>
          <p:nvPr/>
        </p:nvSpPr>
        <p:spPr>
          <a:xfrm>
            <a:off x="155643" y="101460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부모 노드와 자식 노드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5932AE2-1258-A543-9085-469B8819B2CB}"/>
              </a:ext>
            </a:extLst>
          </p:cNvPr>
          <p:cNvCxnSpPr>
            <a:endCxn id="19" idx="1"/>
          </p:cNvCxnSpPr>
          <p:nvPr/>
        </p:nvCxnSpPr>
        <p:spPr>
          <a:xfrm>
            <a:off x="0" y="1196237"/>
            <a:ext cx="155643" cy="3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3743A66-87D2-574D-A3A1-C7CC03E85EA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63061" y="1199275"/>
            <a:ext cx="9528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6">
            <a:extLst>
              <a:ext uri="{FF2B5EF4-FFF2-40B4-BE49-F238E27FC236}">
                <a16:creationId xmlns:a16="http://schemas.microsoft.com/office/drawing/2014/main" id="{3D35F8A0-ECB2-BE4C-9F64-3CBBFD3A7553}"/>
              </a:ext>
            </a:extLst>
          </p:cNvPr>
          <p:cNvCxnSpPr>
            <a:cxnSpLocks/>
          </p:cNvCxnSpPr>
          <p:nvPr/>
        </p:nvCxnSpPr>
        <p:spPr>
          <a:xfrm flipH="1">
            <a:off x="943898" y="6488583"/>
            <a:ext cx="180198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1E5D30-BE18-484F-8344-4751631A6E9F}"/>
              </a:ext>
            </a:extLst>
          </p:cNvPr>
          <p:cNvGrpSpPr/>
          <p:nvPr/>
        </p:nvGrpSpPr>
        <p:grpSpPr>
          <a:xfrm>
            <a:off x="4085616" y="1809353"/>
            <a:ext cx="4968599" cy="4137078"/>
            <a:chOff x="3971287" y="1157494"/>
            <a:chExt cx="5916432" cy="4952043"/>
          </a:xfrm>
          <a:solidFill>
            <a:schemeClr val="bg2">
              <a:lumMod val="90000"/>
            </a:schemeClr>
          </a:solidFill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F7766DF-26B7-1C49-B96A-AFFF5D12B522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BA9EA5C-C0CA-A741-B977-9FBC9C59B792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BEDD66E-B989-A949-8F4D-D46774E5367C}"/>
                </a:ext>
              </a:extLst>
            </p:cNvPr>
            <p:cNvCxnSpPr>
              <a:stCxn id="25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1433DB-CA1F-CF4E-9534-D136868A5A3B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570051E-123A-C043-8CB5-A2DACDDA4AD4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374E0D5-DB1C-C445-A95E-C746B9D59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FEA6BFB-4B66-3043-A857-7BE401CE3FE5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C7C3DF2-1442-3C40-B687-1A2BD6DEC5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6C527C1-AA08-8C4B-95A3-0F6B303B127A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0770975-F340-4842-99AD-701203663332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E6C7918-CFC9-F34C-B8C6-3B213AA4ED47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5D8F3CD-3A5E-8345-A9A7-64589582A582}"/>
                </a:ext>
              </a:extLst>
            </p:cNvPr>
            <p:cNvCxnSpPr>
              <a:stCxn id="34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6C7D8D8-B1E8-7944-895C-18E79D4D1A7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C987DC5-BDF7-5348-BA70-BDB1D346BF5D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rgbClr val="FB001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1686EC8-84A3-0F40-833D-F5074B9F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DD0FF83-416F-2746-83F6-2E7A718C56CE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401375C-E94A-1646-B09D-5B4235EC4301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36C6950-B67B-EB4B-82C4-9D4C7456775A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1A144F0-9FF0-4148-B2D0-ABF3E47F2E0E}"/>
                </a:ext>
              </a:extLst>
            </p:cNvPr>
            <p:cNvCxnSpPr>
              <a:cxnSpLocks/>
              <a:stCxn id="25" idx="4"/>
              <a:endCxn id="34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화살표: 아래쪽 30">
            <a:extLst>
              <a:ext uri="{FF2B5EF4-FFF2-40B4-BE49-F238E27FC236}">
                <a16:creationId xmlns:a16="http://schemas.microsoft.com/office/drawing/2014/main" id="{69B7F796-FBE2-5A43-958D-9FB871FE8BD8}"/>
              </a:ext>
            </a:extLst>
          </p:cNvPr>
          <p:cNvSpPr/>
          <p:nvPr/>
        </p:nvSpPr>
        <p:spPr>
          <a:xfrm rot="5400000">
            <a:off x="8276749" y="2968743"/>
            <a:ext cx="286149" cy="541550"/>
          </a:xfrm>
          <a:prstGeom prst="downArrow">
            <a:avLst/>
          </a:prstGeom>
          <a:solidFill>
            <a:srgbClr val="FB0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444E8A-7F63-0943-AFB9-11E369BCD8D1}"/>
              </a:ext>
            </a:extLst>
          </p:cNvPr>
          <p:cNvSpPr txBox="1"/>
          <p:nvPr/>
        </p:nvSpPr>
        <p:spPr>
          <a:xfrm>
            <a:off x="8676625" y="3054852"/>
            <a:ext cx="22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화살표: 아래쪽 32">
            <a:extLst>
              <a:ext uri="{FF2B5EF4-FFF2-40B4-BE49-F238E27FC236}">
                <a16:creationId xmlns:a16="http://schemas.microsoft.com/office/drawing/2014/main" id="{4228AD4F-5C50-904E-B580-CBBF47EE877E}"/>
              </a:ext>
            </a:extLst>
          </p:cNvPr>
          <p:cNvSpPr/>
          <p:nvPr/>
        </p:nvSpPr>
        <p:spPr>
          <a:xfrm rot="2529639">
            <a:off x="9287234" y="4667782"/>
            <a:ext cx="287647" cy="538734"/>
          </a:xfrm>
          <a:prstGeom prst="downArrow">
            <a:avLst/>
          </a:prstGeom>
          <a:solidFill>
            <a:srgbClr val="FB0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0B164C-06DF-104D-A847-CD840435E983}"/>
              </a:ext>
            </a:extLst>
          </p:cNvPr>
          <p:cNvSpPr txBox="1"/>
          <p:nvPr/>
        </p:nvSpPr>
        <p:spPr>
          <a:xfrm>
            <a:off x="9597333" y="4431501"/>
            <a:ext cx="22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자식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FC0DD9A-FBFD-EF44-870B-37A7CD22916E}"/>
              </a:ext>
            </a:extLst>
          </p:cNvPr>
          <p:cNvSpPr/>
          <p:nvPr/>
        </p:nvSpPr>
        <p:spPr>
          <a:xfrm>
            <a:off x="7065913" y="2852647"/>
            <a:ext cx="984461" cy="93183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22026F-2A47-3A43-B1E1-DCABFBCC1E30}"/>
              </a:ext>
            </a:extLst>
          </p:cNvPr>
          <p:cNvSpPr/>
          <p:nvPr/>
        </p:nvSpPr>
        <p:spPr>
          <a:xfrm>
            <a:off x="6971288" y="5024733"/>
            <a:ext cx="2426368" cy="110275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741C0-A8E3-EB4E-892D-7A37B90B31F7}"/>
              </a:ext>
            </a:extLst>
          </p:cNvPr>
          <p:cNvSpPr txBox="1"/>
          <p:nvPr/>
        </p:nvSpPr>
        <p:spPr>
          <a:xfrm>
            <a:off x="155643" y="101460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선조 노드와 후손 노드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5932AE2-1258-A543-9085-469B8819B2CB}"/>
              </a:ext>
            </a:extLst>
          </p:cNvPr>
          <p:cNvCxnSpPr>
            <a:endCxn id="19" idx="1"/>
          </p:cNvCxnSpPr>
          <p:nvPr/>
        </p:nvCxnSpPr>
        <p:spPr>
          <a:xfrm>
            <a:off x="0" y="1196237"/>
            <a:ext cx="155643" cy="3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3743A66-87D2-574D-A3A1-C7CC03E85EA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63061" y="1199275"/>
            <a:ext cx="9528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D169251-FB58-AF48-9BF8-8779082D1607}"/>
              </a:ext>
            </a:extLst>
          </p:cNvPr>
          <p:cNvGrpSpPr/>
          <p:nvPr/>
        </p:nvGrpSpPr>
        <p:grpSpPr>
          <a:xfrm>
            <a:off x="3535944" y="1667604"/>
            <a:ext cx="7011510" cy="4102905"/>
            <a:chOff x="2010530" y="994388"/>
            <a:chExt cx="9333494" cy="5133097"/>
          </a:xfrm>
          <a:solidFill>
            <a:schemeClr val="bg2">
              <a:lumMod val="90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A657E5A-7C6D-1E48-95BB-F23E84D2F4E7}"/>
                </a:ext>
              </a:extLst>
            </p:cNvPr>
            <p:cNvSpPr/>
            <p:nvPr/>
          </p:nvSpPr>
          <p:spPr>
            <a:xfrm>
              <a:off x="4796864" y="99438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861A8C-B918-5B46-9938-589E6433C737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 flipH="1">
              <a:off x="3329244" y="1885342"/>
              <a:ext cx="1913097" cy="57537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AB01FF6-E183-744D-B1F4-2332427F5B77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 flipH="1">
              <a:off x="4616080" y="1885342"/>
              <a:ext cx="626261" cy="59958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E05816D-FC91-1C4A-BF7C-70CB76F559A1}"/>
                </a:ext>
              </a:extLst>
            </p:cNvPr>
            <p:cNvSpPr/>
            <p:nvPr/>
          </p:nvSpPr>
          <p:spPr>
            <a:xfrm>
              <a:off x="2883767" y="246071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B24B1B-573F-A744-AA8A-929F2F2FAED0}"/>
                </a:ext>
              </a:extLst>
            </p:cNvPr>
            <p:cNvSpPr/>
            <p:nvPr/>
          </p:nvSpPr>
          <p:spPr>
            <a:xfrm>
              <a:off x="4187181" y="2484925"/>
              <a:ext cx="857797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F00D497-22A7-DC47-A8D4-B6FC54640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229" y="3357957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045839A-E160-314A-B4A0-C95A450ABC59}"/>
                </a:ext>
              </a:extLst>
            </p:cNvPr>
            <p:cNvCxnSpPr>
              <a:cxnSpLocks/>
            </p:cNvCxnSpPr>
            <p:nvPr/>
          </p:nvCxnSpPr>
          <p:spPr>
            <a:xfrm>
              <a:off x="2442772" y="4701745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93DDE52-C2AD-F84B-8632-82B48DAFEB7D}"/>
                </a:ext>
              </a:extLst>
            </p:cNvPr>
            <p:cNvSpPr/>
            <p:nvPr/>
          </p:nvSpPr>
          <p:spPr>
            <a:xfrm>
              <a:off x="2010530" y="3803434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D0D623-6548-DD49-87AD-54987C7AC5EB}"/>
                </a:ext>
              </a:extLst>
            </p:cNvPr>
            <p:cNvSpPr/>
            <p:nvPr/>
          </p:nvSpPr>
          <p:spPr>
            <a:xfrm>
              <a:off x="2555199" y="5202592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87C4B63-5D2F-EE4A-9E98-BB74B19E8CA4}"/>
                </a:ext>
              </a:extLst>
            </p:cNvPr>
            <p:cNvSpPr/>
            <p:nvPr/>
          </p:nvSpPr>
          <p:spPr>
            <a:xfrm>
              <a:off x="6851171" y="2344210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080191F-1DEE-0645-8BDE-C3BB4279D6A5}"/>
                </a:ext>
              </a:extLst>
            </p:cNvPr>
            <p:cNvCxnSpPr>
              <a:stCxn id="23" idx="4"/>
            </p:cNvCxnSpPr>
            <p:nvPr/>
          </p:nvCxnSpPr>
          <p:spPr>
            <a:xfrm flipH="1">
              <a:off x="6738743" y="3235164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E1240F1-C0DD-EA46-875D-18979651A9DB}"/>
                </a:ext>
              </a:extLst>
            </p:cNvPr>
            <p:cNvCxnSpPr>
              <a:stCxn id="23" idx="4"/>
            </p:cNvCxnSpPr>
            <p:nvPr/>
          </p:nvCxnSpPr>
          <p:spPr>
            <a:xfrm>
              <a:off x="7296648" y="3235164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1B73475-CF6E-B845-80F3-C024DA2B9699}"/>
                </a:ext>
              </a:extLst>
            </p:cNvPr>
            <p:cNvSpPr/>
            <p:nvPr/>
          </p:nvSpPr>
          <p:spPr>
            <a:xfrm>
              <a:off x="6166326" y="369185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160443-E27C-2044-A5A0-B8FF309EFABB}"/>
                </a:ext>
              </a:extLst>
            </p:cNvPr>
            <p:cNvSpPr/>
            <p:nvPr/>
          </p:nvSpPr>
          <p:spPr>
            <a:xfrm>
              <a:off x="7483225" y="3694032"/>
              <a:ext cx="890954" cy="890954"/>
            </a:xfrm>
            <a:prstGeom prst="ellipse">
              <a:avLst/>
            </a:prstGeom>
            <a:solidFill>
              <a:srgbClr val="FB001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90B772-150B-2E48-B658-0808CC1E1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8780" y="4589146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F2E24A7-C44B-C646-8682-12766001BC04}"/>
                </a:ext>
              </a:extLst>
            </p:cNvPr>
            <p:cNvCxnSpPr>
              <a:cxnSpLocks/>
            </p:cNvCxnSpPr>
            <p:nvPr/>
          </p:nvCxnSpPr>
          <p:spPr>
            <a:xfrm>
              <a:off x="7953040" y="4589146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6BA7C82-CF2A-F04B-BC33-9CE2DCBF1E31}"/>
                </a:ext>
              </a:extLst>
            </p:cNvPr>
            <p:cNvSpPr/>
            <p:nvPr/>
          </p:nvSpPr>
          <p:spPr>
            <a:xfrm>
              <a:off x="6763081" y="5006011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DD2DCA3-6D29-B94E-BE78-3362C728874D}"/>
                </a:ext>
              </a:extLst>
            </p:cNvPr>
            <p:cNvSpPr/>
            <p:nvPr/>
          </p:nvSpPr>
          <p:spPr>
            <a:xfrm>
              <a:off x="8163262" y="5043877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FAD24CC-AC6A-D34F-830F-95AA1CC518F7}"/>
                </a:ext>
              </a:extLst>
            </p:cNvPr>
            <p:cNvCxnSpPr>
              <a:cxnSpLocks/>
              <a:stCxn id="9" idx="4"/>
              <a:endCxn id="23" idx="0"/>
            </p:cNvCxnSpPr>
            <p:nvPr/>
          </p:nvCxnSpPr>
          <p:spPr>
            <a:xfrm>
              <a:off x="5242341" y="1885342"/>
              <a:ext cx="2054307" cy="45886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화살표: 아래쪽 30">
              <a:extLst>
                <a:ext uri="{FF2B5EF4-FFF2-40B4-BE49-F238E27FC236}">
                  <a16:creationId xmlns:a16="http://schemas.microsoft.com/office/drawing/2014/main" id="{6418FF73-EA9C-774C-897C-C68DEC234EE0}"/>
                </a:ext>
              </a:extLst>
            </p:cNvPr>
            <p:cNvSpPr/>
            <p:nvPr/>
          </p:nvSpPr>
          <p:spPr>
            <a:xfrm rot="5400000">
              <a:off x="8085646" y="2426590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A7B378-3E6D-1F48-BAC3-7E4FC26410E7}"/>
                </a:ext>
              </a:extLst>
            </p:cNvPr>
            <p:cNvSpPr txBox="1"/>
            <p:nvPr/>
          </p:nvSpPr>
          <p:spPr>
            <a:xfrm>
              <a:off x="8518692" y="2550948"/>
              <a:ext cx="1611594" cy="462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선조 노드</a:t>
              </a:r>
            </a:p>
          </p:txBody>
        </p:sp>
        <p:sp>
          <p:nvSpPr>
            <p:cNvPr id="35" name="화살표: 아래쪽 32">
              <a:extLst>
                <a:ext uri="{FF2B5EF4-FFF2-40B4-BE49-F238E27FC236}">
                  <a16:creationId xmlns:a16="http://schemas.microsoft.com/office/drawing/2014/main" id="{35091DC7-CA21-FE46-BC7C-C310A07C16BA}"/>
                </a:ext>
              </a:extLst>
            </p:cNvPr>
            <p:cNvSpPr/>
            <p:nvPr/>
          </p:nvSpPr>
          <p:spPr>
            <a:xfrm rot="2529639">
              <a:off x="9180504" y="4380715"/>
              <a:ext cx="342520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23B862-CA40-F146-A9D8-F72CAE150C88}"/>
                </a:ext>
              </a:extLst>
            </p:cNvPr>
            <p:cNvSpPr txBox="1"/>
            <p:nvPr/>
          </p:nvSpPr>
          <p:spPr>
            <a:xfrm>
              <a:off x="9548141" y="4141244"/>
              <a:ext cx="1795883" cy="462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후손 노드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5EDD06D-DECB-5946-8491-F2F2215271E4}"/>
                </a:ext>
              </a:extLst>
            </p:cNvPr>
            <p:cNvSpPr/>
            <p:nvPr/>
          </p:nvSpPr>
          <p:spPr>
            <a:xfrm>
              <a:off x="6508423" y="4807501"/>
              <a:ext cx="2889233" cy="13199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DFBEAF2-9EA3-964B-8189-AD20E6A87C98}"/>
                </a:ext>
              </a:extLst>
            </p:cNvPr>
            <p:cNvSpPr/>
            <p:nvPr/>
          </p:nvSpPr>
          <p:spPr>
            <a:xfrm rot="2155607">
              <a:off x="4413744" y="1290690"/>
              <a:ext cx="3746504" cy="16664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9" name="화살표: 아래쪽 42">
              <a:extLst>
                <a:ext uri="{FF2B5EF4-FFF2-40B4-BE49-F238E27FC236}">
                  <a16:creationId xmlns:a16="http://schemas.microsoft.com/office/drawing/2014/main" id="{70F17F2A-B9CD-8049-B3B9-3D9B153BA90D}"/>
                </a:ext>
              </a:extLst>
            </p:cNvPr>
            <p:cNvSpPr/>
            <p:nvPr/>
          </p:nvSpPr>
          <p:spPr>
            <a:xfrm rot="16371772">
              <a:off x="5606450" y="3763007"/>
              <a:ext cx="278075" cy="644859"/>
            </a:xfrm>
            <a:prstGeom prst="downArrow">
              <a:avLst/>
            </a:prstGeom>
            <a:solidFill>
              <a:srgbClr val="FB00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35837-1295-0E4D-A604-373414C98D9B}"/>
                </a:ext>
              </a:extLst>
            </p:cNvPr>
            <p:cNvSpPr txBox="1"/>
            <p:nvPr/>
          </p:nvSpPr>
          <p:spPr>
            <a:xfrm>
              <a:off x="3908427" y="3865746"/>
              <a:ext cx="1896399" cy="36933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형제 노드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41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44">
            <a:extLst>
              <a:ext uri="{FF2B5EF4-FFF2-40B4-BE49-F238E27FC236}">
                <a16:creationId xmlns:a16="http://schemas.microsoft.com/office/drawing/2014/main" id="{34B39906-8BCA-B441-BC72-5E253B4F4720}"/>
              </a:ext>
            </a:extLst>
          </p:cNvPr>
          <p:cNvCxnSpPr>
            <a:cxnSpLocks/>
          </p:cNvCxnSpPr>
          <p:nvPr/>
        </p:nvCxnSpPr>
        <p:spPr>
          <a:xfrm>
            <a:off x="4294338" y="5850769"/>
            <a:ext cx="337257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43">
            <a:extLst>
              <a:ext uri="{FF2B5EF4-FFF2-40B4-BE49-F238E27FC236}">
                <a16:creationId xmlns:a16="http://schemas.microsoft.com/office/drawing/2014/main" id="{A5A102CB-5CE0-1944-AE5D-50285E2BA61E}"/>
              </a:ext>
            </a:extLst>
          </p:cNvPr>
          <p:cNvCxnSpPr>
            <a:cxnSpLocks/>
          </p:cNvCxnSpPr>
          <p:nvPr/>
        </p:nvCxnSpPr>
        <p:spPr>
          <a:xfrm>
            <a:off x="4260018" y="5073901"/>
            <a:ext cx="337257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42">
            <a:extLst>
              <a:ext uri="{FF2B5EF4-FFF2-40B4-BE49-F238E27FC236}">
                <a16:creationId xmlns:a16="http://schemas.microsoft.com/office/drawing/2014/main" id="{89327983-111B-8840-A6E4-F1DFF480555F}"/>
              </a:ext>
            </a:extLst>
          </p:cNvPr>
          <p:cNvCxnSpPr>
            <a:cxnSpLocks/>
          </p:cNvCxnSpPr>
          <p:nvPr/>
        </p:nvCxnSpPr>
        <p:spPr>
          <a:xfrm>
            <a:off x="4237971" y="4304952"/>
            <a:ext cx="337257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4">
            <a:extLst>
              <a:ext uri="{FF2B5EF4-FFF2-40B4-BE49-F238E27FC236}">
                <a16:creationId xmlns:a16="http://schemas.microsoft.com/office/drawing/2014/main" id="{49726CAD-403D-1F4B-9A4F-804DB519E3E6}"/>
              </a:ext>
            </a:extLst>
          </p:cNvPr>
          <p:cNvCxnSpPr>
            <a:cxnSpLocks/>
          </p:cNvCxnSpPr>
          <p:nvPr/>
        </p:nvCxnSpPr>
        <p:spPr>
          <a:xfrm>
            <a:off x="4237970" y="3535357"/>
            <a:ext cx="337257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68CFCF-1F4A-A349-8CC6-F7760BF15550}"/>
              </a:ext>
            </a:extLst>
          </p:cNvPr>
          <p:cNvGrpSpPr/>
          <p:nvPr/>
        </p:nvGrpSpPr>
        <p:grpSpPr>
          <a:xfrm>
            <a:off x="4427631" y="3320378"/>
            <a:ext cx="3262250" cy="2784378"/>
            <a:chOff x="3971287" y="1157494"/>
            <a:chExt cx="5916432" cy="4952043"/>
          </a:xfrm>
          <a:solidFill>
            <a:schemeClr val="bg2">
              <a:lumMod val="90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6C3706-0333-404F-8E68-DF6F0919F65D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D05A26A-092E-164F-A58B-A32443F726FC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7FE0726-E4FC-1345-8A4F-FF1BAF6D416C}"/>
                </a:ext>
              </a:extLst>
            </p:cNvPr>
            <p:cNvCxnSpPr>
              <a:stCxn id="16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0FCCB7-EE9A-1547-9245-209CD2F89761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18C179-DF1B-B44D-A823-55139261B716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EA11462-6CB6-CB4C-ACDB-E9FE3BFB3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64070E8-6B6B-0E43-8630-61DA8E3E8D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6C56ED0-2A6E-2149-B6C2-921E57E7D50B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F9975A1-8691-7C4F-AB49-1F8FA0C4056F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81763A4-0458-9946-A502-54C66BB2CA7C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8E8642-E861-CE40-9C93-AC7BECD103AB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64555B3-7137-E14E-93BE-09C43580B933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833649-CE82-F94B-9A2A-4C9920C347A6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9814EBA-6ADE-2A4D-BA5D-D95B72431CD4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78A2EB-88D3-1149-BA63-BF9C48F70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2E2F94F-3482-4E4B-9364-C64131B69223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2BA87AF-4318-B24C-AA18-A88AF40526D0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14F102-D4AE-E64B-B3DD-7DF98E67FF3A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6CFB041-2EED-9F4A-9F2E-37BF3C48902B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9EE92B6-EAFC-214B-924D-41FED37DC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65069"/>
              </p:ext>
            </p:extLst>
          </p:nvPr>
        </p:nvGraphicFramePr>
        <p:xfrm>
          <a:off x="1695149" y="1673157"/>
          <a:ext cx="8064936" cy="1428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34">
                  <a:extLst>
                    <a:ext uri="{9D8B030D-6E8A-4147-A177-3AD203B41FA5}">
                      <a16:colId xmlns:a16="http://schemas.microsoft.com/office/drawing/2014/main" val="1590980712"/>
                    </a:ext>
                  </a:extLst>
                </a:gridCol>
                <a:gridCol w="6048702">
                  <a:extLst>
                    <a:ext uri="{9D8B030D-6E8A-4147-A177-3AD203B41FA5}">
                      <a16:colId xmlns:a16="http://schemas.microsoft.com/office/drawing/2014/main" val="3732616609"/>
                    </a:ext>
                  </a:extLst>
                </a:gridCol>
              </a:tblGrid>
              <a:tr h="17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02354"/>
                  </a:ext>
                </a:extLst>
              </a:tr>
              <a:tr h="37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루트 노드 </a:t>
                      </a:r>
                      <a:r>
                        <a:rPr lang="ko-KR" altLang="en-US" sz="1400" dirty="0" err="1"/>
                        <a:t>부터의</a:t>
                      </a:r>
                      <a:r>
                        <a:rPr lang="ko-KR" altLang="en-US" sz="1400" dirty="0"/>
                        <a:t> 거리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67040"/>
                  </a:ext>
                </a:extLst>
              </a:tr>
              <a:tr h="37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루트 노드부터 가장 먼 거리에 있는 자식 노드의 높이에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을 더한 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40536"/>
                  </a:ext>
                </a:extLst>
              </a:tr>
              <a:tr h="37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차수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 노드가 가지는 자식 노드의 개수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148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F2DA77-782E-1E47-B6F8-9CCBAE7F2A64}"/>
              </a:ext>
            </a:extLst>
          </p:cNvPr>
          <p:cNvCxnSpPr>
            <a:cxnSpLocks/>
          </p:cNvCxnSpPr>
          <p:nvPr/>
        </p:nvCxnSpPr>
        <p:spPr>
          <a:xfrm>
            <a:off x="4245853" y="3534780"/>
            <a:ext cx="0" cy="766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E3D35B-2621-B044-B436-3152173254E3}"/>
              </a:ext>
            </a:extLst>
          </p:cNvPr>
          <p:cNvCxnSpPr>
            <a:cxnSpLocks/>
          </p:cNvCxnSpPr>
          <p:nvPr/>
        </p:nvCxnSpPr>
        <p:spPr>
          <a:xfrm>
            <a:off x="4245950" y="4310312"/>
            <a:ext cx="0" cy="766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0A931BC-65CC-404D-A18D-6D649A6F52F1}"/>
              </a:ext>
            </a:extLst>
          </p:cNvPr>
          <p:cNvCxnSpPr>
            <a:cxnSpLocks/>
          </p:cNvCxnSpPr>
          <p:nvPr/>
        </p:nvCxnSpPr>
        <p:spPr>
          <a:xfrm>
            <a:off x="4245950" y="5096347"/>
            <a:ext cx="0" cy="766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780733-4DB6-BB4E-B197-1ECFF6D402C3}"/>
              </a:ext>
            </a:extLst>
          </p:cNvPr>
          <p:cNvSpPr txBox="1"/>
          <p:nvPr/>
        </p:nvSpPr>
        <p:spPr>
          <a:xfrm>
            <a:off x="3390149" y="3385317"/>
            <a:ext cx="687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5F129D-E736-6F4E-8355-B4C5C887C63C}"/>
              </a:ext>
            </a:extLst>
          </p:cNvPr>
          <p:cNvSpPr txBox="1"/>
          <p:nvPr/>
        </p:nvSpPr>
        <p:spPr>
          <a:xfrm>
            <a:off x="3377481" y="4143233"/>
            <a:ext cx="6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9D1E8-16E4-2741-8FA2-AE20346B39E6}"/>
              </a:ext>
            </a:extLst>
          </p:cNvPr>
          <p:cNvSpPr txBox="1"/>
          <p:nvPr/>
        </p:nvSpPr>
        <p:spPr>
          <a:xfrm>
            <a:off x="3383832" y="4945930"/>
            <a:ext cx="6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F67B25-F873-CC48-BB55-C25F3E5AA06B}"/>
              </a:ext>
            </a:extLst>
          </p:cNvPr>
          <p:cNvSpPr txBox="1"/>
          <p:nvPr/>
        </p:nvSpPr>
        <p:spPr>
          <a:xfrm>
            <a:off x="3370694" y="5683841"/>
            <a:ext cx="6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21DE47-121B-584F-A80C-AB510548B3A5}"/>
              </a:ext>
            </a:extLst>
          </p:cNvPr>
          <p:cNvSpPr txBox="1"/>
          <p:nvPr/>
        </p:nvSpPr>
        <p:spPr>
          <a:xfrm>
            <a:off x="552812" y="1108077"/>
            <a:ext cx="4847572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노드의 속성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C93738-7F27-2442-BB0F-C38A48032884}"/>
              </a:ext>
            </a:extLst>
          </p:cNvPr>
          <p:cNvGrpSpPr/>
          <p:nvPr/>
        </p:nvGrpSpPr>
        <p:grpSpPr>
          <a:xfrm>
            <a:off x="238975" y="1085475"/>
            <a:ext cx="186082" cy="404678"/>
            <a:chOff x="569716" y="1296168"/>
            <a:chExt cx="186082" cy="4046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5CA231-9970-644E-A940-A1F464E4D085}"/>
                </a:ext>
              </a:extLst>
            </p:cNvPr>
            <p:cNvSpPr/>
            <p:nvPr/>
          </p:nvSpPr>
          <p:spPr>
            <a:xfrm>
              <a:off x="569716" y="1296168"/>
              <a:ext cx="186082" cy="182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FC9F15-4D43-B346-A87D-BBDF15472332}"/>
                </a:ext>
              </a:extLst>
            </p:cNvPr>
            <p:cNvSpPr/>
            <p:nvPr/>
          </p:nvSpPr>
          <p:spPr>
            <a:xfrm>
              <a:off x="569716" y="1517891"/>
              <a:ext cx="186082" cy="1829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0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8E4E07-7011-BF49-B07B-5D3C52B4FD6B}"/>
              </a:ext>
            </a:extLst>
          </p:cNvPr>
          <p:cNvSpPr/>
          <p:nvPr/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WiSoft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97FEF9-D60D-4646-BE28-A8B903032BDA}"/>
              </a:ext>
            </a:extLst>
          </p:cNvPr>
          <p:cNvSpPr/>
          <p:nvPr/>
        </p:nvSpPr>
        <p:spPr>
          <a:xfrm>
            <a:off x="0" y="6425852"/>
            <a:ext cx="12192000" cy="432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AE77DD-4283-9749-A87F-D38D2E26CE96}"/>
              </a:ext>
            </a:extLst>
          </p:cNvPr>
          <p:cNvCxnSpPr/>
          <p:nvPr/>
        </p:nvCxnSpPr>
        <p:spPr>
          <a:xfrm>
            <a:off x="0" y="92692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DF729C7-8559-9641-AE42-C3B9D6E88684}"/>
              </a:ext>
            </a:extLst>
          </p:cNvPr>
          <p:cNvCxnSpPr/>
          <p:nvPr/>
        </p:nvCxnSpPr>
        <p:spPr>
          <a:xfrm>
            <a:off x="0" y="63152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3972-4BAF-CE4A-8BA6-441BD4D9D583}"/>
              </a:ext>
            </a:extLst>
          </p:cNvPr>
          <p:cNvGrpSpPr/>
          <p:nvPr/>
        </p:nvGrpSpPr>
        <p:grpSpPr>
          <a:xfrm>
            <a:off x="0" y="1014609"/>
            <a:ext cx="12192000" cy="369332"/>
            <a:chOff x="0" y="1014609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741C0-A8E3-EB4E-892D-7A37B90B31F7}"/>
                </a:ext>
              </a:extLst>
            </p:cNvPr>
            <p:cNvSpPr txBox="1"/>
            <p:nvPr/>
          </p:nvSpPr>
          <p:spPr>
            <a:xfrm>
              <a:off x="155643" y="101460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노드의 높이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15932AE2-1258-A543-9085-469B8819B2C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0" y="1196237"/>
              <a:ext cx="155643" cy="3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3743A66-87D2-574D-A3A1-C7CC03E85EAC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576225" y="1199275"/>
              <a:ext cx="10615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C2AC50-FED8-8C42-85A8-402C56653896}"/>
              </a:ext>
            </a:extLst>
          </p:cNvPr>
          <p:cNvSpPr txBox="1"/>
          <p:nvPr/>
        </p:nvSpPr>
        <p:spPr>
          <a:xfrm>
            <a:off x="239948" y="1414718"/>
            <a:ext cx="6377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/>
              <a:t>-</a:t>
            </a:r>
            <a:r>
              <a:rPr kumimoji="1" lang="ko-KR" altLang="en-US" sz="1400" i="1" dirty="0"/>
              <a:t> 자신의 자식 노드 중에서 높이가 가장 높은 자식 노드의 높이에 </a:t>
            </a:r>
            <a:r>
              <a:rPr kumimoji="1" lang="en-US" altLang="ko-KR" sz="1400" i="1" dirty="0"/>
              <a:t>1</a:t>
            </a:r>
            <a:r>
              <a:rPr kumimoji="1" lang="ko-KR" altLang="en-US" sz="1400" i="1" dirty="0"/>
              <a:t>을 더한 값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945D54-A509-3545-9099-A48E72B95BFC}"/>
              </a:ext>
            </a:extLst>
          </p:cNvPr>
          <p:cNvGrpSpPr/>
          <p:nvPr/>
        </p:nvGrpSpPr>
        <p:grpSpPr>
          <a:xfrm>
            <a:off x="3509005" y="2002009"/>
            <a:ext cx="5996824" cy="3856183"/>
            <a:chOff x="2211983" y="994388"/>
            <a:chExt cx="8275280" cy="5099158"/>
          </a:xfrm>
          <a:solidFill>
            <a:schemeClr val="bg2">
              <a:lumMod val="90000"/>
            </a:schemeClr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C525D5C-2EC7-0446-8811-42E219010D65}"/>
                </a:ext>
              </a:extLst>
            </p:cNvPr>
            <p:cNvSpPr/>
            <p:nvPr/>
          </p:nvSpPr>
          <p:spPr>
            <a:xfrm>
              <a:off x="5064150" y="99438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39B5807-7CB3-1F4A-A32C-ACECA4833C2B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 flipH="1">
              <a:off x="3596530" y="1885342"/>
              <a:ext cx="1913097" cy="57537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F701E89-B98E-2A4A-9629-C8FC8C625324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4883366" y="1885342"/>
              <a:ext cx="626261" cy="59958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9A8053-0752-7A46-ACBB-07F83D198D46}"/>
                </a:ext>
              </a:extLst>
            </p:cNvPr>
            <p:cNvSpPr/>
            <p:nvPr/>
          </p:nvSpPr>
          <p:spPr>
            <a:xfrm>
              <a:off x="3151053" y="2460718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7E4DD3-9626-6143-AD42-575EFA9BD35D}"/>
                </a:ext>
              </a:extLst>
            </p:cNvPr>
            <p:cNvSpPr/>
            <p:nvPr/>
          </p:nvSpPr>
          <p:spPr>
            <a:xfrm>
              <a:off x="4454467" y="2484925"/>
              <a:ext cx="857797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54E41F0-43CA-5444-88A7-87ECC1861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3515" y="3357957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70BE7A-BB70-B743-8817-56A98670FD68}"/>
                </a:ext>
              </a:extLst>
            </p:cNvPr>
            <p:cNvCxnSpPr>
              <a:cxnSpLocks/>
            </p:cNvCxnSpPr>
            <p:nvPr/>
          </p:nvCxnSpPr>
          <p:spPr>
            <a:xfrm>
              <a:off x="2710058" y="4715813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B73F957-4D46-7741-9456-F1FEB6181946}"/>
                </a:ext>
              </a:extLst>
            </p:cNvPr>
            <p:cNvSpPr/>
            <p:nvPr/>
          </p:nvSpPr>
          <p:spPr>
            <a:xfrm>
              <a:off x="2277816" y="3803434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2075008-307D-424F-8DD1-636C86E3706D}"/>
                </a:ext>
              </a:extLst>
            </p:cNvPr>
            <p:cNvSpPr/>
            <p:nvPr/>
          </p:nvSpPr>
          <p:spPr>
            <a:xfrm>
              <a:off x="2822485" y="5202592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2F782C2-2F4C-7B46-974E-8E2F99BCC006}"/>
                </a:ext>
              </a:extLst>
            </p:cNvPr>
            <p:cNvSpPr/>
            <p:nvPr/>
          </p:nvSpPr>
          <p:spPr>
            <a:xfrm>
              <a:off x="7118457" y="2344210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CE29C57-1A9F-C943-B388-7D4B88128DC0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7006029" y="3235164"/>
              <a:ext cx="557905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FA79A5E-5FB8-B240-BA02-7CA7194A6058}"/>
                </a:ext>
              </a:extLst>
            </p:cNvPr>
            <p:cNvCxnSpPr>
              <a:stCxn id="25" idx="4"/>
            </p:cNvCxnSpPr>
            <p:nvPr/>
          </p:nvCxnSpPr>
          <p:spPr>
            <a:xfrm>
              <a:off x="7563934" y="3235164"/>
              <a:ext cx="445477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DC9D4E-8992-8148-96A0-597882E466FC}"/>
                </a:ext>
              </a:extLst>
            </p:cNvPr>
            <p:cNvSpPr/>
            <p:nvPr/>
          </p:nvSpPr>
          <p:spPr>
            <a:xfrm>
              <a:off x="6433612" y="3691853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8A54015-C2CF-A54C-9E14-702974C103BB}"/>
                </a:ext>
              </a:extLst>
            </p:cNvPr>
            <p:cNvSpPr/>
            <p:nvPr/>
          </p:nvSpPr>
          <p:spPr>
            <a:xfrm>
              <a:off x="7750511" y="3694032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9BA0299-9946-B746-9C6C-018A0BE5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6066" y="4589146"/>
              <a:ext cx="534260" cy="46501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5A5452-26A4-B14C-847B-6EF4E494AB53}"/>
                </a:ext>
              </a:extLst>
            </p:cNvPr>
            <p:cNvCxnSpPr>
              <a:cxnSpLocks/>
            </p:cNvCxnSpPr>
            <p:nvPr/>
          </p:nvCxnSpPr>
          <p:spPr>
            <a:xfrm>
              <a:off x="8220326" y="4589146"/>
              <a:ext cx="469121" cy="502632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99E7A6-C8E9-2342-87B0-287FB48911D3}"/>
                </a:ext>
              </a:extLst>
            </p:cNvPr>
            <p:cNvSpPr/>
            <p:nvPr/>
          </p:nvSpPr>
          <p:spPr>
            <a:xfrm>
              <a:off x="7030367" y="5006011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7738931-588D-AF40-A874-415572384D8D}"/>
                </a:ext>
              </a:extLst>
            </p:cNvPr>
            <p:cNvSpPr/>
            <p:nvPr/>
          </p:nvSpPr>
          <p:spPr>
            <a:xfrm>
              <a:off x="8430548" y="5043877"/>
              <a:ext cx="890954" cy="8909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310C161-CC4E-0141-AB98-9DA4C589EDD4}"/>
                </a:ext>
              </a:extLst>
            </p:cNvPr>
            <p:cNvCxnSpPr>
              <a:cxnSpLocks/>
              <a:stCxn id="13" idx="4"/>
              <a:endCxn id="25" idx="0"/>
            </p:cNvCxnSpPr>
            <p:nvPr/>
          </p:nvCxnSpPr>
          <p:spPr>
            <a:xfrm>
              <a:off x="5509627" y="1885342"/>
              <a:ext cx="2054307" cy="45886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CAD74E-1D7D-7C4E-B635-C230E99B3364}"/>
                </a:ext>
              </a:extLst>
            </p:cNvPr>
            <p:cNvSpPr txBox="1"/>
            <p:nvPr/>
          </p:nvSpPr>
          <p:spPr>
            <a:xfrm>
              <a:off x="5466407" y="3952664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374E8-FE97-C740-838D-ED828501772E}"/>
                </a:ext>
              </a:extLst>
            </p:cNvPr>
            <p:cNvSpPr txBox="1"/>
            <p:nvPr/>
          </p:nvSpPr>
          <p:spPr>
            <a:xfrm>
              <a:off x="6136031" y="5304688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75228A-91ED-5F48-A865-025D613621CC}"/>
                </a:ext>
              </a:extLst>
            </p:cNvPr>
            <p:cNvSpPr txBox="1"/>
            <p:nvPr/>
          </p:nvSpPr>
          <p:spPr>
            <a:xfrm>
              <a:off x="3817091" y="5458779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CD447-8EEF-0044-8273-2F316CD1DAAB}"/>
                </a:ext>
              </a:extLst>
            </p:cNvPr>
            <p:cNvSpPr txBox="1"/>
            <p:nvPr/>
          </p:nvSpPr>
          <p:spPr>
            <a:xfrm>
              <a:off x="8689448" y="3952664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4387C3-4212-BD49-A9F9-F0E1A0B2FD73}"/>
                </a:ext>
              </a:extLst>
            </p:cNvPr>
            <p:cNvSpPr txBox="1"/>
            <p:nvPr/>
          </p:nvSpPr>
          <p:spPr>
            <a:xfrm>
              <a:off x="9513517" y="5457089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F5206B-2ED6-1F49-A73D-5B1CECDE6DB9}"/>
                </a:ext>
              </a:extLst>
            </p:cNvPr>
            <p:cNvSpPr txBox="1"/>
            <p:nvPr/>
          </p:nvSpPr>
          <p:spPr>
            <a:xfrm>
              <a:off x="3269619" y="4065038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7F2C57-009C-4F4D-B7AF-BC24B0716732}"/>
                </a:ext>
              </a:extLst>
            </p:cNvPr>
            <p:cNvSpPr txBox="1"/>
            <p:nvPr/>
          </p:nvSpPr>
          <p:spPr>
            <a:xfrm>
              <a:off x="2211983" y="2745736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A40624-376D-B847-918A-595516E74894}"/>
                </a:ext>
              </a:extLst>
            </p:cNvPr>
            <p:cNvSpPr txBox="1"/>
            <p:nvPr/>
          </p:nvSpPr>
          <p:spPr>
            <a:xfrm>
              <a:off x="5332502" y="2773705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CE4B32-A257-A446-99FC-0B11F9039A73}"/>
                </a:ext>
              </a:extLst>
            </p:cNvPr>
            <p:cNvSpPr txBox="1"/>
            <p:nvPr/>
          </p:nvSpPr>
          <p:spPr>
            <a:xfrm>
              <a:off x="8043718" y="2618313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DB8383-5F7B-5C46-BC5B-FD5E40E1539C}"/>
                </a:ext>
              </a:extLst>
            </p:cNvPr>
            <p:cNvSpPr txBox="1"/>
            <p:nvPr/>
          </p:nvSpPr>
          <p:spPr>
            <a:xfrm>
              <a:off x="5955104" y="1266819"/>
              <a:ext cx="973746" cy="4069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높이 </a:t>
              </a:r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4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0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802</Words>
  <Application>Microsoft Macintosh PowerPoint</Application>
  <PresentationFormat>와이드스크린</PresentationFormat>
  <Paragraphs>361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경기천년제목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구아람</dc:creator>
  <cp:lastModifiedBy>구아람</cp:lastModifiedBy>
  <cp:revision>38</cp:revision>
  <dcterms:created xsi:type="dcterms:W3CDTF">2019-05-09T06:16:21Z</dcterms:created>
  <dcterms:modified xsi:type="dcterms:W3CDTF">2019-06-06T18:02:32Z</dcterms:modified>
</cp:coreProperties>
</file>