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58" r:id="rId4"/>
    <p:sldId id="257" r:id="rId5"/>
    <p:sldId id="281" r:id="rId6"/>
    <p:sldId id="283" r:id="rId7"/>
    <p:sldId id="282" r:id="rId8"/>
    <p:sldId id="286" r:id="rId9"/>
    <p:sldId id="284" r:id="rId10"/>
    <p:sldId id="285" r:id="rId11"/>
    <p:sldId id="287" r:id="rId12"/>
    <p:sldId id="288" r:id="rId13"/>
    <p:sldId id="261" r:id="rId14"/>
    <p:sldId id="270" r:id="rId15"/>
    <p:sldId id="290" r:id="rId16"/>
    <p:sldId id="289" r:id="rId17"/>
    <p:sldId id="291" r:id="rId18"/>
    <p:sldId id="292" r:id="rId19"/>
    <p:sldId id="295" r:id="rId20"/>
    <p:sldId id="293" r:id="rId21"/>
    <p:sldId id="294" r:id="rId22"/>
    <p:sldId id="307" r:id="rId23"/>
    <p:sldId id="267" r:id="rId24"/>
    <p:sldId id="263" r:id="rId25"/>
    <p:sldId id="296" r:id="rId26"/>
    <p:sldId id="297" r:id="rId27"/>
    <p:sldId id="298" r:id="rId28"/>
    <p:sldId id="299" r:id="rId29"/>
    <p:sldId id="300" r:id="rId30"/>
    <p:sldId id="303" r:id="rId31"/>
    <p:sldId id="304" r:id="rId32"/>
    <p:sldId id="301" r:id="rId33"/>
    <p:sldId id="305" r:id="rId34"/>
    <p:sldId id="306" r:id="rId35"/>
    <p:sldId id="28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민기" initials="김민" lastIdx="1" clrIdx="0">
    <p:extLst>
      <p:ext uri="{19B8F6BF-5375-455C-9EA6-DF929625EA0E}">
        <p15:presenceInfo xmlns:p15="http://schemas.microsoft.com/office/powerpoint/2012/main" userId="6a8753484d8c9a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C41"/>
    <a:srgbClr val="F1404B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6CAE4-5983-4B15-9FBF-E5D0E147FE9C}" v="129" dt="2020-02-02T11:17:17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 autoAdjust="0"/>
    <p:restoredTop sz="94660"/>
  </p:normalViewPr>
  <p:slideViewPr>
    <p:cSldViewPr>
      <p:cViewPr varScale="1">
        <p:scale>
          <a:sx n="108" d="100"/>
          <a:sy n="108" d="100"/>
        </p:scale>
        <p:origin x="72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기" userId="6a8753484d8c9a99" providerId="LiveId" clId="{CBFB1289-CD0F-468C-BB9B-7E580833B6FF}"/>
    <pc:docChg chg="undo custSel addSld delSld modSld">
      <pc:chgData name="김 민기" userId="6a8753484d8c9a99" providerId="LiveId" clId="{CBFB1289-CD0F-468C-BB9B-7E580833B6FF}" dt="2020-02-01T04:36:11.544" v="491"/>
      <pc:docMkLst>
        <pc:docMk/>
      </pc:docMkLst>
      <pc:sldChg chg="modSp">
        <pc:chgData name="김 민기" userId="6a8753484d8c9a99" providerId="LiveId" clId="{CBFB1289-CD0F-468C-BB9B-7E580833B6FF}" dt="2020-02-01T04:35:09.594" v="365"/>
        <pc:sldMkLst>
          <pc:docMk/>
          <pc:sldMk cId="1464318503" sldId="256"/>
        </pc:sldMkLst>
        <pc:spChg chg="mod">
          <ac:chgData name="김 민기" userId="6a8753484d8c9a99" providerId="LiveId" clId="{CBFB1289-CD0F-468C-BB9B-7E580833B6FF}" dt="2020-02-01T04:35:09.594" v="365"/>
          <ac:spMkLst>
            <pc:docMk/>
            <pc:sldMk cId="1464318503" sldId="256"/>
            <ac:spMk id="2" creationId="{762F92D2-E117-4997-B589-124BD3CF0337}"/>
          </ac:spMkLst>
        </pc:spChg>
        <pc:spChg chg="mod">
          <ac:chgData name="김 민기" userId="6a8753484d8c9a99" providerId="LiveId" clId="{CBFB1289-CD0F-468C-BB9B-7E580833B6FF}" dt="2020-02-01T04:35:04.381" v="359" actId="20577"/>
          <ac:spMkLst>
            <pc:docMk/>
            <pc:sldMk cId="1464318503" sldId="256"/>
            <ac:spMk id="3" creationId="{F536C807-CB09-45BE-87BC-5FC0B4BD68A3}"/>
          </ac:spMkLst>
        </pc:spChg>
      </pc:sldChg>
      <pc:sldChg chg="addSp delSp modSp modAnim">
        <pc:chgData name="김 민기" userId="6a8753484d8c9a99" providerId="LiveId" clId="{CBFB1289-CD0F-468C-BB9B-7E580833B6FF}" dt="2020-02-01T04:34:55.094" v="357" actId="478"/>
        <pc:sldMkLst>
          <pc:docMk/>
          <pc:sldMk cId="2173182533" sldId="257"/>
        </pc:sldMkLst>
        <pc:spChg chg="mod">
          <ac:chgData name="김 민기" userId="6a8753484d8c9a99" providerId="LiveId" clId="{CBFB1289-CD0F-468C-BB9B-7E580833B6FF}" dt="2020-02-01T04:34:07.299" v="299"/>
          <ac:spMkLst>
            <pc:docMk/>
            <pc:sldMk cId="2173182533" sldId="257"/>
            <ac:spMk id="2" creationId="{516E885D-8658-473A-84F8-36BD61A4E07D}"/>
          </ac:spMkLst>
        </pc:spChg>
        <pc:spChg chg="add del">
          <ac:chgData name="김 민기" userId="6a8753484d8c9a99" providerId="LiveId" clId="{CBFB1289-CD0F-468C-BB9B-7E580833B6FF}" dt="2020-02-01T04:34:55.094" v="357" actId="478"/>
          <ac:spMkLst>
            <pc:docMk/>
            <pc:sldMk cId="2173182533" sldId="257"/>
            <ac:spMk id="8" creationId="{E6B2093B-BEFC-4C91-B4A1-4F51A32A587B}"/>
          </ac:spMkLst>
        </pc:spChg>
        <pc:spChg chg="add del">
          <ac:chgData name="김 민기" userId="6a8753484d8c9a99" providerId="LiveId" clId="{CBFB1289-CD0F-468C-BB9B-7E580833B6FF}" dt="2020-02-01T04:34:55.094" v="357" actId="478"/>
          <ac:spMkLst>
            <pc:docMk/>
            <pc:sldMk cId="2173182533" sldId="257"/>
            <ac:spMk id="10" creationId="{E2718EDB-483C-448B-98D1-2DCB75137E77}"/>
          </ac:spMkLst>
        </pc:spChg>
        <pc:spChg chg="add del">
          <ac:chgData name="김 민기" userId="6a8753484d8c9a99" providerId="LiveId" clId="{CBFB1289-CD0F-468C-BB9B-7E580833B6FF}" dt="2020-02-01T04:34:55.094" v="357" actId="478"/>
          <ac:spMkLst>
            <pc:docMk/>
            <pc:sldMk cId="2173182533" sldId="257"/>
            <ac:spMk id="11" creationId="{8EB778B1-3448-4E4C-A065-67CBBDE56CCF}"/>
          </ac:spMkLst>
        </pc:spChg>
        <pc:spChg chg="add del">
          <ac:chgData name="김 민기" userId="6a8753484d8c9a99" providerId="LiveId" clId="{CBFB1289-CD0F-468C-BB9B-7E580833B6FF}" dt="2020-02-01T04:34:55.094" v="357" actId="478"/>
          <ac:spMkLst>
            <pc:docMk/>
            <pc:sldMk cId="2173182533" sldId="257"/>
            <ac:spMk id="13" creationId="{DD4EA858-69D2-4BA8-A5CF-969EBE4AE1FF}"/>
          </ac:spMkLst>
        </pc:spChg>
        <pc:spChg chg="add del">
          <ac:chgData name="김 민기" userId="6a8753484d8c9a99" providerId="LiveId" clId="{CBFB1289-CD0F-468C-BB9B-7E580833B6FF}" dt="2020-02-01T04:34:55.094" v="357" actId="478"/>
          <ac:spMkLst>
            <pc:docMk/>
            <pc:sldMk cId="2173182533" sldId="257"/>
            <ac:spMk id="14" creationId="{BE414E4A-4F55-4B55-A3C6-F535936366D3}"/>
          </ac:spMkLst>
        </pc:spChg>
        <pc:picChg chg="add del">
          <ac:chgData name="김 민기" userId="6a8753484d8c9a99" providerId="LiveId" clId="{CBFB1289-CD0F-468C-BB9B-7E580833B6FF}" dt="2020-02-01T04:34:55.094" v="357" actId="478"/>
          <ac:picMkLst>
            <pc:docMk/>
            <pc:sldMk cId="2173182533" sldId="257"/>
            <ac:picMk id="12" creationId="{A7826B4A-76A9-45B3-8CA4-7F510F62F993}"/>
          </ac:picMkLst>
        </pc:picChg>
        <pc:picChg chg="add del">
          <ac:chgData name="김 민기" userId="6a8753484d8c9a99" providerId="LiveId" clId="{CBFB1289-CD0F-468C-BB9B-7E580833B6FF}" dt="2020-02-01T04:34:55.094" v="357" actId="478"/>
          <ac:picMkLst>
            <pc:docMk/>
            <pc:sldMk cId="2173182533" sldId="257"/>
            <ac:picMk id="16" creationId="{A5043638-C822-4D81-A352-EA98DD2D461E}"/>
          </ac:picMkLst>
        </pc:picChg>
        <pc:picChg chg="add del">
          <ac:chgData name="김 민기" userId="6a8753484d8c9a99" providerId="LiveId" clId="{CBFB1289-CD0F-468C-BB9B-7E580833B6FF}" dt="2020-02-01T04:34:55.094" v="357" actId="478"/>
          <ac:picMkLst>
            <pc:docMk/>
            <pc:sldMk cId="2173182533" sldId="257"/>
            <ac:picMk id="17" creationId="{61E766EE-7D8D-4BA3-BED2-97F3884416D8}"/>
          </ac:picMkLst>
        </pc:picChg>
        <pc:picChg chg="add del">
          <ac:chgData name="김 민기" userId="6a8753484d8c9a99" providerId="LiveId" clId="{CBFB1289-CD0F-468C-BB9B-7E580833B6FF}" dt="2020-02-01T04:34:55.094" v="357" actId="478"/>
          <ac:picMkLst>
            <pc:docMk/>
            <pc:sldMk cId="2173182533" sldId="257"/>
            <ac:picMk id="1026" creationId="{7F3C795E-D195-4A51-905F-7AAF7E358230}"/>
          </ac:picMkLst>
        </pc:picChg>
      </pc:sldChg>
      <pc:sldChg chg="modSp">
        <pc:chgData name="김 민기" userId="6a8753484d8c9a99" providerId="LiveId" clId="{CBFB1289-CD0F-468C-BB9B-7E580833B6FF}" dt="2020-02-01T04:35:51.192" v="446"/>
        <pc:sldMkLst>
          <pc:docMk/>
          <pc:sldMk cId="592004136" sldId="258"/>
        </pc:sldMkLst>
        <pc:spChg chg="mod">
          <ac:chgData name="김 민기" userId="6a8753484d8c9a99" providerId="LiveId" clId="{CBFB1289-CD0F-468C-BB9B-7E580833B6FF}" dt="2020-02-01T04:35:51.192" v="446"/>
          <ac:spMkLst>
            <pc:docMk/>
            <pc:sldMk cId="592004136" sldId="258"/>
            <ac:spMk id="4" creationId="{4B00C070-7D79-4702-A429-6EA897E9E9E9}"/>
          </ac:spMkLst>
        </pc:spChg>
      </pc:sldChg>
      <pc:sldChg chg="modSp">
        <pc:chgData name="김 민기" userId="6a8753484d8c9a99" providerId="LiveId" clId="{CBFB1289-CD0F-468C-BB9B-7E580833B6FF}" dt="2020-02-01T04:35:43.805" v="425"/>
        <pc:sldMkLst>
          <pc:docMk/>
          <pc:sldMk cId="854327861" sldId="259"/>
        </pc:sldMkLst>
        <pc:spChg chg="mod">
          <ac:chgData name="김 민기" userId="6a8753484d8c9a99" providerId="LiveId" clId="{CBFB1289-CD0F-468C-BB9B-7E580833B6FF}" dt="2020-02-01T04:35:20.707" v="382"/>
          <ac:spMkLst>
            <pc:docMk/>
            <pc:sldMk cId="854327861" sldId="259"/>
            <ac:spMk id="4" creationId="{C5DFF40D-D4DA-40D4-871A-1267F357940E}"/>
          </ac:spMkLst>
        </pc:spChg>
        <pc:spChg chg="mod">
          <ac:chgData name="김 민기" userId="6a8753484d8c9a99" providerId="LiveId" clId="{CBFB1289-CD0F-468C-BB9B-7E580833B6FF}" dt="2020-02-01T04:35:29.643" v="401"/>
          <ac:spMkLst>
            <pc:docMk/>
            <pc:sldMk cId="854327861" sldId="259"/>
            <ac:spMk id="12" creationId="{BB9C8CF1-F72B-4317-9035-77566482BA97}"/>
          </ac:spMkLst>
        </pc:spChg>
        <pc:spChg chg="mod">
          <ac:chgData name="김 민기" userId="6a8753484d8c9a99" providerId="LiveId" clId="{CBFB1289-CD0F-468C-BB9B-7E580833B6FF}" dt="2020-02-01T04:35:43.805" v="425"/>
          <ac:spMkLst>
            <pc:docMk/>
            <pc:sldMk cId="854327861" sldId="259"/>
            <ac:spMk id="14" creationId="{34D8B213-4DEA-49E6-A2E7-F5AB20556FD7}"/>
          </ac:spMkLst>
        </pc:spChg>
      </pc:sldChg>
      <pc:sldChg chg="modSp">
        <pc:chgData name="김 민기" userId="6a8753484d8c9a99" providerId="LiveId" clId="{CBFB1289-CD0F-468C-BB9B-7E580833B6FF}" dt="2020-02-01T04:36:03.737" v="476"/>
        <pc:sldMkLst>
          <pc:docMk/>
          <pc:sldMk cId="2342273897" sldId="261"/>
        </pc:sldMkLst>
        <pc:spChg chg="mod">
          <ac:chgData name="김 민기" userId="6a8753484d8c9a99" providerId="LiveId" clId="{CBFB1289-CD0F-468C-BB9B-7E580833B6FF}" dt="2020-02-01T04:36:03.737" v="476"/>
          <ac:spMkLst>
            <pc:docMk/>
            <pc:sldMk cId="2342273897" sldId="261"/>
            <ac:spMk id="4" creationId="{4B00C070-7D79-4702-A429-6EA897E9E9E9}"/>
          </ac:spMkLst>
        </pc:spChg>
      </pc:sldChg>
      <pc:sldChg chg="add del">
        <pc:chgData name="김 민기" userId="6a8753484d8c9a99" providerId="LiveId" clId="{CBFB1289-CD0F-468C-BB9B-7E580833B6FF}" dt="2020-02-01T04:34:55.048" v="351" actId="2696"/>
        <pc:sldMkLst>
          <pc:docMk/>
          <pc:sldMk cId="2885949268" sldId="264"/>
        </pc:sldMkLst>
      </pc:sldChg>
      <pc:sldChg chg="add del">
        <pc:chgData name="김 민기" userId="6a8753484d8c9a99" providerId="LiveId" clId="{CBFB1289-CD0F-468C-BB9B-7E580833B6FF}" dt="2020-02-01T04:34:55.048" v="352" actId="2696"/>
        <pc:sldMkLst>
          <pc:docMk/>
          <pc:sldMk cId="3820830582" sldId="265"/>
        </pc:sldMkLst>
      </pc:sldChg>
      <pc:sldChg chg="add del">
        <pc:chgData name="김 민기" userId="6a8753484d8c9a99" providerId="LiveId" clId="{CBFB1289-CD0F-468C-BB9B-7E580833B6FF}" dt="2020-02-01T04:34:55.079" v="356" actId="2696"/>
        <pc:sldMkLst>
          <pc:docMk/>
          <pc:sldMk cId="2485263790" sldId="266"/>
        </pc:sldMkLst>
      </pc:sldChg>
      <pc:sldChg chg="modSp">
        <pc:chgData name="김 민기" userId="6a8753484d8c9a99" providerId="LiveId" clId="{CBFB1289-CD0F-468C-BB9B-7E580833B6FF}" dt="2020-02-01T04:36:11.544" v="491"/>
        <pc:sldMkLst>
          <pc:docMk/>
          <pc:sldMk cId="162337812" sldId="267"/>
        </pc:sldMkLst>
        <pc:spChg chg="mod">
          <ac:chgData name="김 민기" userId="6a8753484d8c9a99" providerId="LiveId" clId="{CBFB1289-CD0F-468C-BB9B-7E580833B6FF}" dt="2020-02-01T04:36:11.544" v="491"/>
          <ac:spMkLst>
            <pc:docMk/>
            <pc:sldMk cId="162337812" sldId="267"/>
            <ac:spMk id="8" creationId="{805234A3-9050-41AE-89FB-FD6E6BC789DC}"/>
          </ac:spMkLst>
        </pc:spChg>
      </pc:sldChg>
      <pc:sldChg chg="addSp delSp modSp addAnim delAnim">
        <pc:chgData name="김 민기" userId="6a8753484d8c9a99" providerId="LiveId" clId="{CBFB1289-CD0F-468C-BB9B-7E580833B6FF}" dt="2020-02-01T04:34:55.015" v="350" actId="20577"/>
        <pc:sldMkLst>
          <pc:docMk/>
          <pc:sldMk cId="4195675200" sldId="270"/>
        </pc:sldMkLst>
        <pc:spChg chg="mod">
          <ac:chgData name="김 민기" userId="6a8753484d8c9a99" providerId="LiveId" clId="{CBFB1289-CD0F-468C-BB9B-7E580833B6FF}" dt="2020-02-01T04:34:55.015" v="350" actId="20577"/>
          <ac:spMkLst>
            <pc:docMk/>
            <pc:sldMk cId="4195675200" sldId="270"/>
            <ac:spMk id="4" creationId="{140FAD82-589F-4FDA-A94B-630BF567BA3D}"/>
          </ac:spMkLst>
        </pc:spChg>
        <pc:spChg chg="add del">
          <ac:chgData name="김 민기" userId="6a8753484d8c9a99" providerId="LiveId" clId="{CBFB1289-CD0F-468C-BB9B-7E580833B6FF}" dt="2020-02-01T04:34:53.945" v="333" actId="478"/>
          <ac:spMkLst>
            <pc:docMk/>
            <pc:sldMk cId="4195675200" sldId="270"/>
            <ac:spMk id="7" creationId="{C131479B-9088-4CEA-A58D-285ED0D6965A}"/>
          </ac:spMkLst>
        </pc:spChg>
        <pc:picChg chg="add del">
          <ac:chgData name="김 민기" userId="6a8753484d8c9a99" providerId="LiveId" clId="{CBFB1289-CD0F-468C-BB9B-7E580833B6FF}" dt="2020-02-01T04:34:53.945" v="333" actId="478"/>
          <ac:picMkLst>
            <pc:docMk/>
            <pc:sldMk cId="4195675200" sldId="270"/>
            <ac:picMk id="12" creationId="{3592F6F1-6571-474C-99D2-135EE9CC4021}"/>
          </ac:picMkLst>
        </pc:picChg>
        <pc:picChg chg="add del">
          <ac:chgData name="김 민기" userId="6a8753484d8c9a99" providerId="LiveId" clId="{CBFB1289-CD0F-468C-BB9B-7E580833B6FF}" dt="2020-02-01T04:34:53.945" v="333" actId="478"/>
          <ac:picMkLst>
            <pc:docMk/>
            <pc:sldMk cId="4195675200" sldId="270"/>
            <ac:picMk id="14" creationId="{7E3B9014-43AD-473F-A3C5-256CAF76DC0C}"/>
          </ac:picMkLst>
        </pc:picChg>
        <pc:picChg chg="add del">
          <ac:chgData name="김 민기" userId="6a8753484d8c9a99" providerId="LiveId" clId="{CBFB1289-CD0F-468C-BB9B-7E580833B6FF}" dt="2020-02-01T04:34:53.945" v="333" actId="478"/>
          <ac:picMkLst>
            <pc:docMk/>
            <pc:sldMk cId="4195675200" sldId="270"/>
            <ac:picMk id="16" creationId="{C66B67F0-B844-49A4-93FA-019537E64196}"/>
          </ac:picMkLst>
        </pc:picChg>
      </pc:sldChg>
      <pc:sldChg chg="add del">
        <pc:chgData name="김 민기" userId="6a8753484d8c9a99" providerId="LiveId" clId="{CBFB1289-CD0F-468C-BB9B-7E580833B6FF}" dt="2020-02-01T04:34:55.063" v="353" actId="2696"/>
        <pc:sldMkLst>
          <pc:docMk/>
          <pc:sldMk cId="361262530" sldId="285"/>
        </pc:sldMkLst>
      </pc:sldChg>
      <pc:sldChg chg="add del">
        <pc:chgData name="김 민기" userId="6a8753484d8c9a99" providerId="LiveId" clId="{CBFB1289-CD0F-468C-BB9B-7E580833B6FF}" dt="2020-02-01T04:34:55.063" v="354" actId="2696"/>
        <pc:sldMkLst>
          <pc:docMk/>
          <pc:sldMk cId="3576840430" sldId="286"/>
        </pc:sldMkLst>
      </pc:sldChg>
      <pc:sldChg chg="add del">
        <pc:chgData name="김 민기" userId="6a8753484d8c9a99" providerId="LiveId" clId="{CBFB1289-CD0F-468C-BB9B-7E580833B6FF}" dt="2020-02-01T04:34:55.079" v="355" actId="2696"/>
        <pc:sldMkLst>
          <pc:docMk/>
          <pc:sldMk cId="1603437695" sldId="287"/>
        </pc:sldMkLst>
      </pc:sldChg>
      <pc:sldChg chg="add del setBg">
        <pc:chgData name="김 민기" userId="6a8753484d8c9a99" providerId="LiveId" clId="{CBFB1289-CD0F-468C-BB9B-7E580833B6FF}" dt="2020-02-01T04:33:48.557" v="271"/>
        <pc:sldMkLst>
          <pc:docMk/>
          <pc:sldMk cId="2727002733" sldId="291"/>
        </pc:sldMkLst>
      </pc:sldChg>
    </pc:docChg>
  </pc:docChgLst>
  <pc:docChgLst>
    <pc:chgData name="김 민기" userId="6a8753484d8c9a99" providerId="LiveId" clId="{769BE68F-BB6C-4B63-BD7E-ED4012DA904D}"/>
    <pc:docChg chg="custSel delSld modSld">
      <pc:chgData name="김 민기" userId="6a8753484d8c9a99" providerId="LiveId" clId="{769BE68F-BB6C-4B63-BD7E-ED4012DA904D}" dt="2020-02-01T04:39:17.629" v="365" actId="20577"/>
      <pc:docMkLst>
        <pc:docMk/>
      </pc:docMkLst>
      <pc:sldChg chg="modSp">
        <pc:chgData name="김 민기" userId="6a8753484d8c9a99" providerId="LiveId" clId="{769BE68F-BB6C-4B63-BD7E-ED4012DA904D}" dt="2020-02-01T04:36:54.917" v="22" actId="20577"/>
        <pc:sldMkLst>
          <pc:docMk/>
          <pc:sldMk cId="1464318503" sldId="256"/>
        </pc:sldMkLst>
        <pc:spChg chg="mod">
          <ac:chgData name="김 민기" userId="6a8753484d8c9a99" providerId="LiveId" clId="{769BE68F-BB6C-4B63-BD7E-ED4012DA904D}" dt="2020-02-01T04:36:54.917" v="22" actId="20577"/>
          <ac:spMkLst>
            <pc:docMk/>
            <pc:sldMk cId="1464318503" sldId="256"/>
            <ac:spMk id="2" creationId="{762F92D2-E117-4997-B589-124BD3CF0337}"/>
          </ac:spMkLst>
        </pc:spChg>
        <pc:spChg chg="mod">
          <ac:chgData name="김 민기" userId="6a8753484d8c9a99" providerId="LiveId" clId="{769BE68F-BB6C-4B63-BD7E-ED4012DA904D}" dt="2020-02-01T04:36:49.448" v="1" actId="20577"/>
          <ac:spMkLst>
            <pc:docMk/>
            <pc:sldMk cId="1464318503" sldId="256"/>
            <ac:spMk id="3" creationId="{F536C807-CB09-45BE-87BC-5FC0B4BD68A3}"/>
          </ac:spMkLst>
        </pc:spChg>
      </pc:sldChg>
      <pc:sldChg chg="delSp modAnim">
        <pc:chgData name="김 민기" userId="6a8753484d8c9a99" providerId="LiveId" clId="{769BE68F-BB6C-4B63-BD7E-ED4012DA904D}" dt="2020-02-01T04:37:43.700" v="167" actId="478"/>
        <pc:sldMkLst>
          <pc:docMk/>
          <pc:sldMk cId="2173182533" sldId="257"/>
        </pc:sldMkLst>
        <pc:spChg chg="del">
          <ac:chgData name="김 민기" userId="6a8753484d8c9a99" providerId="LiveId" clId="{769BE68F-BB6C-4B63-BD7E-ED4012DA904D}" dt="2020-02-01T04:37:43.700" v="167" actId="478"/>
          <ac:spMkLst>
            <pc:docMk/>
            <pc:sldMk cId="2173182533" sldId="257"/>
            <ac:spMk id="8" creationId="{E6B2093B-BEFC-4C91-B4A1-4F51A32A587B}"/>
          </ac:spMkLst>
        </pc:spChg>
        <pc:spChg chg="del">
          <ac:chgData name="김 민기" userId="6a8753484d8c9a99" providerId="LiveId" clId="{769BE68F-BB6C-4B63-BD7E-ED4012DA904D}" dt="2020-02-01T04:37:43.700" v="167" actId="478"/>
          <ac:spMkLst>
            <pc:docMk/>
            <pc:sldMk cId="2173182533" sldId="257"/>
            <ac:spMk id="10" creationId="{E2718EDB-483C-448B-98D1-2DCB75137E77}"/>
          </ac:spMkLst>
        </pc:spChg>
        <pc:spChg chg="del">
          <ac:chgData name="김 민기" userId="6a8753484d8c9a99" providerId="LiveId" clId="{769BE68F-BB6C-4B63-BD7E-ED4012DA904D}" dt="2020-02-01T04:37:43.700" v="167" actId="478"/>
          <ac:spMkLst>
            <pc:docMk/>
            <pc:sldMk cId="2173182533" sldId="257"/>
            <ac:spMk id="11" creationId="{8EB778B1-3448-4E4C-A065-67CBBDE56CCF}"/>
          </ac:spMkLst>
        </pc:spChg>
        <pc:spChg chg="del">
          <ac:chgData name="김 민기" userId="6a8753484d8c9a99" providerId="LiveId" clId="{769BE68F-BB6C-4B63-BD7E-ED4012DA904D}" dt="2020-02-01T04:37:43.700" v="167" actId="478"/>
          <ac:spMkLst>
            <pc:docMk/>
            <pc:sldMk cId="2173182533" sldId="257"/>
            <ac:spMk id="13" creationId="{DD4EA858-69D2-4BA8-A5CF-969EBE4AE1FF}"/>
          </ac:spMkLst>
        </pc:spChg>
        <pc:spChg chg="del">
          <ac:chgData name="김 민기" userId="6a8753484d8c9a99" providerId="LiveId" clId="{769BE68F-BB6C-4B63-BD7E-ED4012DA904D}" dt="2020-02-01T04:37:43.700" v="167" actId="478"/>
          <ac:spMkLst>
            <pc:docMk/>
            <pc:sldMk cId="2173182533" sldId="257"/>
            <ac:spMk id="14" creationId="{BE414E4A-4F55-4B55-A3C6-F535936366D3}"/>
          </ac:spMkLst>
        </pc:spChg>
        <pc:picChg chg="del">
          <ac:chgData name="김 민기" userId="6a8753484d8c9a99" providerId="LiveId" clId="{769BE68F-BB6C-4B63-BD7E-ED4012DA904D}" dt="2020-02-01T04:37:43.700" v="167" actId="478"/>
          <ac:picMkLst>
            <pc:docMk/>
            <pc:sldMk cId="2173182533" sldId="257"/>
            <ac:picMk id="12" creationId="{A7826B4A-76A9-45B3-8CA4-7F510F62F993}"/>
          </ac:picMkLst>
        </pc:picChg>
        <pc:picChg chg="del">
          <ac:chgData name="김 민기" userId="6a8753484d8c9a99" providerId="LiveId" clId="{769BE68F-BB6C-4B63-BD7E-ED4012DA904D}" dt="2020-02-01T04:37:43.700" v="167" actId="478"/>
          <ac:picMkLst>
            <pc:docMk/>
            <pc:sldMk cId="2173182533" sldId="257"/>
            <ac:picMk id="16" creationId="{A5043638-C822-4D81-A352-EA98DD2D461E}"/>
          </ac:picMkLst>
        </pc:picChg>
        <pc:picChg chg="del">
          <ac:chgData name="김 민기" userId="6a8753484d8c9a99" providerId="LiveId" clId="{769BE68F-BB6C-4B63-BD7E-ED4012DA904D}" dt="2020-02-01T04:37:43.700" v="167" actId="478"/>
          <ac:picMkLst>
            <pc:docMk/>
            <pc:sldMk cId="2173182533" sldId="257"/>
            <ac:picMk id="17" creationId="{61E766EE-7D8D-4BA3-BED2-97F3884416D8}"/>
          </ac:picMkLst>
        </pc:picChg>
        <pc:picChg chg="del">
          <ac:chgData name="김 민기" userId="6a8753484d8c9a99" providerId="LiveId" clId="{769BE68F-BB6C-4B63-BD7E-ED4012DA904D}" dt="2020-02-01T04:37:43.700" v="167" actId="478"/>
          <ac:picMkLst>
            <pc:docMk/>
            <pc:sldMk cId="2173182533" sldId="257"/>
            <ac:picMk id="1026" creationId="{7F3C795E-D195-4A51-905F-7AAF7E358230}"/>
          </ac:picMkLst>
        </pc:picChg>
      </pc:sldChg>
      <pc:sldChg chg="modSp">
        <pc:chgData name="김 민기" userId="6a8753484d8c9a99" providerId="LiveId" clId="{769BE68F-BB6C-4B63-BD7E-ED4012DA904D}" dt="2020-02-01T04:37:36.284" v="166"/>
        <pc:sldMkLst>
          <pc:docMk/>
          <pc:sldMk cId="592004136" sldId="258"/>
        </pc:sldMkLst>
        <pc:spChg chg="mod">
          <ac:chgData name="김 민기" userId="6a8753484d8c9a99" providerId="LiveId" clId="{769BE68F-BB6C-4B63-BD7E-ED4012DA904D}" dt="2020-02-01T04:37:36.284" v="166"/>
          <ac:spMkLst>
            <pc:docMk/>
            <pc:sldMk cId="592004136" sldId="258"/>
            <ac:spMk id="4" creationId="{4B00C070-7D79-4702-A429-6EA897E9E9E9}"/>
          </ac:spMkLst>
        </pc:spChg>
      </pc:sldChg>
      <pc:sldChg chg="modSp">
        <pc:chgData name="김 민기" userId="6a8753484d8c9a99" providerId="LiveId" clId="{769BE68F-BB6C-4B63-BD7E-ED4012DA904D}" dt="2020-02-01T04:37:24.410" v="137"/>
        <pc:sldMkLst>
          <pc:docMk/>
          <pc:sldMk cId="854327861" sldId="259"/>
        </pc:sldMkLst>
        <pc:spChg chg="mod">
          <ac:chgData name="김 민기" userId="6a8753484d8c9a99" providerId="LiveId" clId="{769BE68F-BB6C-4B63-BD7E-ED4012DA904D}" dt="2020-02-01T04:37:03.708" v="55"/>
          <ac:spMkLst>
            <pc:docMk/>
            <pc:sldMk cId="854327861" sldId="259"/>
            <ac:spMk id="4" creationId="{C5DFF40D-D4DA-40D4-871A-1267F357940E}"/>
          </ac:spMkLst>
        </pc:spChg>
        <pc:spChg chg="mod">
          <ac:chgData name="김 민기" userId="6a8753484d8c9a99" providerId="LiveId" clId="{769BE68F-BB6C-4B63-BD7E-ED4012DA904D}" dt="2020-02-01T04:37:11.281" v="86"/>
          <ac:spMkLst>
            <pc:docMk/>
            <pc:sldMk cId="854327861" sldId="259"/>
            <ac:spMk id="12" creationId="{BB9C8CF1-F72B-4317-9035-77566482BA97}"/>
          </ac:spMkLst>
        </pc:spChg>
        <pc:spChg chg="mod">
          <ac:chgData name="김 민기" userId="6a8753484d8c9a99" providerId="LiveId" clId="{769BE68F-BB6C-4B63-BD7E-ED4012DA904D}" dt="2020-02-01T04:37:24.410" v="137"/>
          <ac:spMkLst>
            <pc:docMk/>
            <pc:sldMk cId="854327861" sldId="259"/>
            <ac:spMk id="14" creationId="{34D8B213-4DEA-49E6-A2E7-F5AB20556FD7}"/>
          </ac:spMkLst>
        </pc:spChg>
      </pc:sldChg>
      <pc:sldChg chg="modSp">
        <pc:chgData name="김 민기" userId="6a8753484d8c9a99" providerId="LiveId" clId="{769BE68F-BB6C-4B63-BD7E-ED4012DA904D}" dt="2020-02-01T04:37:59.883" v="204"/>
        <pc:sldMkLst>
          <pc:docMk/>
          <pc:sldMk cId="2342273897" sldId="261"/>
        </pc:sldMkLst>
        <pc:spChg chg="mod">
          <ac:chgData name="김 민기" userId="6a8753484d8c9a99" providerId="LiveId" clId="{769BE68F-BB6C-4B63-BD7E-ED4012DA904D}" dt="2020-02-01T04:37:59.883" v="204"/>
          <ac:spMkLst>
            <pc:docMk/>
            <pc:sldMk cId="2342273897" sldId="261"/>
            <ac:spMk id="4" creationId="{4B00C070-7D79-4702-A429-6EA897E9E9E9}"/>
          </ac:spMkLst>
        </pc:spChg>
      </pc:sldChg>
      <pc:sldChg chg="del">
        <pc:chgData name="김 민기" userId="6a8753484d8c9a99" providerId="LiveId" clId="{769BE68F-BB6C-4B63-BD7E-ED4012DA904D}" dt="2020-02-01T04:38:16.568" v="239" actId="2696"/>
        <pc:sldMkLst>
          <pc:docMk/>
          <pc:sldMk cId="4252173635" sldId="262"/>
        </pc:sldMkLst>
      </pc:sldChg>
      <pc:sldChg chg="delSp modSp delAnim modAnim">
        <pc:chgData name="김 민기" userId="6a8753484d8c9a99" providerId="LiveId" clId="{769BE68F-BB6C-4B63-BD7E-ED4012DA904D}" dt="2020-02-01T04:39:08.158" v="357" actId="478"/>
        <pc:sldMkLst>
          <pc:docMk/>
          <pc:sldMk cId="1971467522" sldId="263"/>
        </pc:sldMkLst>
        <pc:spChg chg="del">
          <ac:chgData name="김 민기" userId="6a8753484d8c9a99" providerId="LiveId" clId="{769BE68F-BB6C-4B63-BD7E-ED4012DA904D}" dt="2020-02-01T04:39:03.472" v="356" actId="478"/>
          <ac:spMkLst>
            <pc:docMk/>
            <pc:sldMk cId="1971467522" sldId="263"/>
            <ac:spMk id="2" creationId="{F2BBBD5D-D57F-42DA-A3E8-5D44AC1F8E5A}"/>
          </ac:spMkLst>
        </pc:spChg>
        <pc:spChg chg="mod">
          <ac:chgData name="김 민기" userId="6a8753484d8c9a99" providerId="LiveId" clId="{769BE68F-BB6C-4B63-BD7E-ED4012DA904D}" dt="2020-02-01T04:38:45.417" v="354" actId="14100"/>
          <ac:spMkLst>
            <pc:docMk/>
            <pc:sldMk cId="1971467522" sldId="263"/>
            <ac:spMk id="7" creationId="{438A9C9D-8650-49BC-9C3F-4E402D563505}"/>
          </ac:spMkLst>
        </pc:spChg>
        <pc:spChg chg="del">
          <ac:chgData name="김 민기" userId="6a8753484d8c9a99" providerId="LiveId" clId="{769BE68F-BB6C-4B63-BD7E-ED4012DA904D}" dt="2020-02-01T04:39:08.158" v="357" actId="478"/>
          <ac:spMkLst>
            <pc:docMk/>
            <pc:sldMk cId="1971467522" sldId="263"/>
            <ac:spMk id="12" creationId="{07AFBE7B-2227-451C-B206-A117670E24AF}"/>
          </ac:spMkLst>
        </pc:spChg>
        <pc:picChg chg="del">
          <ac:chgData name="김 민기" userId="6a8753484d8c9a99" providerId="LiveId" clId="{769BE68F-BB6C-4B63-BD7E-ED4012DA904D}" dt="2020-02-01T04:38:57.899" v="355" actId="478"/>
          <ac:picMkLst>
            <pc:docMk/>
            <pc:sldMk cId="1971467522" sldId="263"/>
            <ac:picMk id="3" creationId="{96038CED-DE16-4AC0-A5CC-E16A0FD3BE44}"/>
          </ac:picMkLst>
        </pc:picChg>
        <pc:picChg chg="del">
          <ac:chgData name="김 민기" userId="6a8753484d8c9a99" providerId="LiveId" clId="{769BE68F-BB6C-4B63-BD7E-ED4012DA904D}" dt="2020-02-01T04:38:57.899" v="355" actId="478"/>
          <ac:picMkLst>
            <pc:docMk/>
            <pc:sldMk cId="1971467522" sldId="263"/>
            <ac:picMk id="4" creationId="{34F72B79-521F-44E3-BC1F-6607FFF8A1D4}"/>
          </ac:picMkLst>
        </pc:picChg>
        <pc:picChg chg="del">
          <ac:chgData name="김 민기" userId="6a8753484d8c9a99" providerId="LiveId" clId="{769BE68F-BB6C-4B63-BD7E-ED4012DA904D}" dt="2020-02-01T04:38:57.899" v="355" actId="478"/>
          <ac:picMkLst>
            <pc:docMk/>
            <pc:sldMk cId="1971467522" sldId="263"/>
            <ac:picMk id="6" creationId="{4C20DCCB-8388-48C6-A0F9-F8947E4362EF}"/>
          </ac:picMkLst>
        </pc:picChg>
        <pc:picChg chg="del">
          <ac:chgData name="김 민기" userId="6a8753484d8c9a99" providerId="LiveId" clId="{769BE68F-BB6C-4B63-BD7E-ED4012DA904D}" dt="2020-02-01T04:38:57.899" v="355" actId="478"/>
          <ac:picMkLst>
            <pc:docMk/>
            <pc:sldMk cId="1971467522" sldId="263"/>
            <ac:picMk id="10" creationId="{1D7CE4C0-35F3-4F83-A09F-7482673C6BB1}"/>
          </ac:picMkLst>
        </pc:picChg>
        <pc:picChg chg="del">
          <ac:chgData name="김 민기" userId="6a8753484d8c9a99" providerId="LiveId" clId="{769BE68F-BB6C-4B63-BD7E-ED4012DA904D}" dt="2020-02-01T04:38:57.899" v="355" actId="478"/>
          <ac:picMkLst>
            <pc:docMk/>
            <pc:sldMk cId="1971467522" sldId="263"/>
            <ac:picMk id="11" creationId="{19D5038C-8888-4971-9DEA-1F92C54870C4}"/>
          </ac:picMkLst>
        </pc:picChg>
        <pc:picChg chg="del">
          <ac:chgData name="김 민기" userId="6a8753484d8c9a99" providerId="LiveId" clId="{769BE68F-BB6C-4B63-BD7E-ED4012DA904D}" dt="2020-02-01T04:38:57.899" v="355" actId="478"/>
          <ac:picMkLst>
            <pc:docMk/>
            <pc:sldMk cId="1971467522" sldId="263"/>
            <ac:picMk id="13" creationId="{C2EA12CA-A7B4-4ED7-A3DF-CF0494598698}"/>
          </ac:picMkLst>
        </pc:picChg>
      </pc:sldChg>
      <pc:sldChg chg="del">
        <pc:chgData name="김 민기" userId="6a8753484d8c9a99" providerId="LiveId" clId="{769BE68F-BB6C-4B63-BD7E-ED4012DA904D}" dt="2020-02-01T04:37:49.595" v="168" actId="2696"/>
        <pc:sldMkLst>
          <pc:docMk/>
          <pc:sldMk cId="2885949268" sldId="264"/>
        </pc:sldMkLst>
      </pc:sldChg>
      <pc:sldChg chg="del">
        <pc:chgData name="김 민기" userId="6a8753484d8c9a99" providerId="LiveId" clId="{769BE68F-BB6C-4B63-BD7E-ED4012DA904D}" dt="2020-02-01T04:37:49.614" v="169" actId="2696"/>
        <pc:sldMkLst>
          <pc:docMk/>
          <pc:sldMk cId="3820830582" sldId="265"/>
        </pc:sldMkLst>
      </pc:sldChg>
      <pc:sldChg chg="del">
        <pc:chgData name="김 민기" userId="6a8753484d8c9a99" providerId="LiveId" clId="{769BE68F-BB6C-4B63-BD7E-ED4012DA904D}" dt="2020-02-01T04:37:49.706" v="173" actId="2696"/>
        <pc:sldMkLst>
          <pc:docMk/>
          <pc:sldMk cId="2485263790" sldId="266"/>
        </pc:sldMkLst>
      </pc:sldChg>
      <pc:sldChg chg="modSp">
        <pc:chgData name="김 민기" userId="6a8753484d8c9a99" providerId="LiveId" clId="{769BE68F-BB6C-4B63-BD7E-ED4012DA904D}" dt="2020-02-01T04:38:29.300" v="294"/>
        <pc:sldMkLst>
          <pc:docMk/>
          <pc:sldMk cId="162337812" sldId="267"/>
        </pc:sldMkLst>
        <pc:spChg chg="mod">
          <ac:chgData name="김 민기" userId="6a8753484d8c9a99" providerId="LiveId" clId="{769BE68F-BB6C-4B63-BD7E-ED4012DA904D}" dt="2020-02-01T04:38:29.300" v="294"/>
          <ac:spMkLst>
            <pc:docMk/>
            <pc:sldMk cId="162337812" sldId="267"/>
            <ac:spMk id="8" creationId="{805234A3-9050-41AE-89FB-FD6E6BC789DC}"/>
          </ac:spMkLst>
        </pc:spChg>
      </pc:sldChg>
      <pc:sldChg chg="del">
        <pc:chgData name="김 민기" userId="6a8753484d8c9a99" providerId="LiveId" clId="{769BE68F-BB6C-4B63-BD7E-ED4012DA904D}" dt="2020-02-01T04:38:16.656" v="242" actId="2696"/>
        <pc:sldMkLst>
          <pc:docMk/>
          <pc:sldMk cId="4244501000" sldId="268"/>
        </pc:sldMkLst>
      </pc:sldChg>
      <pc:sldChg chg="del">
        <pc:chgData name="김 민기" userId="6a8753484d8c9a99" providerId="LiveId" clId="{769BE68F-BB6C-4B63-BD7E-ED4012DA904D}" dt="2020-02-01T04:38:16.646" v="241" actId="2696"/>
        <pc:sldMkLst>
          <pc:docMk/>
          <pc:sldMk cId="581139973" sldId="269"/>
        </pc:sldMkLst>
      </pc:sldChg>
      <pc:sldChg chg="delSp modSp delAnim">
        <pc:chgData name="김 민기" userId="6a8753484d8c9a99" providerId="LiveId" clId="{769BE68F-BB6C-4B63-BD7E-ED4012DA904D}" dt="2020-02-01T04:38:09.680" v="236" actId="478"/>
        <pc:sldMkLst>
          <pc:docMk/>
          <pc:sldMk cId="4195675200" sldId="270"/>
        </pc:sldMkLst>
        <pc:spChg chg="mod">
          <ac:chgData name="김 민기" userId="6a8753484d8c9a99" providerId="LiveId" clId="{769BE68F-BB6C-4B63-BD7E-ED4012DA904D}" dt="2020-02-01T04:38:07.084" v="235"/>
          <ac:spMkLst>
            <pc:docMk/>
            <pc:sldMk cId="4195675200" sldId="270"/>
            <ac:spMk id="4" creationId="{140FAD82-589F-4FDA-A94B-630BF567BA3D}"/>
          </ac:spMkLst>
        </pc:spChg>
        <pc:spChg chg="del">
          <ac:chgData name="김 민기" userId="6a8753484d8c9a99" providerId="LiveId" clId="{769BE68F-BB6C-4B63-BD7E-ED4012DA904D}" dt="2020-02-01T04:38:09.680" v="236" actId="478"/>
          <ac:spMkLst>
            <pc:docMk/>
            <pc:sldMk cId="4195675200" sldId="270"/>
            <ac:spMk id="7" creationId="{C131479B-9088-4CEA-A58D-285ED0D6965A}"/>
          </ac:spMkLst>
        </pc:spChg>
        <pc:picChg chg="del">
          <ac:chgData name="김 민기" userId="6a8753484d8c9a99" providerId="LiveId" clId="{769BE68F-BB6C-4B63-BD7E-ED4012DA904D}" dt="2020-02-01T04:38:09.680" v="236" actId="478"/>
          <ac:picMkLst>
            <pc:docMk/>
            <pc:sldMk cId="4195675200" sldId="270"/>
            <ac:picMk id="12" creationId="{3592F6F1-6571-474C-99D2-135EE9CC4021}"/>
          </ac:picMkLst>
        </pc:picChg>
        <pc:picChg chg="del">
          <ac:chgData name="김 민기" userId="6a8753484d8c9a99" providerId="LiveId" clId="{769BE68F-BB6C-4B63-BD7E-ED4012DA904D}" dt="2020-02-01T04:38:09.680" v="236" actId="478"/>
          <ac:picMkLst>
            <pc:docMk/>
            <pc:sldMk cId="4195675200" sldId="270"/>
            <ac:picMk id="14" creationId="{7E3B9014-43AD-473F-A3C5-256CAF76DC0C}"/>
          </ac:picMkLst>
        </pc:picChg>
        <pc:picChg chg="del">
          <ac:chgData name="김 민기" userId="6a8753484d8c9a99" providerId="LiveId" clId="{769BE68F-BB6C-4B63-BD7E-ED4012DA904D}" dt="2020-02-01T04:38:09.680" v="236" actId="478"/>
          <ac:picMkLst>
            <pc:docMk/>
            <pc:sldMk cId="4195675200" sldId="270"/>
            <ac:picMk id="16" creationId="{C66B67F0-B844-49A4-93FA-019537E64196}"/>
          </ac:picMkLst>
        </pc:picChg>
      </pc:sldChg>
      <pc:sldChg chg="del">
        <pc:chgData name="김 민기" userId="6a8753484d8c9a99" providerId="LiveId" clId="{769BE68F-BB6C-4B63-BD7E-ED4012DA904D}" dt="2020-02-01T04:38:16.604" v="240" actId="2696"/>
        <pc:sldMkLst>
          <pc:docMk/>
          <pc:sldMk cId="925223253" sldId="271"/>
        </pc:sldMkLst>
      </pc:sldChg>
      <pc:sldChg chg="del">
        <pc:chgData name="김 민기" userId="6a8753484d8c9a99" providerId="LiveId" clId="{769BE68F-BB6C-4B63-BD7E-ED4012DA904D}" dt="2020-02-01T04:39:13.685" v="358" actId="2696"/>
        <pc:sldMkLst>
          <pc:docMk/>
          <pc:sldMk cId="2366232015" sldId="272"/>
        </pc:sldMkLst>
      </pc:sldChg>
      <pc:sldChg chg="del">
        <pc:chgData name="김 민기" userId="6a8753484d8c9a99" providerId="LiveId" clId="{769BE68F-BB6C-4B63-BD7E-ED4012DA904D}" dt="2020-02-01T04:39:13.747" v="359" actId="2696"/>
        <pc:sldMkLst>
          <pc:docMk/>
          <pc:sldMk cId="1674908499" sldId="273"/>
        </pc:sldMkLst>
      </pc:sldChg>
      <pc:sldChg chg="del">
        <pc:chgData name="김 민기" userId="6a8753484d8c9a99" providerId="LiveId" clId="{769BE68F-BB6C-4B63-BD7E-ED4012DA904D}" dt="2020-02-01T04:39:13.797" v="360" actId="2696"/>
        <pc:sldMkLst>
          <pc:docMk/>
          <pc:sldMk cId="2375591826" sldId="274"/>
        </pc:sldMkLst>
      </pc:sldChg>
      <pc:sldChg chg="del">
        <pc:chgData name="김 민기" userId="6a8753484d8c9a99" providerId="LiveId" clId="{769BE68F-BB6C-4B63-BD7E-ED4012DA904D}" dt="2020-02-01T04:39:13.920" v="362" actId="2696"/>
        <pc:sldMkLst>
          <pc:docMk/>
          <pc:sldMk cId="3012037647" sldId="277"/>
        </pc:sldMkLst>
      </pc:sldChg>
      <pc:sldChg chg="del">
        <pc:chgData name="김 민기" userId="6a8753484d8c9a99" providerId="LiveId" clId="{769BE68F-BB6C-4B63-BD7E-ED4012DA904D}" dt="2020-02-01T04:39:13.858" v="361" actId="2696"/>
        <pc:sldMkLst>
          <pc:docMk/>
          <pc:sldMk cId="2901282432" sldId="278"/>
        </pc:sldMkLst>
      </pc:sldChg>
      <pc:sldChg chg="del">
        <pc:chgData name="김 민기" userId="6a8753484d8c9a99" providerId="LiveId" clId="{769BE68F-BB6C-4B63-BD7E-ED4012DA904D}" dt="2020-02-01T04:39:13.920" v="363" actId="2696"/>
        <pc:sldMkLst>
          <pc:docMk/>
          <pc:sldMk cId="1551241273" sldId="279"/>
        </pc:sldMkLst>
      </pc:sldChg>
      <pc:sldChg chg="modSp">
        <pc:chgData name="김 민기" userId="6a8753484d8c9a99" providerId="LiveId" clId="{769BE68F-BB6C-4B63-BD7E-ED4012DA904D}" dt="2020-02-01T04:39:17.629" v="365" actId="20577"/>
        <pc:sldMkLst>
          <pc:docMk/>
          <pc:sldMk cId="3162015516" sldId="280"/>
        </pc:sldMkLst>
        <pc:spChg chg="mod">
          <ac:chgData name="김 민기" userId="6a8753484d8c9a99" providerId="LiveId" clId="{769BE68F-BB6C-4B63-BD7E-ED4012DA904D}" dt="2020-02-01T04:39:17.629" v="365" actId="20577"/>
          <ac:spMkLst>
            <pc:docMk/>
            <pc:sldMk cId="3162015516" sldId="280"/>
            <ac:spMk id="3" creationId="{F536C807-CB09-45BE-87BC-5FC0B4BD68A3}"/>
          </ac:spMkLst>
        </pc:spChg>
      </pc:sldChg>
      <pc:sldChg chg="del">
        <pc:chgData name="김 민기" userId="6a8753484d8c9a99" providerId="LiveId" clId="{769BE68F-BB6C-4B63-BD7E-ED4012DA904D}" dt="2020-02-01T04:37:49.630" v="170" actId="2696"/>
        <pc:sldMkLst>
          <pc:docMk/>
          <pc:sldMk cId="361262530" sldId="285"/>
        </pc:sldMkLst>
      </pc:sldChg>
      <pc:sldChg chg="del">
        <pc:chgData name="김 민기" userId="6a8753484d8c9a99" providerId="LiveId" clId="{769BE68F-BB6C-4B63-BD7E-ED4012DA904D}" dt="2020-02-01T04:37:49.661" v="171" actId="2696"/>
        <pc:sldMkLst>
          <pc:docMk/>
          <pc:sldMk cId="3576840430" sldId="286"/>
        </pc:sldMkLst>
      </pc:sldChg>
      <pc:sldChg chg="del">
        <pc:chgData name="김 민기" userId="6a8753484d8c9a99" providerId="LiveId" clId="{769BE68F-BB6C-4B63-BD7E-ED4012DA904D}" dt="2020-02-01T04:37:49.692" v="172" actId="2696"/>
        <pc:sldMkLst>
          <pc:docMk/>
          <pc:sldMk cId="1603437695" sldId="287"/>
        </pc:sldMkLst>
      </pc:sldChg>
      <pc:sldChg chg="del">
        <pc:chgData name="김 민기" userId="6a8753484d8c9a99" providerId="LiveId" clId="{769BE68F-BB6C-4B63-BD7E-ED4012DA904D}" dt="2020-02-01T04:38:16.546" v="238" actId="2696"/>
        <pc:sldMkLst>
          <pc:docMk/>
          <pc:sldMk cId="2306023558" sldId="289"/>
        </pc:sldMkLst>
      </pc:sldChg>
      <pc:sldChg chg="del">
        <pc:chgData name="김 민기" userId="6a8753484d8c9a99" providerId="LiveId" clId="{769BE68F-BB6C-4B63-BD7E-ED4012DA904D}" dt="2020-02-01T04:38:16.485" v="237" actId="2696"/>
        <pc:sldMkLst>
          <pc:docMk/>
          <pc:sldMk cId="151558301" sldId="290"/>
        </pc:sldMkLst>
      </pc:sldChg>
    </pc:docChg>
  </pc:docChgLst>
  <pc:docChgLst>
    <pc:chgData name="김 민기" userId="6a8753484d8c9a99" providerId="LiveId" clId="{FE2D679C-A9F3-43FD-8B19-C6C623F32609}"/>
    <pc:docChg chg="undo redo custSel mod addSld delSld modSld sldOrd">
      <pc:chgData name="김 민기" userId="6a8753484d8c9a99" providerId="LiveId" clId="{FE2D679C-A9F3-43FD-8B19-C6C623F32609}" dt="2019-07-11T08:33:41.228" v="2269"/>
      <pc:docMkLst>
        <pc:docMk/>
      </pc:docMkLst>
      <pc:sldChg chg="addSp delSp modSp addAnim delAnim modAnim">
        <pc:chgData name="김 민기" userId="6a8753484d8c9a99" providerId="LiveId" clId="{FE2D679C-A9F3-43FD-8B19-C6C623F32609}" dt="2019-07-11T07:33:56.425" v="1244"/>
        <pc:sldMkLst>
          <pc:docMk/>
          <pc:sldMk cId="2173182533" sldId="257"/>
        </pc:sldMkLst>
        <pc:spChg chg="mod">
          <ac:chgData name="김 민기" userId="6a8753484d8c9a99" providerId="LiveId" clId="{FE2D679C-A9F3-43FD-8B19-C6C623F32609}" dt="2019-07-11T06:20:08.577" v="260"/>
          <ac:spMkLst>
            <pc:docMk/>
            <pc:sldMk cId="2173182533" sldId="257"/>
            <ac:spMk id="2" creationId="{516E885D-8658-473A-84F8-36BD61A4E07D}"/>
          </ac:spMkLst>
        </pc:spChg>
        <pc:spChg chg="del">
          <ac:chgData name="김 민기" userId="6a8753484d8c9a99" providerId="LiveId" clId="{FE2D679C-A9F3-43FD-8B19-C6C623F32609}" dt="2019-07-11T06:09:21.191" v="2" actId="478"/>
          <ac:spMkLst>
            <pc:docMk/>
            <pc:sldMk cId="2173182533" sldId="257"/>
            <ac:spMk id="3" creationId="{D77E85D8-5346-4B2A-8A09-3686F9FAA4ED}"/>
          </ac:spMkLst>
        </pc:spChg>
        <pc:spChg chg="add del mod">
          <ac:chgData name="김 민기" userId="6a8753484d8c9a99" providerId="LiveId" clId="{FE2D679C-A9F3-43FD-8B19-C6C623F32609}" dt="2019-07-11T06:09:24.450" v="3" actId="478"/>
          <ac:spMkLst>
            <pc:docMk/>
            <pc:sldMk cId="2173182533" sldId="257"/>
            <ac:spMk id="7" creationId="{E065DD57-D4AD-4C8B-9EE0-C61D13E9EC3A}"/>
          </ac:spMkLst>
        </pc:spChg>
        <pc:spChg chg="add del mod">
          <ac:chgData name="김 민기" userId="6a8753484d8c9a99" providerId="LiveId" clId="{FE2D679C-A9F3-43FD-8B19-C6C623F32609}" dt="2019-07-11T06:29:28.668" v="316" actId="478"/>
          <ac:spMkLst>
            <pc:docMk/>
            <pc:sldMk cId="2173182533" sldId="257"/>
            <ac:spMk id="8" creationId="{E6B2093B-BEFC-4C91-B4A1-4F51A32A587B}"/>
          </ac:spMkLst>
        </pc:spChg>
        <pc:spChg chg="add del mod">
          <ac:chgData name="김 민기" userId="6a8753484d8c9a99" providerId="LiveId" clId="{FE2D679C-A9F3-43FD-8B19-C6C623F32609}" dt="2019-07-11T06:12:40.526" v="96" actId="478"/>
          <ac:spMkLst>
            <pc:docMk/>
            <pc:sldMk cId="2173182533" sldId="257"/>
            <ac:spMk id="9" creationId="{9EF68A33-E624-49A9-826F-DEFACBD05EE7}"/>
          </ac:spMkLst>
        </pc:spChg>
        <pc:spChg chg="add del mod">
          <ac:chgData name="김 민기" userId="6a8753484d8c9a99" providerId="LiveId" clId="{FE2D679C-A9F3-43FD-8B19-C6C623F32609}" dt="2019-07-11T06:40:10.910" v="578" actId="20577"/>
          <ac:spMkLst>
            <pc:docMk/>
            <pc:sldMk cId="2173182533" sldId="257"/>
            <ac:spMk id="10" creationId="{E2718EDB-483C-448B-98D1-2DCB75137E77}"/>
          </ac:spMkLst>
        </pc:spChg>
        <pc:spChg chg="add del mod">
          <ac:chgData name="김 민기" userId="6a8753484d8c9a99" providerId="LiveId" clId="{FE2D679C-A9F3-43FD-8B19-C6C623F32609}" dt="2019-07-11T06:29:28.668" v="316" actId="478"/>
          <ac:spMkLst>
            <pc:docMk/>
            <pc:sldMk cId="2173182533" sldId="257"/>
            <ac:spMk id="11" creationId="{8EB778B1-3448-4E4C-A065-67CBBDE56CCF}"/>
          </ac:spMkLst>
        </pc:spChg>
        <pc:spChg chg="add del mod">
          <ac:chgData name="김 민기" userId="6a8753484d8c9a99" providerId="LiveId" clId="{FE2D679C-A9F3-43FD-8B19-C6C623F32609}" dt="2019-07-11T06:29:28.668" v="316" actId="478"/>
          <ac:spMkLst>
            <pc:docMk/>
            <pc:sldMk cId="2173182533" sldId="257"/>
            <ac:spMk id="13" creationId="{DD4EA858-69D2-4BA8-A5CF-969EBE4AE1FF}"/>
          </ac:spMkLst>
        </pc:spChg>
        <pc:spChg chg="add del mod">
          <ac:chgData name="김 민기" userId="6a8753484d8c9a99" providerId="LiveId" clId="{FE2D679C-A9F3-43FD-8B19-C6C623F32609}" dt="2019-07-11T06:29:28.668" v="316" actId="478"/>
          <ac:spMkLst>
            <pc:docMk/>
            <pc:sldMk cId="2173182533" sldId="257"/>
            <ac:spMk id="14" creationId="{BE414E4A-4F55-4B55-A3C6-F535936366D3}"/>
          </ac:spMkLst>
        </pc:spChg>
        <pc:picChg chg="add del mod">
          <ac:chgData name="김 민기" userId="6a8753484d8c9a99" providerId="LiveId" clId="{FE2D679C-A9F3-43FD-8B19-C6C623F32609}" dt="2019-07-11T06:29:28.668" v="316" actId="478"/>
          <ac:picMkLst>
            <pc:docMk/>
            <pc:sldMk cId="2173182533" sldId="257"/>
            <ac:picMk id="12" creationId="{A7826B4A-76A9-45B3-8CA4-7F510F62F993}"/>
          </ac:picMkLst>
        </pc:picChg>
        <pc:picChg chg="add del mod">
          <ac:chgData name="김 민기" userId="6a8753484d8c9a99" providerId="LiveId" clId="{FE2D679C-A9F3-43FD-8B19-C6C623F32609}" dt="2019-07-11T07:33:39.184" v="1241" actId="478"/>
          <ac:picMkLst>
            <pc:docMk/>
            <pc:sldMk cId="2173182533" sldId="257"/>
            <ac:picMk id="15" creationId="{3619E268-6661-40D9-97C9-C0842A31E250}"/>
          </ac:picMkLst>
        </pc:picChg>
        <pc:picChg chg="add del mod">
          <ac:chgData name="김 민기" userId="6a8753484d8c9a99" providerId="LiveId" clId="{FE2D679C-A9F3-43FD-8B19-C6C623F32609}" dt="2019-07-11T06:29:28.668" v="316" actId="478"/>
          <ac:picMkLst>
            <pc:docMk/>
            <pc:sldMk cId="2173182533" sldId="257"/>
            <ac:picMk id="16" creationId="{A5043638-C822-4D81-A352-EA98DD2D461E}"/>
          </ac:picMkLst>
        </pc:picChg>
        <pc:picChg chg="add mod">
          <ac:chgData name="김 민기" userId="6a8753484d8c9a99" providerId="LiveId" clId="{FE2D679C-A9F3-43FD-8B19-C6C623F32609}" dt="2019-07-11T07:33:47.229" v="1242" actId="1076"/>
          <ac:picMkLst>
            <pc:docMk/>
            <pc:sldMk cId="2173182533" sldId="257"/>
            <ac:picMk id="17" creationId="{61E766EE-7D8D-4BA3-BED2-97F3884416D8}"/>
          </ac:picMkLst>
        </pc:picChg>
        <pc:picChg chg="add del mod">
          <ac:chgData name="김 민기" userId="6a8753484d8c9a99" providerId="LiveId" clId="{FE2D679C-A9F3-43FD-8B19-C6C623F32609}" dt="2019-07-11T06:29:28.668" v="316" actId="478"/>
          <ac:picMkLst>
            <pc:docMk/>
            <pc:sldMk cId="2173182533" sldId="257"/>
            <ac:picMk id="1026" creationId="{7F3C795E-D195-4A51-905F-7AAF7E358230}"/>
          </ac:picMkLst>
        </pc:picChg>
      </pc:sldChg>
      <pc:sldChg chg="delSp">
        <pc:chgData name="김 민기" userId="6a8753484d8c9a99" providerId="LiveId" clId="{FE2D679C-A9F3-43FD-8B19-C6C623F32609}" dt="2019-07-11T08:15:32.757" v="1976" actId="478"/>
        <pc:sldMkLst>
          <pc:docMk/>
          <pc:sldMk cId="592004136" sldId="258"/>
        </pc:sldMkLst>
        <pc:spChg chg="del">
          <ac:chgData name="김 민기" userId="6a8753484d8c9a99" providerId="LiveId" clId="{FE2D679C-A9F3-43FD-8B19-C6C623F32609}" dt="2019-07-11T08:15:32.757" v="1976" actId="478"/>
          <ac:spMkLst>
            <pc:docMk/>
            <pc:sldMk cId="592004136" sldId="258"/>
            <ac:spMk id="3" creationId="{153E051D-2335-4F9D-B629-46A6468B8C9D}"/>
          </ac:spMkLst>
        </pc:spChg>
      </pc:sldChg>
      <pc:sldChg chg="addSp delSp modSp">
        <pc:chgData name="김 민기" userId="6a8753484d8c9a99" providerId="LiveId" clId="{FE2D679C-A9F3-43FD-8B19-C6C623F32609}" dt="2019-07-11T08:21:18.734" v="2087"/>
        <pc:sldMkLst>
          <pc:docMk/>
          <pc:sldMk cId="2342273897" sldId="261"/>
        </pc:sldMkLst>
        <pc:spChg chg="add del mod">
          <ac:chgData name="김 민기" userId="6a8753484d8c9a99" providerId="LiveId" clId="{FE2D679C-A9F3-43FD-8B19-C6C623F32609}" dt="2019-07-11T08:12:38.133" v="1894" actId="478"/>
          <ac:spMkLst>
            <pc:docMk/>
            <pc:sldMk cId="2342273897" sldId="261"/>
            <ac:spMk id="3" creationId="{FD3F19C8-A060-4527-B023-B5A58214F000}"/>
          </ac:spMkLst>
        </pc:spChg>
        <pc:spChg chg="mod">
          <ac:chgData name="김 민기" userId="6a8753484d8c9a99" providerId="LiveId" clId="{FE2D679C-A9F3-43FD-8B19-C6C623F32609}" dt="2019-07-11T08:13:01.692" v="1913"/>
          <ac:spMkLst>
            <pc:docMk/>
            <pc:sldMk cId="2342273897" sldId="261"/>
            <ac:spMk id="4" creationId="{4B00C070-7D79-4702-A429-6EA897E9E9E9}"/>
          </ac:spMkLst>
        </pc:spChg>
        <pc:spChg chg="del mod">
          <ac:chgData name="김 민기" userId="6a8753484d8c9a99" providerId="LiveId" clId="{FE2D679C-A9F3-43FD-8B19-C6C623F32609}" dt="2019-07-11T08:12:35.413" v="1893" actId="478"/>
          <ac:spMkLst>
            <pc:docMk/>
            <pc:sldMk cId="2342273897" sldId="261"/>
            <ac:spMk id="5" creationId="{141515C3-5923-4270-B0C2-1D35B34D4231}"/>
          </ac:spMkLst>
        </pc:spChg>
        <pc:spChg chg="add del">
          <ac:chgData name="김 민기" userId="6a8753484d8c9a99" providerId="LiveId" clId="{FE2D679C-A9F3-43FD-8B19-C6C623F32609}" dt="2019-07-11T08:21:18.734" v="2087"/>
          <ac:spMkLst>
            <pc:docMk/>
            <pc:sldMk cId="2342273897" sldId="261"/>
            <ac:spMk id="6" creationId="{43F4A2DB-8F93-4678-AABF-E3566F9DE47F}"/>
          </ac:spMkLst>
        </pc:spChg>
      </pc:sldChg>
      <pc:sldChg chg="addSp delSp modSp ord modAnim">
        <pc:chgData name="김 민기" userId="6a8753484d8c9a99" providerId="LiveId" clId="{FE2D679C-A9F3-43FD-8B19-C6C623F32609}" dt="2019-07-11T08:33:41.228" v="2269"/>
        <pc:sldMkLst>
          <pc:docMk/>
          <pc:sldMk cId="4252173635" sldId="262"/>
        </pc:sldMkLst>
        <pc:spChg chg="add del mod">
          <ac:chgData name="김 민기" userId="6a8753484d8c9a99" providerId="LiveId" clId="{FE2D679C-A9F3-43FD-8B19-C6C623F32609}" dt="2019-07-11T08:13:50.660" v="1943" actId="478"/>
          <ac:spMkLst>
            <pc:docMk/>
            <pc:sldMk cId="4252173635" sldId="262"/>
            <ac:spMk id="2" creationId="{19AED6C9-7EF6-43FD-8237-EB102C42D005}"/>
          </ac:spMkLst>
        </pc:spChg>
        <pc:spChg chg="add del mod">
          <ac:chgData name="김 민기" userId="6a8753484d8c9a99" providerId="LiveId" clId="{FE2D679C-A9F3-43FD-8B19-C6C623F32609}" dt="2019-07-11T08:13:51.469" v="1944" actId="478"/>
          <ac:spMkLst>
            <pc:docMk/>
            <pc:sldMk cId="4252173635" sldId="262"/>
            <ac:spMk id="3" creationId="{3BC9E180-E22E-40FA-B576-C454C3ECF0BC}"/>
          </ac:spMkLst>
        </pc:spChg>
        <pc:spChg chg="mod">
          <ac:chgData name="김 민기" userId="6a8753484d8c9a99" providerId="LiveId" clId="{FE2D679C-A9F3-43FD-8B19-C6C623F32609}" dt="2019-07-11T08:14:12.132" v="1973"/>
          <ac:spMkLst>
            <pc:docMk/>
            <pc:sldMk cId="4252173635" sldId="262"/>
            <ac:spMk id="4" creationId="{140FAD82-589F-4FDA-A94B-630BF567BA3D}"/>
          </ac:spMkLst>
        </pc:spChg>
        <pc:spChg chg="del">
          <ac:chgData name="김 민기" userId="6a8753484d8c9a99" providerId="LiveId" clId="{FE2D679C-A9F3-43FD-8B19-C6C623F32609}" dt="2019-07-11T08:13:48.635" v="1942" actId="478"/>
          <ac:spMkLst>
            <pc:docMk/>
            <pc:sldMk cId="4252173635" sldId="262"/>
            <ac:spMk id="5" creationId="{354B0911-3146-4F92-BD8A-B950BD6AF624}"/>
          </ac:spMkLst>
        </pc:spChg>
        <pc:spChg chg="add del mod">
          <ac:chgData name="김 민기" userId="6a8753484d8c9a99" providerId="LiveId" clId="{FE2D679C-A9F3-43FD-8B19-C6C623F32609}" dt="2019-07-11T08:26:37.798" v="2252" actId="14100"/>
          <ac:spMkLst>
            <pc:docMk/>
            <pc:sldMk cId="4252173635" sldId="262"/>
            <ac:spMk id="7" creationId="{C131479B-9088-4CEA-A58D-285ED0D6965A}"/>
          </ac:spMkLst>
        </pc:spChg>
        <pc:spChg chg="add del mod">
          <ac:chgData name="김 민기" userId="6a8753484d8c9a99" providerId="LiveId" clId="{FE2D679C-A9F3-43FD-8B19-C6C623F32609}" dt="2019-07-11T08:26:38.617" v="2253"/>
          <ac:spMkLst>
            <pc:docMk/>
            <pc:sldMk cId="4252173635" sldId="262"/>
            <ac:spMk id="8" creationId="{109E2152-F6D8-40A7-ABE6-39F070D70474}"/>
          </ac:spMkLst>
        </pc:spChg>
        <pc:spChg chg="add del">
          <ac:chgData name="김 민기" userId="6a8753484d8c9a99" providerId="LiveId" clId="{FE2D679C-A9F3-43FD-8B19-C6C623F32609}" dt="2019-07-11T08:26:59.897" v="2255"/>
          <ac:spMkLst>
            <pc:docMk/>
            <pc:sldMk cId="4252173635" sldId="262"/>
            <ac:spMk id="10" creationId="{887A3E27-97FB-4B61-A8AE-91E4FCDF4998}"/>
          </ac:spMkLst>
        </pc:spChg>
        <pc:graphicFrameChg chg="del">
          <ac:chgData name="김 민기" userId="6a8753484d8c9a99" providerId="LiveId" clId="{FE2D679C-A9F3-43FD-8B19-C6C623F32609}" dt="2019-07-11T08:13:48.635" v="1942" actId="478"/>
          <ac:graphicFrameMkLst>
            <pc:docMk/>
            <pc:sldMk cId="4252173635" sldId="262"/>
            <ac:graphicFrameMk id="13" creationId="{F74F93AF-F947-4C5F-8FF6-18995FB67958}"/>
          </ac:graphicFrameMkLst>
        </pc:graphicFrameChg>
        <pc:picChg chg="add mod">
          <ac:chgData name="김 민기" userId="6a8753484d8c9a99" providerId="LiveId" clId="{FE2D679C-A9F3-43FD-8B19-C6C623F32609}" dt="2019-07-11T08:27:43.840" v="2257" actId="1076"/>
          <ac:picMkLst>
            <pc:docMk/>
            <pc:sldMk cId="4252173635" sldId="262"/>
            <ac:picMk id="12" creationId="{3592F6F1-6571-474C-99D2-135EE9CC4021}"/>
          </ac:picMkLst>
        </pc:picChg>
        <pc:picChg chg="add mod">
          <ac:chgData name="김 민기" userId="6a8753484d8c9a99" providerId="LiveId" clId="{FE2D679C-A9F3-43FD-8B19-C6C623F32609}" dt="2019-07-11T08:31:24.633" v="2261" actId="14100"/>
          <ac:picMkLst>
            <pc:docMk/>
            <pc:sldMk cId="4252173635" sldId="262"/>
            <ac:picMk id="14" creationId="{7E3B9014-43AD-473F-A3C5-256CAF76DC0C}"/>
          </ac:picMkLst>
        </pc:picChg>
        <pc:picChg chg="add mod">
          <ac:chgData name="김 민기" userId="6a8753484d8c9a99" providerId="LiveId" clId="{FE2D679C-A9F3-43FD-8B19-C6C623F32609}" dt="2019-07-11T08:33:34.410" v="2267" actId="14100"/>
          <ac:picMkLst>
            <pc:docMk/>
            <pc:sldMk cId="4252173635" sldId="262"/>
            <ac:picMk id="16" creationId="{C66B67F0-B844-49A4-93FA-019537E64196}"/>
          </ac:picMkLst>
        </pc:picChg>
        <pc:cxnChg chg="del">
          <ac:chgData name="김 민기" userId="6a8753484d8c9a99" providerId="LiveId" clId="{FE2D679C-A9F3-43FD-8B19-C6C623F32609}" dt="2019-07-11T08:13:48.635" v="1942" actId="478"/>
          <ac:cxnSpMkLst>
            <pc:docMk/>
            <pc:sldMk cId="4252173635" sldId="262"/>
            <ac:cxnSpMk id="15" creationId="{2474411C-7823-4F64-BBED-04C53DC5E3FF}"/>
          </ac:cxnSpMkLst>
        </pc:cxnChg>
        <pc:cxnChg chg="del">
          <ac:chgData name="김 민기" userId="6a8753484d8c9a99" providerId="LiveId" clId="{FE2D679C-A9F3-43FD-8B19-C6C623F32609}" dt="2019-07-11T08:13:48.635" v="1942" actId="478"/>
          <ac:cxnSpMkLst>
            <pc:docMk/>
            <pc:sldMk cId="4252173635" sldId="262"/>
            <ac:cxnSpMk id="18" creationId="{4BC5F0CB-FFBE-443D-A87A-88D89584964E}"/>
          </ac:cxnSpMkLst>
        </pc:cxnChg>
        <pc:cxnChg chg="del">
          <ac:chgData name="김 민기" userId="6a8753484d8c9a99" providerId="LiveId" clId="{FE2D679C-A9F3-43FD-8B19-C6C623F32609}" dt="2019-07-11T08:13:48.635" v="1942" actId="478"/>
          <ac:cxnSpMkLst>
            <pc:docMk/>
            <pc:sldMk cId="4252173635" sldId="262"/>
            <ac:cxnSpMk id="19" creationId="{EE1627D1-1FCE-481F-9D23-1C19199F88E9}"/>
          </ac:cxnSpMkLst>
        </pc:cxnChg>
      </pc:sldChg>
      <pc:sldChg chg="addSp delSp modSp add setBg delAnim modAnim">
        <pc:chgData name="김 민기" userId="6a8753484d8c9a99" providerId="LiveId" clId="{FE2D679C-A9F3-43FD-8B19-C6C623F32609}" dt="2019-07-11T06:47:07.402" v="602"/>
        <pc:sldMkLst>
          <pc:docMk/>
          <pc:sldMk cId="2885949268" sldId="264"/>
        </pc:sldMkLst>
        <pc:spChg chg="mod">
          <ac:chgData name="김 민기" userId="6a8753484d8c9a99" providerId="LiveId" clId="{FE2D679C-A9F3-43FD-8B19-C6C623F32609}" dt="2019-07-11T06:33:58.078" v="540" actId="1076"/>
          <ac:spMkLst>
            <pc:docMk/>
            <pc:sldMk cId="2885949268" sldId="264"/>
            <ac:spMk id="2" creationId="{516E885D-8658-473A-84F8-36BD61A4E07D}"/>
          </ac:spMkLst>
        </pc:spChg>
        <pc:spChg chg="add del mod">
          <ac:chgData name="김 민기" userId="6a8753484d8c9a99" providerId="LiveId" clId="{FE2D679C-A9F3-43FD-8B19-C6C623F32609}" dt="2019-07-11T06:33:53.339" v="538" actId="478"/>
          <ac:spMkLst>
            <pc:docMk/>
            <pc:sldMk cId="2885949268" sldId="264"/>
            <ac:spMk id="3" creationId="{2CD8AD25-568E-4237-A60F-F1EE01A0FE66}"/>
          </ac:spMkLst>
        </pc:spChg>
        <pc:spChg chg="del">
          <ac:chgData name="김 민기" userId="6a8753484d8c9a99" providerId="LiveId" clId="{FE2D679C-A9F3-43FD-8B19-C6C623F32609}" dt="2019-07-11T06:29:33.507" v="317" actId="478"/>
          <ac:spMkLst>
            <pc:docMk/>
            <pc:sldMk cId="2885949268" sldId="264"/>
            <ac:spMk id="5" creationId="{8CA7074B-673F-4827-B473-5B322D35FA47}"/>
          </ac:spMkLst>
        </pc:spChg>
        <pc:spChg chg="add del mod">
          <ac:chgData name="김 민기" userId="6a8753484d8c9a99" providerId="LiveId" clId="{FE2D679C-A9F3-43FD-8B19-C6C623F32609}" dt="2019-07-11T06:31:47.368" v="343"/>
          <ac:spMkLst>
            <pc:docMk/>
            <pc:sldMk cId="2885949268" sldId="264"/>
            <ac:spMk id="6" creationId="{9B77DF6F-8A58-4495-A129-C6FF4AC58988}"/>
          </ac:spMkLst>
        </pc:spChg>
        <pc:spChg chg="add mod">
          <ac:chgData name="김 민기" userId="6a8753484d8c9a99" providerId="LiveId" clId="{FE2D679C-A9F3-43FD-8B19-C6C623F32609}" dt="2019-07-11T06:34:13.341" v="542" actId="1076"/>
          <ac:spMkLst>
            <pc:docMk/>
            <pc:sldMk cId="2885949268" sldId="264"/>
            <ac:spMk id="7" creationId="{71C3AE8D-EE2C-4549-BA50-2EA04CB1BC59}"/>
          </ac:spMkLst>
        </pc:spChg>
        <pc:spChg chg="del">
          <ac:chgData name="김 민기" userId="6a8753484d8c9a99" providerId="LiveId" clId="{FE2D679C-A9F3-43FD-8B19-C6C623F32609}" dt="2019-07-11T06:29:33.507" v="317" actId="478"/>
          <ac:spMkLst>
            <pc:docMk/>
            <pc:sldMk cId="2885949268" sldId="264"/>
            <ac:spMk id="8" creationId="{E6B2093B-BEFC-4C91-B4A1-4F51A32A587B}"/>
          </ac:spMkLst>
        </pc:spChg>
        <pc:spChg chg="del">
          <ac:chgData name="김 민기" userId="6a8753484d8c9a99" providerId="LiveId" clId="{FE2D679C-A9F3-43FD-8B19-C6C623F32609}" dt="2019-07-11T06:29:33.507" v="317" actId="478"/>
          <ac:spMkLst>
            <pc:docMk/>
            <pc:sldMk cId="2885949268" sldId="264"/>
            <ac:spMk id="10" creationId="{E2718EDB-483C-448B-98D1-2DCB75137E77}"/>
          </ac:spMkLst>
        </pc:spChg>
        <pc:spChg chg="del">
          <ac:chgData name="김 민기" userId="6a8753484d8c9a99" providerId="LiveId" clId="{FE2D679C-A9F3-43FD-8B19-C6C623F32609}" dt="2019-07-11T06:29:33.507" v="317" actId="478"/>
          <ac:spMkLst>
            <pc:docMk/>
            <pc:sldMk cId="2885949268" sldId="264"/>
            <ac:spMk id="11" creationId="{8EB778B1-3448-4E4C-A065-67CBBDE56CCF}"/>
          </ac:spMkLst>
        </pc:spChg>
        <pc:spChg chg="del">
          <ac:chgData name="김 민기" userId="6a8753484d8c9a99" providerId="LiveId" clId="{FE2D679C-A9F3-43FD-8B19-C6C623F32609}" dt="2019-07-11T06:29:33.507" v="317" actId="478"/>
          <ac:spMkLst>
            <pc:docMk/>
            <pc:sldMk cId="2885949268" sldId="264"/>
            <ac:spMk id="13" creationId="{DD4EA858-69D2-4BA8-A5CF-969EBE4AE1FF}"/>
          </ac:spMkLst>
        </pc:spChg>
        <pc:spChg chg="del">
          <ac:chgData name="김 민기" userId="6a8753484d8c9a99" providerId="LiveId" clId="{FE2D679C-A9F3-43FD-8B19-C6C623F32609}" dt="2019-07-11T06:29:33.507" v="317" actId="478"/>
          <ac:spMkLst>
            <pc:docMk/>
            <pc:sldMk cId="2885949268" sldId="264"/>
            <ac:spMk id="14" creationId="{BE414E4A-4F55-4B55-A3C6-F535936366D3}"/>
          </ac:spMkLst>
        </pc:spChg>
        <pc:spChg chg="add">
          <ac:chgData name="김 민기" userId="6a8753484d8c9a99" providerId="LiveId" clId="{FE2D679C-A9F3-43FD-8B19-C6C623F32609}" dt="2019-07-11T06:36:44.453" v="548"/>
          <ac:spMkLst>
            <pc:docMk/>
            <pc:sldMk cId="2885949268" sldId="264"/>
            <ac:spMk id="18" creationId="{077ECE54-42BC-4B46-A792-289228DF8E45}"/>
          </ac:spMkLst>
        </pc:spChg>
        <pc:picChg chg="add mod">
          <ac:chgData name="김 민기" userId="6a8753484d8c9a99" providerId="LiveId" clId="{FE2D679C-A9F3-43FD-8B19-C6C623F32609}" dt="2019-07-11T06:35:20.398" v="546" actId="14100"/>
          <ac:picMkLst>
            <pc:docMk/>
            <pc:sldMk cId="2885949268" sldId="264"/>
            <ac:picMk id="9" creationId="{C6393A6C-12B7-4965-A75C-1BB073E7D285}"/>
          </ac:picMkLst>
        </pc:picChg>
        <pc:picChg chg="del">
          <ac:chgData name="김 민기" userId="6a8753484d8c9a99" providerId="LiveId" clId="{FE2D679C-A9F3-43FD-8B19-C6C623F32609}" dt="2019-07-11T06:29:33.507" v="317" actId="478"/>
          <ac:picMkLst>
            <pc:docMk/>
            <pc:sldMk cId="2885949268" sldId="264"/>
            <ac:picMk id="12" creationId="{A7826B4A-76A9-45B3-8CA4-7F510F62F993}"/>
          </ac:picMkLst>
        </pc:picChg>
        <pc:picChg chg="del">
          <ac:chgData name="김 민기" userId="6a8753484d8c9a99" providerId="LiveId" clId="{FE2D679C-A9F3-43FD-8B19-C6C623F32609}" dt="2019-07-11T06:29:33.507" v="317" actId="478"/>
          <ac:picMkLst>
            <pc:docMk/>
            <pc:sldMk cId="2885949268" sldId="264"/>
            <ac:picMk id="15" creationId="{3619E268-6661-40D9-97C9-C0842A31E250}"/>
          </ac:picMkLst>
        </pc:picChg>
        <pc:picChg chg="del">
          <ac:chgData name="김 민기" userId="6a8753484d8c9a99" providerId="LiveId" clId="{FE2D679C-A9F3-43FD-8B19-C6C623F32609}" dt="2019-07-11T06:29:33.507" v="317" actId="478"/>
          <ac:picMkLst>
            <pc:docMk/>
            <pc:sldMk cId="2885949268" sldId="264"/>
            <ac:picMk id="16" creationId="{A5043638-C822-4D81-A352-EA98DD2D461E}"/>
          </ac:picMkLst>
        </pc:picChg>
        <pc:picChg chg="add mod">
          <ac:chgData name="김 민기" userId="6a8753484d8c9a99" providerId="LiveId" clId="{FE2D679C-A9F3-43FD-8B19-C6C623F32609}" dt="2019-07-11T06:42:46.972" v="583" actId="1076"/>
          <ac:picMkLst>
            <pc:docMk/>
            <pc:sldMk cId="2885949268" sldId="264"/>
            <ac:picMk id="17" creationId="{4CF935E8-D725-4B4E-B553-0E54344DDA54}"/>
          </ac:picMkLst>
        </pc:picChg>
        <pc:picChg chg="add mod">
          <ac:chgData name="김 민기" userId="6a8753484d8c9a99" providerId="LiveId" clId="{FE2D679C-A9F3-43FD-8B19-C6C623F32609}" dt="2019-07-11T06:42:46.972" v="583" actId="1076"/>
          <ac:picMkLst>
            <pc:docMk/>
            <pc:sldMk cId="2885949268" sldId="264"/>
            <ac:picMk id="19" creationId="{B2311B25-7B6E-45EE-B2F1-A890F4955F40}"/>
          </ac:picMkLst>
        </pc:picChg>
        <pc:picChg chg="add mod">
          <ac:chgData name="김 민기" userId="6a8753484d8c9a99" providerId="LiveId" clId="{FE2D679C-A9F3-43FD-8B19-C6C623F32609}" dt="2019-07-11T06:44:05.647" v="588" actId="1076"/>
          <ac:picMkLst>
            <pc:docMk/>
            <pc:sldMk cId="2885949268" sldId="264"/>
            <ac:picMk id="20" creationId="{E42A340D-48D2-4F97-A33F-C54C65899F22}"/>
          </ac:picMkLst>
        </pc:picChg>
        <pc:picChg chg="add mod">
          <ac:chgData name="김 민기" userId="6a8753484d8c9a99" providerId="LiveId" clId="{FE2D679C-A9F3-43FD-8B19-C6C623F32609}" dt="2019-07-11T06:43:31.597" v="587" actId="14100"/>
          <ac:picMkLst>
            <pc:docMk/>
            <pc:sldMk cId="2885949268" sldId="264"/>
            <ac:picMk id="21" creationId="{65BB2715-6AF8-4441-8F1E-5C88C3EC357F}"/>
          </ac:picMkLst>
        </pc:picChg>
        <pc:picChg chg="add mod">
          <ac:chgData name="김 민기" userId="6a8753484d8c9a99" providerId="LiveId" clId="{FE2D679C-A9F3-43FD-8B19-C6C623F32609}" dt="2019-07-11T06:44:54.822" v="591" actId="1076"/>
          <ac:picMkLst>
            <pc:docMk/>
            <pc:sldMk cId="2885949268" sldId="264"/>
            <ac:picMk id="22" creationId="{D512A910-7EC8-4CC3-9420-A10E3EE7124C}"/>
          </ac:picMkLst>
        </pc:picChg>
        <pc:picChg chg="add mod">
          <ac:chgData name="김 민기" userId="6a8753484d8c9a99" providerId="LiveId" clId="{FE2D679C-A9F3-43FD-8B19-C6C623F32609}" dt="2019-07-11T06:46:59.436" v="601" actId="14100"/>
          <ac:picMkLst>
            <pc:docMk/>
            <pc:sldMk cId="2885949268" sldId="264"/>
            <ac:picMk id="23" creationId="{DDCEC503-9A89-4F48-BB6A-73F88584C2AB}"/>
          </ac:picMkLst>
        </pc:picChg>
        <pc:picChg chg="del">
          <ac:chgData name="김 민기" userId="6a8753484d8c9a99" providerId="LiveId" clId="{FE2D679C-A9F3-43FD-8B19-C6C623F32609}" dt="2019-07-11T06:29:33.507" v="317" actId="478"/>
          <ac:picMkLst>
            <pc:docMk/>
            <pc:sldMk cId="2885949268" sldId="264"/>
            <ac:picMk id="1026" creationId="{7F3C795E-D195-4A51-905F-7AAF7E358230}"/>
          </ac:picMkLst>
        </pc:picChg>
      </pc:sldChg>
      <pc:sldChg chg="addSp delSp modSp add delAnim modAnim">
        <pc:chgData name="김 민기" userId="6a8753484d8c9a99" providerId="LiveId" clId="{FE2D679C-A9F3-43FD-8B19-C6C623F32609}" dt="2019-07-11T07:58:19.130" v="1541"/>
        <pc:sldMkLst>
          <pc:docMk/>
          <pc:sldMk cId="3820830582" sldId="265"/>
        </pc:sldMkLst>
        <pc:spChg chg="add del mod">
          <ac:chgData name="김 민기" userId="6a8753484d8c9a99" providerId="LiveId" clId="{FE2D679C-A9F3-43FD-8B19-C6C623F32609}" dt="2019-07-11T06:52:12.874" v="610"/>
          <ac:spMkLst>
            <pc:docMk/>
            <pc:sldMk cId="3820830582" sldId="265"/>
            <ac:spMk id="3" creationId="{9DF2AE3D-E9C6-4060-B7A7-3C8A1E80D8B5}"/>
          </ac:spMkLst>
        </pc:spChg>
        <pc:spChg chg="add mod">
          <ac:chgData name="김 민기" userId="6a8753484d8c9a99" providerId="LiveId" clId="{FE2D679C-A9F3-43FD-8B19-C6C623F32609}" dt="2019-07-11T06:54:28.117" v="831" actId="255"/>
          <ac:spMkLst>
            <pc:docMk/>
            <pc:sldMk cId="3820830582" sldId="265"/>
            <ac:spMk id="6" creationId="{52921378-705C-4C7B-8A9D-037B2585166F}"/>
          </ac:spMkLst>
        </pc:spChg>
        <pc:spChg chg="add del">
          <ac:chgData name="김 민기" userId="6a8753484d8c9a99" providerId="LiveId" clId="{FE2D679C-A9F3-43FD-8B19-C6C623F32609}" dt="2019-07-11T06:52:37.322" v="614"/>
          <ac:spMkLst>
            <pc:docMk/>
            <pc:sldMk cId="3820830582" sldId="265"/>
            <ac:spMk id="7" creationId="{0E1F18F6-4F43-4202-833F-61F5AEDD12C5}"/>
          </ac:spMkLst>
        </pc:spChg>
        <pc:spChg chg="del">
          <ac:chgData name="김 민기" userId="6a8753484d8c9a99" providerId="LiveId" clId="{FE2D679C-A9F3-43FD-8B19-C6C623F32609}" dt="2019-07-11T06:29:40.730" v="318" actId="478"/>
          <ac:spMkLst>
            <pc:docMk/>
            <pc:sldMk cId="3820830582" sldId="265"/>
            <ac:spMk id="8" creationId="{E6B2093B-BEFC-4C91-B4A1-4F51A32A587B}"/>
          </ac:spMkLst>
        </pc:spChg>
        <pc:spChg chg="del">
          <ac:chgData name="김 민기" userId="6a8753484d8c9a99" providerId="LiveId" clId="{FE2D679C-A9F3-43FD-8B19-C6C623F32609}" dt="2019-07-11T06:29:44.045" v="319" actId="478"/>
          <ac:spMkLst>
            <pc:docMk/>
            <pc:sldMk cId="3820830582" sldId="265"/>
            <ac:spMk id="10" creationId="{E2718EDB-483C-448B-98D1-2DCB75137E77}"/>
          </ac:spMkLst>
        </pc:spChg>
        <pc:spChg chg="del">
          <ac:chgData name="김 민기" userId="6a8753484d8c9a99" providerId="LiveId" clId="{FE2D679C-A9F3-43FD-8B19-C6C623F32609}" dt="2019-07-11T06:29:40.730" v="318" actId="478"/>
          <ac:spMkLst>
            <pc:docMk/>
            <pc:sldMk cId="3820830582" sldId="265"/>
            <ac:spMk id="11" creationId="{8EB778B1-3448-4E4C-A065-67CBBDE56CCF}"/>
          </ac:spMkLst>
        </pc:spChg>
        <pc:spChg chg="del">
          <ac:chgData name="김 민기" userId="6a8753484d8c9a99" providerId="LiveId" clId="{FE2D679C-A9F3-43FD-8B19-C6C623F32609}" dt="2019-07-11T06:29:40.730" v="318" actId="478"/>
          <ac:spMkLst>
            <pc:docMk/>
            <pc:sldMk cId="3820830582" sldId="265"/>
            <ac:spMk id="13" creationId="{DD4EA858-69D2-4BA8-A5CF-969EBE4AE1FF}"/>
          </ac:spMkLst>
        </pc:spChg>
        <pc:spChg chg="del">
          <ac:chgData name="김 민기" userId="6a8753484d8c9a99" providerId="LiveId" clId="{FE2D679C-A9F3-43FD-8B19-C6C623F32609}" dt="2019-07-11T06:29:40.730" v="318" actId="478"/>
          <ac:spMkLst>
            <pc:docMk/>
            <pc:sldMk cId="3820830582" sldId="265"/>
            <ac:spMk id="14" creationId="{BE414E4A-4F55-4B55-A3C6-F535936366D3}"/>
          </ac:spMkLst>
        </pc:spChg>
        <pc:spChg chg="add mod">
          <ac:chgData name="김 민기" userId="6a8753484d8c9a99" providerId="LiveId" clId="{FE2D679C-A9F3-43FD-8B19-C6C623F32609}" dt="2019-07-11T06:57:05.024" v="976" actId="1076"/>
          <ac:spMkLst>
            <pc:docMk/>
            <pc:sldMk cId="3820830582" sldId="265"/>
            <ac:spMk id="17" creationId="{2A682D92-D335-453F-9EA1-8511833F68BD}"/>
          </ac:spMkLst>
        </pc:spChg>
        <pc:spChg chg="add del">
          <ac:chgData name="김 민기" userId="6a8753484d8c9a99" providerId="LiveId" clId="{FE2D679C-A9F3-43FD-8B19-C6C623F32609}" dt="2019-07-11T07:15:29.081" v="994"/>
          <ac:spMkLst>
            <pc:docMk/>
            <pc:sldMk cId="3820830582" sldId="265"/>
            <ac:spMk id="19" creationId="{F14C8BE9-A322-4CE5-A6E1-2FEB6E042EA6}"/>
          </ac:spMkLst>
        </pc:spChg>
        <pc:spChg chg="add mod">
          <ac:chgData name="김 민기" userId="6a8753484d8c9a99" providerId="LiveId" clId="{FE2D679C-A9F3-43FD-8B19-C6C623F32609}" dt="2019-07-11T07:17:13.059" v="1201" actId="1076"/>
          <ac:spMkLst>
            <pc:docMk/>
            <pc:sldMk cId="3820830582" sldId="265"/>
            <ac:spMk id="20" creationId="{53C18F97-D159-4557-9807-6AE5B2656C1D}"/>
          </ac:spMkLst>
        </pc:spChg>
        <pc:spChg chg="add mod">
          <ac:chgData name="김 민기" userId="6a8753484d8c9a99" providerId="LiveId" clId="{FE2D679C-A9F3-43FD-8B19-C6C623F32609}" dt="2019-07-11T07:22:00.756" v="1218" actId="1076"/>
          <ac:spMkLst>
            <pc:docMk/>
            <pc:sldMk cId="3820830582" sldId="265"/>
            <ac:spMk id="23" creationId="{EA296EF1-F0B2-49AD-BE2C-0E0047CAB881}"/>
          </ac:spMkLst>
        </pc:spChg>
        <pc:spChg chg="add mod">
          <ac:chgData name="김 민기" userId="6a8753484d8c9a99" providerId="LiveId" clId="{FE2D679C-A9F3-43FD-8B19-C6C623F32609}" dt="2019-07-11T07:50:45.972" v="1471" actId="20577"/>
          <ac:spMkLst>
            <pc:docMk/>
            <pc:sldMk cId="3820830582" sldId="265"/>
            <ac:spMk id="30" creationId="{E5778981-DB8B-4A0A-A31A-55AA8CAF55AE}"/>
          </ac:spMkLst>
        </pc:spChg>
        <pc:picChg chg="add mod">
          <ac:chgData name="김 민기" userId="6a8753484d8c9a99" providerId="LiveId" clId="{FE2D679C-A9F3-43FD-8B19-C6C623F32609}" dt="2019-07-11T06:57:08.414" v="977" actId="14100"/>
          <ac:picMkLst>
            <pc:docMk/>
            <pc:sldMk cId="3820830582" sldId="265"/>
            <ac:picMk id="9" creationId="{E8AAD026-24F6-4E50-A7D9-EF3B2BFA1FD9}"/>
          </ac:picMkLst>
        </pc:picChg>
        <pc:picChg chg="del">
          <ac:chgData name="김 민기" userId="6a8753484d8c9a99" providerId="LiveId" clId="{FE2D679C-A9F3-43FD-8B19-C6C623F32609}" dt="2019-07-11T06:29:40.730" v="318" actId="478"/>
          <ac:picMkLst>
            <pc:docMk/>
            <pc:sldMk cId="3820830582" sldId="265"/>
            <ac:picMk id="12" creationId="{A7826B4A-76A9-45B3-8CA4-7F510F62F993}"/>
          </ac:picMkLst>
        </pc:picChg>
        <pc:picChg chg="del">
          <ac:chgData name="김 민기" userId="6a8753484d8c9a99" providerId="LiveId" clId="{FE2D679C-A9F3-43FD-8B19-C6C623F32609}" dt="2019-07-11T06:29:40.730" v="318" actId="478"/>
          <ac:picMkLst>
            <pc:docMk/>
            <pc:sldMk cId="3820830582" sldId="265"/>
            <ac:picMk id="15" creationId="{3619E268-6661-40D9-97C9-C0842A31E250}"/>
          </ac:picMkLst>
        </pc:picChg>
        <pc:picChg chg="del">
          <ac:chgData name="김 민기" userId="6a8753484d8c9a99" providerId="LiveId" clId="{FE2D679C-A9F3-43FD-8B19-C6C623F32609}" dt="2019-07-11T06:29:40.730" v="318" actId="478"/>
          <ac:picMkLst>
            <pc:docMk/>
            <pc:sldMk cId="3820830582" sldId="265"/>
            <ac:picMk id="16" creationId="{A5043638-C822-4D81-A352-EA98DD2D461E}"/>
          </ac:picMkLst>
        </pc:picChg>
        <pc:picChg chg="add mod">
          <ac:chgData name="김 민기" userId="6a8753484d8c9a99" providerId="LiveId" clId="{FE2D679C-A9F3-43FD-8B19-C6C623F32609}" dt="2019-07-11T07:00:41.900" v="979" actId="1076"/>
          <ac:picMkLst>
            <pc:docMk/>
            <pc:sldMk cId="3820830582" sldId="265"/>
            <ac:picMk id="18" creationId="{9C3C6AAF-4D68-42DD-AF73-BD72E6F35CFE}"/>
          </ac:picMkLst>
        </pc:picChg>
        <pc:picChg chg="add del mod">
          <ac:chgData name="김 민기" userId="6a8753484d8c9a99" providerId="LiveId" clId="{FE2D679C-A9F3-43FD-8B19-C6C623F32609}" dt="2019-07-11T07:27:56.689" v="1225" actId="478"/>
          <ac:picMkLst>
            <pc:docMk/>
            <pc:sldMk cId="3820830582" sldId="265"/>
            <ac:picMk id="21" creationId="{ABED753A-2447-48A6-83B3-BFE29B942629}"/>
          </ac:picMkLst>
        </pc:picChg>
        <pc:picChg chg="add mod">
          <ac:chgData name="김 민기" userId="6a8753484d8c9a99" providerId="LiveId" clId="{FE2D679C-A9F3-43FD-8B19-C6C623F32609}" dt="2019-07-11T07:35:21.790" v="1245" actId="1076"/>
          <ac:picMkLst>
            <pc:docMk/>
            <pc:sldMk cId="3820830582" sldId="265"/>
            <ac:picMk id="22" creationId="{A1EADC10-AF33-4508-BD95-C60083AD4977}"/>
          </ac:picMkLst>
        </pc:picChg>
        <pc:picChg chg="add del mod">
          <ac:chgData name="김 민기" userId="6a8753484d8c9a99" providerId="LiveId" clId="{FE2D679C-A9F3-43FD-8B19-C6C623F32609}" dt="2019-07-11T07:28:36.190" v="1229" actId="478"/>
          <ac:picMkLst>
            <pc:docMk/>
            <pc:sldMk cId="3820830582" sldId="265"/>
            <ac:picMk id="24" creationId="{C3D13795-1275-4E4E-9660-732F60FB8881}"/>
          </ac:picMkLst>
        </pc:picChg>
        <pc:picChg chg="add mod">
          <ac:chgData name="김 민기" userId="6a8753484d8c9a99" providerId="LiveId" clId="{FE2D679C-A9F3-43FD-8B19-C6C623F32609}" dt="2019-07-11T07:28:50.516" v="1233" actId="14100"/>
          <ac:picMkLst>
            <pc:docMk/>
            <pc:sldMk cId="3820830582" sldId="265"/>
            <ac:picMk id="25" creationId="{7DDB80AE-FF6A-4016-A194-7BE357EE92CE}"/>
          </ac:picMkLst>
        </pc:picChg>
        <pc:picChg chg="add mod">
          <ac:chgData name="김 민기" userId="6a8753484d8c9a99" providerId="LiveId" clId="{FE2D679C-A9F3-43FD-8B19-C6C623F32609}" dt="2019-07-11T07:39:15.937" v="1250" actId="1076"/>
          <ac:picMkLst>
            <pc:docMk/>
            <pc:sldMk cId="3820830582" sldId="265"/>
            <ac:picMk id="26" creationId="{CFF84EA9-7729-474D-88D7-79A77825FB1F}"/>
          </ac:picMkLst>
        </pc:picChg>
        <pc:picChg chg="add mod">
          <ac:chgData name="김 민기" userId="6a8753484d8c9a99" providerId="LiveId" clId="{FE2D679C-A9F3-43FD-8B19-C6C623F32609}" dt="2019-07-11T07:41:00.352" v="1255" actId="14100"/>
          <ac:picMkLst>
            <pc:docMk/>
            <pc:sldMk cId="3820830582" sldId="265"/>
            <ac:picMk id="27" creationId="{FDA1332A-6C4E-46DD-B54F-0148B69C1439}"/>
          </ac:picMkLst>
        </pc:picChg>
        <pc:picChg chg="add mod">
          <ac:chgData name="김 민기" userId="6a8753484d8c9a99" providerId="LiveId" clId="{FE2D679C-A9F3-43FD-8B19-C6C623F32609}" dt="2019-07-11T07:43:45.831" v="1259" actId="1076"/>
          <ac:picMkLst>
            <pc:docMk/>
            <pc:sldMk cId="3820830582" sldId="265"/>
            <ac:picMk id="28" creationId="{A09F932A-BE60-4BEB-BC7D-3944ECBBD329}"/>
          </ac:picMkLst>
        </pc:picChg>
        <pc:picChg chg="add mod">
          <ac:chgData name="김 민기" userId="6a8753484d8c9a99" providerId="LiveId" clId="{FE2D679C-A9F3-43FD-8B19-C6C623F32609}" dt="2019-07-11T07:44:17.126" v="1263" actId="14100"/>
          <ac:picMkLst>
            <pc:docMk/>
            <pc:sldMk cId="3820830582" sldId="265"/>
            <ac:picMk id="29" creationId="{3A39C6ED-0129-4161-81BA-32170D6A8EF0}"/>
          </ac:picMkLst>
        </pc:picChg>
        <pc:picChg chg="add mod">
          <ac:chgData name="김 민기" userId="6a8753484d8c9a99" providerId="LiveId" clId="{FE2D679C-A9F3-43FD-8B19-C6C623F32609}" dt="2019-07-11T07:57:43.527" v="1537" actId="1076"/>
          <ac:picMkLst>
            <pc:docMk/>
            <pc:sldMk cId="3820830582" sldId="265"/>
            <ac:picMk id="31" creationId="{0C96424C-3116-4251-935E-861F84E6C0D9}"/>
          </ac:picMkLst>
        </pc:picChg>
        <pc:picChg chg="add mod">
          <ac:chgData name="김 민기" userId="6a8753484d8c9a99" providerId="LiveId" clId="{FE2D679C-A9F3-43FD-8B19-C6C623F32609}" dt="2019-07-11T07:58:16.744" v="1540" actId="14100"/>
          <ac:picMkLst>
            <pc:docMk/>
            <pc:sldMk cId="3820830582" sldId="265"/>
            <ac:picMk id="32" creationId="{D54A68E2-D4A0-4A59-B020-1C2162323395}"/>
          </ac:picMkLst>
        </pc:picChg>
        <pc:picChg chg="del">
          <ac:chgData name="김 민기" userId="6a8753484d8c9a99" providerId="LiveId" clId="{FE2D679C-A9F3-43FD-8B19-C6C623F32609}" dt="2019-07-11T06:29:40.730" v="318" actId="478"/>
          <ac:picMkLst>
            <pc:docMk/>
            <pc:sldMk cId="3820830582" sldId="265"/>
            <ac:picMk id="1026" creationId="{7F3C795E-D195-4A51-905F-7AAF7E358230}"/>
          </ac:picMkLst>
        </pc:picChg>
      </pc:sldChg>
      <pc:sldChg chg="addSp delSp modSp add delAnim modAnim">
        <pc:chgData name="김 민기" userId="6a8753484d8c9a99" providerId="LiveId" clId="{FE2D679C-A9F3-43FD-8B19-C6C623F32609}" dt="2019-07-11T08:11:55.256" v="1891"/>
        <pc:sldMkLst>
          <pc:docMk/>
          <pc:sldMk cId="2485263790" sldId="266"/>
        </pc:sldMkLst>
        <pc:spChg chg="add mod">
          <ac:chgData name="김 민기" userId="6a8753484d8c9a99" providerId="LiveId" clId="{FE2D679C-A9F3-43FD-8B19-C6C623F32609}" dt="2019-07-11T07:56:41.414" v="1534"/>
          <ac:spMkLst>
            <pc:docMk/>
            <pc:sldMk cId="2485263790" sldId="266"/>
            <ac:spMk id="3" creationId="{2349307C-3232-44BF-BD51-29FE09D47661}"/>
          </ac:spMkLst>
        </pc:spChg>
        <pc:spChg chg="del">
          <ac:chgData name="김 민기" userId="6a8753484d8c9a99" providerId="LiveId" clId="{FE2D679C-A9F3-43FD-8B19-C6C623F32609}" dt="2019-07-11T06:29:51.572" v="320" actId="478"/>
          <ac:spMkLst>
            <pc:docMk/>
            <pc:sldMk cId="2485263790" sldId="266"/>
            <ac:spMk id="8" creationId="{E6B2093B-BEFC-4C91-B4A1-4F51A32A587B}"/>
          </ac:spMkLst>
        </pc:spChg>
        <pc:spChg chg="del">
          <ac:chgData name="김 민기" userId="6a8753484d8c9a99" providerId="LiveId" clId="{FE2D679C-A9F3-43FD-8B19-C6C623F32609}" dt="2019-07-11T06:29:51.572" v="320" actId="478"/>
          <ac:spMkLst>
            <pc:docMk/>
            <pc:sldMk cId="2485263790" sldId="266"/>
            <ac:spMk id="10" creationId="{E2718EDB-483C-448B-98D1-2DCB75137E77}"/>
          </ac:spMkLst>
        </pc:spChg>
        <pc:spChg chg="del">
          <ac:chgData name="김 민기" userId="6a8753484d8c9a99" providerId="LiveId" clId="{FE2D679C-A9F3-43FD-8B19-C6C623F32609}" dt="2019-07-11T06:29:51.572" v="320" actId="478"/>
          <ac:spMkLst>
            <pc:docMk/>
            <pc:sldMk cId="2485263790" sldId="266"/>
            <ac:spMk id="11" creationId="{8EB778B1-3448-4E4C-A065-67CBBDE56CCF}"/>
          </ac:spMkLst>
        </pc:spChg>
        <pc:spChg chg="del">
          <ac:chgData name="김 민기" userId="6a8753484d8c9a99" providerId="LiveId" clId="{FE2D679C-A9F3-43FD-8B19-C6C623F32609}" dt="2019-07-11T06:29:51.572" v="320" actId="478"/>
          <ac:spMkLst>
            <pc:docMk/>
            <pc:sldMk cId="2485263790" sldId="266"/>
            <ac:spMk id="13" creationId="{DD4EA858-69D2-4BA8-A5CF-969EBE4AE1FF}"/>
          </ac:spMkLst>
        </pc:spChg>
        <pc:spChg chg="del">
          <ac:chgData name="김 민기" userId="6a8753484d8c9a99" providerId="LiveId" clId="{FE2D679C-A9F3-43FD-8B19-C6C623F32609}" dt="2019-07-11T06:29:51.572" v="320" actId="478"/>
          <ac:spMkLst>
            <pc:docMk/>
            <pc:sldMk cId="2485263790" sldId="266"/>
            <ac:spMk id="14" creationId="{BE414E4A-4F55-4B55-A3C6-F535936366D3}"/>
          </ac:spMkLst>
        </pc:spChg>
        <pc:spChg chg="add mod">
          <ac:chgData name="김 민기" userId="6a8753484d8c9a99" providerId="LiveId" clId="{FE2D679C-A9F3-43FD-8B19-C6C623F32609}" dt="2019-07-11T08:07:37.709" v="1883"/>
          <ac:spMkLst>
            <pc:docMk/>
            <pc:sldMk cId="2485263790" sldId="266"/>
            <ac:spMk id="17" creationId="{936ABE32-E5CC-4837-B529-A67E93465800}"/>
          </ac:spMkLst>
        </pc:spChg>
        <pc:picChg chg="add del">
          <ac:chgData name="김 민기" userId="6a8753484d8c9a99" providerId="LiveId" clId="{FE2D679C-A9F3-43FD-8B19-C6C623F32609}" dt="2019-07-11T07:56:44.162" v="1536"/>
          <ac:picMkLst>
            <pc:docMk/>
            <pc:sldMk cId="2485263790" sldId="266"/>
            <ac:picMk id="6" creationId="{F401688A-2B2F-4854-926B-C8C0C833BDA9}"/>
          </ac:picMkLst>
        </pc:picChg>
        <pc:picChg chg="add mod">
          <ac:chgData name="김 민기" userId="6a8753484d8c9a99" providerId="LiveId" clId="{FE2D679C-A9F3-43FD-8B19-C6C623F32609}" dt="2019-07-11T08:01:06.339" v="1850" actId="14100"/>
          <ac:picMkLst>
            <pc:docMk/>
            <pc:sldMk cId="2485263790" sldId="266"/>
            <ac:picMk id="7" creationId="{E282EDAF-2338-454B-92E5-8D8E9B781766}"/>
          </ac:picMkLst>
        </pc:picChg>
        <pc:picChg chg="add mod">
          <ac:chgData name="김 민기" userId="6a8753484d8c9a99" providerId="LiveId" clId="{FE2D679C-A9F3-43FD-8B19-C6C623F32609}" dt="2019-07-11T08:02:05.921" v="1853" actId="1076"/>
          <ac:picMkLst>
            <pc:docMk/>
            <pc:sldMk cId="2485263790" sldId="266"/>
            <ac:picMk id="9" creationId="{8F4B97AF-8E8D-42FE-808F-19CBE17238D1}"/>
          </ac:picMkLst>
        </pc:picChg>
        <pc:picChg chg="del">
          <ac:chgData name="김 민기" userId="6a8753484d8c9a99" providerId="LiveId" clId="{FE2D679C-A9F3-43FD-8B19-C6C623F32609}" dt="2019-07-11T06:29:51.572" v="320" actId="478"/>
          <ac:picMkLst>
            <pc:docMk/>
            <pc:sldMk cId="2485263790" sldId="266"/>
            <ac:picMk id="12" creationId="{A7826B4A-76A9-45B3-8CA4-7F510F62F993}"/>
          </ac:picMkLst>
        </pc:picChg>
        <pc:picChg chg="del">
          <ac:chgData name="김 민기" userId="6a8753484d8c9a99" providerId="LiveId" clId="{FE2D679C-A9F3-43FD-8B19-C6C623F32609}" dt="2019-07-11T06:29:51.572" v="320" actId="478"/>
          <ac:picMkLst>
            <pc:docMk/>
            <pc:sldMk cId="2485263790" sldId="266"/>
            <ac:picMk id="15" creationId="{3619E268-6661-40D9-97C9-C0842A31E250}"/>
          </ac:picMkLst>
        </pc:picChg>
        <pc:picChg chg="del mod">
          <ac:chgData name="김 민기" userId="6a8753484d8c9a99" providerId="LiveId" clId="{FE2D679C-A9F3-43FD-8B19-C6C623F32609}" dt="2019-07-11T06:29:53.840" v="322" actId="478"/>
          <ac:picMkLst>
            <pc:docMk/>
            <pc:sldMk cId="2485263790" sldId="266"/>
            <ac:picMk id="16" creationId="{A5043638-C822-4D81-A352-EA98DD2D461E}"/>
          </ac:picMkLst>
        </pc:picChg>
        <pc:picChg chg="add mod">
          <ac:chgData name="김 민기" userId="6a8753484d8c9a99" providerId="LiveId" clId="{FE2D679C-A9F3-43FD-8B19-C6C623F32609}" dt="2019-07-11T08:04:35.778" v="1857" actId="14100"/>
          <ac:picMkLst>
            <pc:docMk/>
            <pc:sldMk cId="2485263790" sldId="266"/>
            <ac:picMk id="18" creationId="{B964B89B-D4B7-4E77-9180-59CBCCDDB0D9}"/>
          </ac:picMkLst>
        </pc:picChg>
        <pc:picChg chg="add mod">
          <ac:chgData name="김 민기" userId="6a8753484d8c9a99" providerId="LiveId" clId="{FE2D679C-A9F3-43FD-8B19-C6C623F32609}" dt="2019-07-11T08:04:54.546" v="1859" actId="1076"/>
          <ac:picMkLst>
            <pc:docMk/>
            <pc:sldMk cId="2485263790" sldId="266"/>
            <ac:picMk id="19" creationId="{D90B76D2-A874-4DB3-9427-7954386CCD62}"/>
          </ac:picMkLst>
        </pc:picChg>
        <pc:picChg chg="add mod">
          <ac:chgData name="김 민기" userId="6a8753484d8c9a99" providerId="LiveId" clId="{FE2D679C-A9F3-43FD-8B19-C6C623F32609}" dt="2019-07-11T08:07:07.925" v="1874" actId="1076"/>
          <ac:picMkLst>
            <pc:docMk/>
            <pc:sldMk cId="2485263790" sldId="266"/>
            <ac:picMk id="20" creationId="{72622B2C-DBBF-4428-9E8A-BD365F96A4E4}"/>
          </ac:picMkLst>
        </pc:picChg>
        <pc:picChg chg="add mod">
          <ac:chgData name="김 민기" userId="6a8753484d8c9a99" providerId="LiveId" clId="{FE2D679C-A9F3-43FD-8B19-C6C623F32609}" dt="2019-07-11T08:07:11.567" v="1875" actId="1076"/>
          <ac:picMkLst>
            <pc:docMk/>
            <pc:sldMk cId="2485263790" sldId="266"/>
            <ac:picMk id="21" creationId="{7CECFCFC-B4B2-45C2-89C0-B31C2D65D48D}"/>
          </ac:picMkLst>
        </pc:picChg>
        <pc:picChg chg="add mod">
          <ac:chgData name="김 민기" userId="6a8753484d8c9a99" providerId="LiveId" clId="{FE2D679C-A9F3-43FD-8B19-C6C623F32609}" dt="2019-07-11T08:11:21.701" v="1886" actId="14100"/>
          <ac:picMkLst>
            <pc:docMk/>
            <pc:sldMk cId="2485263790" sldId="266"/>
            <ac:picMk id="22" creationId="{FEBD748F-B020-4BF3-8C12-1D02CFA754AF}"/>
          </ac:picMkLst>
        </pc:picChg>
        <pc:picChg chg="add mod">
          <ac:chgData name="김 민기" userId="6a8753484d8c9a99" providerId="LiveId" clId="{FE2D679C-A9F3-43FD-8B19-C6C623F32609}" dt="2019-07-11T08:11:48.883" v="1889" actId="14100"/>
          <ac:picMkLst>
            <pc:docMk/>
            <pc:sldMk cId="2485263790" sldId="266"/>
            <ac:picMk id="23" creationId="{7A19FAA8-3DD5-448B-A571-06CBAC005449}"/>
          </ac:picMkLst>
        </pc:picChg>
        <pc:picChg chg="del">
          <ac:chgData name="김 민기" userId="6a8753484d8c9a99" providerId="LiveId" clId="{FE2D679C-A9F3-43FD-8B19-C6C623F32609}" dt="2019-07-11T06:29:51.572" v="320" actId="478"/>
          <ac:picMkLst>
            <pc:docMk/>
            <pc:sldMk cId="2485263790" sldId="266"/>
            <ac:picMk id="1026" creationId="{7F3C795E-D195-4A51-905F-7AAF7E358230}"/>
          </ac:picMkLst>
        </pc:picChg>
      </pc:sldChg>
      <pc:sldChg chg="addSp delSp modSp add mod ord setBg setClrOvrMap">
        <pc:chgData name="김 민기" userId="6a8753484d8c9a99" providerId="LiveId" clId="{FE2D679C-A9F3-43FD-8B19-C6C623F32609}" dt="2019-07-11T08:22:13.737" v="2145"/>
        <pc:sldMkLst>
          <pc:docMk/>
          <pc:sldMk cId="162337812" sldId="267"/>
        </pc:sldMkLst>
        <pc:spChg chg="add del">
          <ac:chgData name="김 민기" userId="6a8753484d8c9a99" providerId="LiveId" clId="{FE2D679C-A9F3-43FD-8B19-C6C623F32609}" dt="2019-07-11T08:17:45.860" v="2073"/>
          <ac:spMkLst>
            <pc:docMk/>
            <pc:sldMk cId="162337812" sldId="267"/>
            <ac:spMk id="3" creationId="{5524787F-2CC7-465E-8415-1B932CC99745}"/>
          </ac:spMkLst>
        </pc:spChg>
        <pc:spChg chg="del mod ord">
          <ac:chgData name="김 민기" userId="6a8753484d8c9a99" providerId="LiveId" clId="{FE2D679C-A9F3-43FD-8B19-C6C623F32609}" dt="2019-07-11T08:19:07.262" v="2083" actId="478"/>
          <ac:spMkLst>
            <pc:docMk/>
            <pc:sldMk cId="162337812" sldId="267"/>
            <ac:spMk id="4" creationId="{4B00C070-7D79-4702-A429-6EA897E9E9E9}"/>
          </ac:spMkLst>
        </pc:spChg>
        <pc:spChg chg="add del mod">
          <ac:chgData name="김 민기" userId="6a8753484d8c9a99" providerId="LiveId" clId="{FE2D679C-A9F3-43FD-8B19-C6C623F32609}" dt="2019-07-11T08:21:41.481" v="2091" actId="478"/>
          <ac:spMkLst>
            <pc:docMk/>
            <pc:sldMk cId="162337812" sldId="267"/>
            <ac:spMk id="7" creationId="{F7B400BE-3E1A-49CA-983B-B602357D8178}"/>
          </ac:spMkLst>
        </pc:spChg>
        <pc:spChg chg="add mod">
          <ac:chgData name="김 민기" userId="6a8753484d8c9a99" providerId="LiveId" clId="{FE2D679C-A9F3-43FD-8B19-C6C623F32609}" dt="2019-07-11T08:21:49.187" v="2103"/>
          <ac:spMkLst>
            <pc:docMk/>
            <pc:sldMk cId="162337812" sldId="267"/>
            <ac:spMk id="8" creationId="{805234A3-9050-41AE-89FB-FD6E6BC789DC}"/>
          </ac:spMkLst>
        </pc:spChg>
        <pc:spChg chg="add del">
          <ac:chgData name="김 민기" userId="6a8753484d8c9a99" providerId="LiveId" clId="{FE2D679C-A9F3-43FD-8B19-C6C623F32609}" dt="2019-07-11T08:18:45.234" v="2076" actId="26606"/>
          <ac:spMkLst>
            <pc:docMk/>
            <pc:sldMk cId="162337812" sldId="267"/>
            <ac:spMk id="10" creationId="{E20EB187-900F-4AF5-813B-101456D9FD39}"/>
          </ac:spMkLst>
        </pc:spChg>
        <pc:spChg chg="add del">
          <ac:chgData name="김 민기" userId="6a8753484d8c9a99" providerId="LiveId" clId="{FE2D679C-A9F3-43FD-8B19-C6C623F32609}" dt="2019-07-11T08:21:32.441" v="2089"/>
          <ac:spMkLst>
            <pc:docMk/>
            <pc:sldMk cId="162337812" sldId="267"/>
            <ac:spMk id="11" creationId="{16A756E9-D57E-420C-82F9-155EA748041F}"/>
          </ac:spMkLst>
        </pc:spChg>
        <pc:picChg chg="add del mod">
          <ac:chgData name="김 민기" userId="6a8753484d8c9a99" providerId="LiveId" clId="{FE2D679C-A9F3-43FD-8B19-C6C623F32609}" dt="2019-07-11T08:22:13.737" v="2145"/>
          <ac:picMkLst>
            <pc:docMk/>
            <pc:sldMk cId="162337812" sldId="267"/>
            <ac:picMk id="5" creationId="{5A3DA805-7BD3-4E60-AB26-471257AFA79E}"/>
          </ac:picMkLst>
        </pc:picChg>
        <pc:cxnChg chg="add del">
          <ac:chgData name="김 민기" userId="6a8753484d8c9a99" providerId="LiveId" clId="{FE2D679C-A9F3-43FD-8B19-C6C623F32609}" dt="2019-07-11T08:18:45.234" v="2076" actId="26606"/>
          <ac:cxnSpMkLst>
            <pc:docMk/>
            <pc:sldMk cId="162337812" sldId="267"/>
            <ac:cxnSpMk id="12" creationId="{624D17C8-E9C2-48A4-AA36-D7048A6CCC41}"/>
          </ac:cxnSpMkLst>
        </pc:cxnChg>
      </pc:sldChg>
    </pc:docChg>
  </pc:docChgLst>
  <pc:docChgLst>
    <pc:chgData name="김 민기" userId="6a8753484d8c9a99" providerId="LiveId" clId="{0CCCC61C-18F4-4482-B6F8-ADA8D94720AB}"/>
    <pc:docChg chg="undo custSel addSld delSld modSld sldOrd">
      <pc:chgData name="김 민기" userId="6a8753484d8c9a99" providerId="LiveId" clId="{0CCCC61C-18F4-4482-B6F8-ADA8D94720AB}" dt="2019-07-23T04:25:28.612" v="453"/>
      <pc:docMkLst>
        <pc:docMk/>
      </pc:docMkLst>
      <pc:sldChg chg="ord">
        <pc:chgData name="김 민기" userId="6a8753484d8c9a99" providerId="LiveId" clId="{0CCCC61C-18F4-4482-B6F8-ADA8D94720AB}" dt="2019-07-16T08:07:46.093" v="75"/>
        <pc:sldMkLst>
          <pc:docMk/>
          <pc:sldMk cId="4252173635" sldId="262"/>
        </pc:sldMkLst>
      </pc:sldChg>
      <pc:sldChg chg="ord">
        <pc:chgData name="김 민기" userId="6a8753484d8c9a99" providerId="LiveId" clId="{0CCCC61C-18F4-4482-B6F8-ADA8D94720AB}" dt="2019-07-16T07:56:44.334" v="32"/>
        <pc:sldMkLst>
          <pc:docMk/>
          <pc:sldMk cId="2885949268" sldId="264"/>
        </pc:sldMkLst>
      </pc:sldChg>
      <pc:sldChg chg="addSp delSp modSp ord delAnim modAnim">
        <pc:chgData name="김 민기" userId="6a8753484d8c9a99" providerId="LiveId" clId="{0CCCC61C-18F4-4482-B6F8-ADA8D94720AB}" dt="2019-07-16T07:58:01.381" v="33"/>
        <pc:sldMkLst>
          <pc:docMk/>
          <pc:sldMk cId="3820830582" sldId="265"/>
        </pc:sldMkLst>
        <pc:spChg chg="del">
          <ac:chgData name="김 민기" userId="6a8753484d8c9a99" providerId="LiveId" clId="{0CCCC61C-18F4-4482-B6F8-ADA8D94720AB}" dt="2019-07-16T07:55:38.600" v="23" actId="478"/>
          <ac:spMkLst>
            <pc:docMk/>
            <pc:sldMk cId="3820830582" sldId="265"/>
            <ac:spMk id="20" creationId="{53C18F97-D159-4557-9807-6AE5B2656C1D}"/>
          </ac:spMkLst>
        </pc:spChg>
        <pc:spChg chg="del">
          <ac:chgData name="김 민기" userId="6a8753484d8c9a99" providerId="LiveId" clId="{0CCCC61C-18F4-4482-B6F8-ADA8D94720AB}" dt="2019-07-16T07:56:04.309" v="29" actId="478"/>
          <ac:spMkLst>
            <pc:docMk/>
            <pc:sldMk cId="3820830582" sldId="265"/>
            <ac:spMk id="23" creationId="{EA296EF1-F0B2-49AD-BE2C-0E0047CAB881}"/>
          </ac:spMkLst>
        </pc:spChg>
        <pc:spChg chg="del mod">
          <ac:chgData name="김 민기" userId="6a8753484d8c9a99" providerId="LiveId" clId="{0CCCC61C-18F4-4482-B6F8-ADA8D94720AB}" dt="2019-07-16T07:54:49.656" v="17" actId="478"/>
          <ac:spMkLst>
            <pc:docMk/>
            <pc:sldMk cId="3820830582" sldId="265"/>
            <ac:spMk id="30" creationId="{E5778981-DB8B-4A0A-A31A-55AA8CAF55AE}"/>
          </ac:spMkLst>
        </pc:spChg>
        <pc:picChg chg="add del mod">
          <ac:chgData name="김 민기" userId="6a8753484d8c9a99" providerId="LiveId" clId="{0CCCC61C-18F4-4482-B6F8-ADA8D94720AB}" dt="2019-07-16T07:54:21.605" v="13" actId="478"/>
          <ac:picMkLst>
            <pc:docMk/>
            <pc:sldMk cId="3820830582" sldId="265"/>
            <ac:picMk id="21" creationId="{AF01EE99-1822-4791-81BF-011311B517E6}"/>
          </ac:picMkLst>
        </pc:picChg>
        <pc:picChg chg="del">
          <ac:chgData name="김 민기" userId="6a8753484d8c9a99" providerId="LiveId" clId="{0CCCC61C-18F4-4482-B6F8-ADA8D94720AB}" dt="2019-07-16T07:55:30.128" v="21" actId="478"/>
          <ac:picMkLst>
            <pc:docMk/>
            <pc:sldMk cId="3820830582" sldId="265"/>
            <ac:picMk id="22" creationId="{A1EADC10-AF33-4508-BD95-C60083AD4977}"/>
          </ac:picMkLst>
        </pc:picChg>
        <pc:picChg chg="add del mod">
          <ac:chgData name="김 민기" userId="6a8753484d8c9a99" providerId="LiveId" clId="{0CCCC61C-18F4-4482-B6F8-ADA8D94720AB}" dt="2019-07-16T07:54:21.605" v="13" actId="478"/>
          <ac:picMkLst>
            <pc:docMk/>
            <pc:sldMk cId="3820830582" sldId="265"/>
            <ac:picMk id="24" creationId="{9C33FC44-A240-4F29-B2B7-591C65BFB902}"/>
          </ac:picMkLst>
        </pc:picChg>
        <pc:picChg chg="del">
          <ac:chgData name="김 민기" userId="6a8753484d8c9a99" providerId="LiveId" clId="{0CCCC61C-18F4-4482-B6F8-ADA8D94720AB}" dt="2019-07-16T07:55:43.938" v="24" actId="478"/>
          <ac:picMkLst>
            <pc:docMk/>
            <pc:sldMk cId="3820830582" sldId="265"/>
            <ac:picMk id="25" creationId="{7DDB80AE-FF6A-4016-A194-7BE357EE92CE}"/>
          </ac:picMkLst>
        </pc:picChg>
        <pc:picChg chg="del">
          <ac:chgData name="김 민기" userId="6a8753484d8c9a99" providerId="LiveId" clId="{0CCCC61C-18F4-4482-B6F8-ADA8D94720AB}" dt="2019-07-16T07:55:06.852" v="19" actId="478"/>
          <ac:picMkLst>
            <pc:docMk/>
            <pc:sldMk cId="3820830582" sldId="265"/>
            <ac:picMk id="26" creationId="{CFF84EA9-7729-474D-88D7-79A77825FB1F}"/>
          </ac:picMkLst>
        </pc:picChg>
        <pc:picChg chg="del">
          <ac:chgData name="김 민기" userId="6a8753484d8c9a99" providerId="LiveId" clId="{0CCCC61C-18F4-4482-B6F8-ADA8D94720AB}" dt="2019-07-16T07:55:06.852" v="19" actId="478"/>
          <ac:picMkLst>
            <pc:docMk/>
            <pc:sldMk cId="3820830582" sldId="265"/>
            <ac:picMk id="27" creationId="{FDA1332A-6C4E-46DD-B54F-0148B69C1439}"/>
          </ac:picMkLst>
        </pc:picChg>
        <pc:picChg chg="del">
          <ac:chgData name="김 민기" userId="6a8753484d8c9a99" providerId="LiveId" clId="{0CCCC61C-18F4-4482-B6F8-ADA8D94720AB}" dt="2019-07-16T07:55:06.852" v="19" actId="478"/>
          <ac:picMkLst>
            <pc:docMk/>
            <pc:sldMk cId="3820830582" sldId="265"/>
            <ac:picMk id="28" creationId="{A09F932A-BE60-4BEB-BC7D-3944ECBBD329}"/>
          </ac:picMkLst>
        </pc:picChg>
        <pc:picChg chg="del">
          <ac:chgData name="김 민기" userId="6a8753484d8c9a99" providerId="LiveId" clId="{0CCCC61C-18F4-4482-B6F8-ADA8D94720AB}" dt="2019-07-16T07:55:06.852" v="19" actId="478"/>
          <ac:picMkLst>
            <pc:docMk/>
            <pc:sldMk cId="3820830582" sldId="265"/>
            <ac:picMk id="29" creationId="{3A39C6ED-0129-4161-81BA-32170D6A8EF0}"/>
          </ac:picMkLst>
        </pc:picChg>
        <pc:picChg chg="del">
          <ac:chgData name="김 민기" userId="6a8753484d8c9a99" providerId="LiveId" clId="{0CCCC61C-18F4-4482-B6F8-ADA8D94720AB}" dt="2019-07-16T07:54:25.177" v="14" actId="478"/>
          <ac:picMkLst>
            <pc:docMk/>
            <pc:sldMk cId="3820830582" sldId="265"/>
            <ac:picMk id="31" creationId="{0C96424C-3116-4251-935E-861F84E6C0D9}"/>
          </ac:picMkLst>
        </pc:picChg>
        <pc:picChg chg="del">
          <ac:chgData name="김 민기" userId="6a8753484d8c9a99" providerId="LiveId" clId="{0CCCC61C-18F4-4482-B6F8-ADA8D94720AB}" dt="2019-07-16T07:54:25.177" v="14" actId="478"/>
          <ac:picMkLst>
            <pc:docMk/>
            <pc:sldMk cId="3820830582" sldId="265"/>
            <ac:picMk id="32" creationId="{D54A68E2-D4A0-4A59-B020-1C2162323395}"/>
          </ac:picMkLst>
        </pc:picChg>
      </pc:sldChg>
      <pc:sldChg chg="delSp modSp delAnim modAnim">
        <pc:chgData name="김 민기" userId="6a8753484d8c9a99" providerId="LiveId" clId="{0CCCC61C-18F4-4482-B6F8-ADA8D94720AB}" dt="2019-07-16T08:07:14.202" v="74"/>
        <pc:sldMkLst>
          <pc:docMk/>
          <pc:sldMk cId="4195675200" sldId="270"/>
        </pc:sldMkLst>
        <pc:spChg chg="del">
          <ac:chgData name="김 민기" userId="6a8753484d8c9a99" providerId="LiveId" clId="{0CCCC61C-18F4-4482-B6F8-ADA8D94720AB}" dt="2019-07-16T08:06:04.806" v="62" actId="478"/>
          <ac:spMkLst>
            <pc:docMk/>
            <pc:sldMk cId="4195675200" sldId="270"/>
            <ac:spMk id="2" creationId="{3CB75652-B592-486E-9B0B-C79C999A5D4E}"/>
          </ac:spMkLst>
        </pc:spChg>
        <pc:spChg chg="del">
          <ac:chgData name="김 민기" userId="6a8753484d8c9a99" providerId="LiveId" clId="{0CCCC61C-18F4-4482-B6F8-ADA8D94720AB}" dt="2019-07-16T08:06:51.247" v="68" actId="478"/>
          <ac:spMkLst>
            <pc:docMk/>
            <pc:sldMk cId="4195675200" sldId="270"/>
            <ac:spMk id="10" creationId="{5DD1EBB6-5806-48CF-8940-D48FE9D78BA8}"/>
          </ac:spMkLst>
        </pc:spChg>
        <pc:spChg chg="del">
          <ac:chgData name="김 민기" userId="6a8753484d8c9a99" providerId="LiveId" clId="{0CCCC61C-18F4-4482-B6F8-ADA8D94720AB}" dt="2019-07-16T08:06:04.806" v="62" actId="478"/>
          <ac:spMkLst>
            <pc:docMk/>
            <pc:sldMk cId="4195675200" sldId="270"/>
            <ac:spMk id="13" creationId="{81A18B15-354C-4FF0-98A0-5C805FC9FB7E}"/>
          </ac:spMkLst>
        </pc:spChg>
        <pc:spChg chg="del">
          <ac:chgData name="김 민기" userId="6a8753484d8c9a99" providerId="LiveId" clId="{0CCCC61C-18F4-4482-B6F8-ADA8D94720AB}" dt="2019-07-16T08:05:22.248" v="56" actId="478"/>
          <ac:spMkLst>
            <pc:docMk/>
            <pc:sldMk cId="4195675200" sldId="270"/>
            <ac:spMk id="18" creationId="{797B3704-D934-4B9E-BCF2-3D05BC096E73}"/>
          </ac:spMkLst>
        </pc:spChg>
        <pc:picChg chg="del">
          <ac:chgData name="김 민기" userId="6a8753484d8c9a99" providerId="LiveId" clId="{0CCCC61C-18F4-4482-B6F8-ADA8D94720AB}" dt="2019-07-16T08:06:04.806" v="62" actId="478"/>
          <ac:picMkLst>
            <pc:docMk/>
            <pc:sldMk cId="4195675200" sldId="270"/>
            <ac:picMk id="3" creationId="{2450B17B-11DC-47DD-B7A0-ED7085B9F8FD}"/>
          </ac:picMkLst>
        </pc:picChg>
        <pc:picChg chg="del">
          <ac:chgData name="김 민기" userId="6a8753484d8c9a99" providerId="LiveId" clId="{0CCCC61C-18F4-4482-B6F8-ADA8D94720AB}" dt="2019-07-16T08:05:22.248" v="56" actId="478"/>
          <ac:picMkLst>
            <pc:docMk/>
            <pc:sldMk cId="4195675200" sldId="270"/>
            <ac:picMk id="5" creationId="{37944DC5-0C36-4EC1-838C-AE2BC0170896}"/>
          </ac:picMkLst>
        </pc:picChg>
        <pc:picChg chg="del">
          <ac:chgData name="김 민기" userId="6a8753484d8c9a99" providerId="LiveId" clId="{0CCCC61C-18F4-4482-B6F8-ADA8D94720AB}" dt="2019-07-16T08:05:22.248" v="56" actId="478"/>
          <ac:picMkLst>
            <pc:docMk/>
            <pc:sldMk cId="4195675200" sldId="270"/>
            <ac:picMk id="8" creationId="{7507CCF3-5E0E-4888-9AD1-AC644A45BAE1}"/>
          </ac:picMkLst>
        </pc:picChg>
        <pc:picChg chg="mod">
          <ac:chgData name="김 민기" userId="6a8753484d8c9a99" providerId="LiveId" clId="{0CCCC61C-18F4-4482-B6F8-ADA8D94720AB}" dt="2019-07-16T08:06:58.588" v="70" actId="1076"/>
          <ac:picMkLst>
            <pc:docMk/>
            <pc:sldMk cId="4195675200" sldId="270"/>
            <ac:picMk id="14" creationId="{7E3B9014-43AD-473F-A3C5-256CAF76DC0C}"/>
          </ac:picMkLst>
        </pc:picChg>
        <pc:picChg chg="mod">
          <ac:chgData name="김 민기" userId="6a8753484d8c9a99" providerId="LiveId" clId="{0CCCC61C-18F4-4482-B6F8-ADA8D94720AB}" dt="2019-07-16T08:07:02.692" v="72" actId="1076"/>
          <ac:picMkLst>
            <pc:docMk/>
            <pc:sldMk cId="4195675200" sldId="270"/>
            <ac:picMk id="16" creationId="{C66B67F0-B844-49A4-93FA-019537E64196}"/>
          </ac:picMkLst>
        </pc:picChg>
        <pc:picChg chg="del">
          <ac:chgData name="김 민기" userId="6a8753484d8c9a99" providerId="LiveId" clId="{0CCCC61C-18F4-4482-B6F8-ADA8D94720AB}" dt="2019-07-16T08:06:04.806" v="62" actId="478"/>
          <ac:picMkLst>
            <pc:docMk/>
            <pc:sldMk cId="4195675200" sldId="270"/>
            <ac:picMk id="1026" creationId="{322EE388-5549-444C-A762-C5BEBB667F76}"/>
          </ac:picMkLst>
        </pc:picChg>
        <pc:picChg chg="del">
          <ac:chgData name="김 민기" userId="6a8753484d8c9a99" providerId="LiveId" clId="{0CCCC61C-18F4-4482-B6F8-ADA8D94720AB}" dt="2019-07-16T08:05:22.248" v="56" actId="478"/>
          <ac:picMkLst>
            <pc:docMk/>
            <pc:sldMk cId="4195675200" sldId="270"/>
            <ac:picMk id="1028" creationId="{9CCB809C-05E3-44F0-BE93-E9FE4E246B63}"/>
          </ac:picMkLst>
        </pc:picChg>
      </pc:sldChg>
      <pc:sldChg chg="addSp delSp modSp delAnim modAnim">
        <pc:chgData name="김 민기" userId="6a8753484d8c9a99" providerId="LiveId" clId="{0CCCC61C-18F4-4482-B6F8-ADA8D94720AB}" dt="2019-07-16T08:13:51.498" v="88"/>
        <pc:sldMkLst>
          <pc:docMk/>
          <pc:sldMk cId="2366232015" sldId="272"/>
        </pc:sldMkLst>
        <pc:picChg chg="add mod">
          <ac:chgData name="김 민기" userId="6a8753484d8c9a99" providerId="LiveId" clId="{0CCCC61C-18F4-4482-B6F8-ADA8D94720AB}" dt="2019-07-16T08:13:46.411" v="86" actId="1076"/>
          <ac:picMkLst>
            <pc:docMk/>
            <pc:sldMk cId="2366232015" sldId="272"/>
            <ac:picMk id="2" creationId="{E9CD2EE0-C2DC-42C6-86F1-D871135AD51C}"/>
          </ac:picMkLst>
        </pc:picChg>
        <pc:picChg chg="del">
          <ac:chgData name="김 민기" userId="6a8753484d8c9a99" providerId="LiveId" clId="{0CCCC61C-18F4-4482-B6F8-ADA8D94720AB}" dt="2019-07-16T08:13:27.031" v="80" actId="478"/>
          <ac:picMkLst>
            <pc:docMk/>
            <pc:sldMk cId="2366232015" sldId="272"/>
            <ac:picMk id="17" creationId="{AA5FBCD2-0D36-4D50-BDEB-72BA5033BB65}"/>
          </ac:picMkLst>
        </pc:picChg>
      </pc:sldChg>
      <pc:sldChg chg="addSp delSp modSp delAnim modAnim">
        <pc:chgData name="김 민기" userId="6a8753484d8c9a99" providerId="LiveId" clId="{0CCCC61C-18F4-4482-B6F8-ADA8D94720AB}" dt="2019-07-23T04:25:28.612" v="453"/>
        <pc:sldMkLst>
          <pc:docMk/>
          <pc:sldMk cId="2901282432" sldId="278"/>
        </pc:sldMkLst>
        <pc:spChg chg="mod">
          <ac:chgData name="김 민기" userId="6a8753484d8c9a99" providerId="LiveId" clId="{0CCCC61C-18F4-4482-B6F8-ADA8D94720AB}" dt="2019-07-23T03:59:25.477" v="447"/>
          <ac:spMkLst>
            <pc:docMk/>
            <pc:sldMk cId="2901282432" sldId="278"/>
            <ac:spMk id="2" creationId="{71866476-AD21-4F3B-95BC-E066ECECD794}"/>
          </ac:spMkLst>
        </pc:spChg>
        <pc:spChg chg="add del mod">
          <ac:chgData name="김 민기" userId="6a8753484d8c9a99" providerId="LiveId" clId="{0CCCC61C-18F4-4482-B6F8-ADA8D94720AB}" dt="2019-07-19T08:11:48.111" v="430" actId="478"/>
          <ac:spMkLst>
            <pc:docMk/>
            <pc:sldMk cId="2901282432" sldId="278"/>
            <ac:spMk id="4" creationId="{F6D914D7-73DD-41F7-8AFE-4878233B83EE}"/>
          </ac:spMkLst>
        </pc:spChg>
        <pc:spChg chg="add del">
          <ac:chgData name="김 민기" userId="6a8753484d8c9a99" providerId="LiveId" clId="{0CCCC61C-18F4-4482-B6F8-ADA8D94720AB}" dt="2019-07-19T08:11:25.613" v="426"/>
          <ac:spMkLst>
            <pc:docMk/>
            <pc:sldMk cId="2901282432" sldId="278"/>
            <ac:spMk id="10" creationId="{31552440-62B7-4F56-AFA4-520583940E50}"/>
          </ac:spMkLst>
        </pc:spChg>
        <pc:spChg chg="add mod">
          <ac:chgData name="김 민기" userId="6a8753484d8c9a99" providerId="LiveId" clId="{0CCCC61C-18F4-4482-B6F8-ADA8D94720AB}" dt="2019-07-19T05:34:43.743" v="403" actId="20577"/>
          <ac:spMkLst>
            <pc:docMk/>
            <pc:sldMk cId="2901282432" sldId="278"/>
            <ac:spMk id="11" creationId="{EB6B0BC9-0346-4715-9365-B5E6774C0EDC}"/>
          </ac:spMkLst>
        </pc:spChg>
        <pc:spChg chg="add del mod">
          <ac:chgData name="김 민기" userId="6a8753484d8c9a99" providerId="LiveId" clId="{0CCCC61C-18F4-4482-B6F8-ADA8D94720AB}" dt="2019-07-19T08:11:54.493" v="431" actId="1076"/>
          <ac:spMkLst>
            <pc:docMk/>
            <pc:sldMk cId="2901282432" sldId="278"/>
            <ac:spMk id="13" creationId="{41191601-F663-4490-8F7A-4F8CAD9AAC7B}"/>
          </ac:spMkLst>
        </pc:spChg>
        <pc:picChg chg="add mod">
          <ac:chgData name="김 민기" userId="6a8753484d8c9a99" providerId="LiveId" clId="{0CCCC61C-18F4-4482-B6F8-ADA8D94720AB}" dt="2019-07-23T04:25:20.541" v="451" actId="1076"/>
          <ac:picMkLst>
            <pc:docMk/>
            <pc:sldMk cId="2901282432" sldId="278"/>
            <ac:picMk id="4" creationId="{ECB6DF36-1D8C-4612-9459-A6DC857E719D}"/>
          </ac:picMkLst>
        </pc:picChg>
        <pc:picChg chg="add del mod">
          <ac:chgData name="김 민기" userId="6a8753484d8c9a99" providerId="LiveId" clId="{0CCCC61C-18F4-4482-B6F8-ADA8D94720AB}" dt="2019-07-23T03:59:18.894" v="435" actId="478"/>
          <ac:picMkLst>
            <pc:docMk/>
            <pc:sldMk cId="2901282432" sldId="278"/>
            <ac:picMk id="9" creationId="{15156125-6C96-433C-8A67-0A9B925CEE5C}"/>
          </ac:picMkLst>
        </pc:picChg>
        <pc:picChg chg="del">
          <ac:chgData name="김 민기" userId="6a8753484d8c9a99" providerId="LiveId" clId="{0CCCC61C-18F4-4482-B6F8-ADA8D94720AB}" dt="2019-07-19T05:32:40.452" v="256" actId="478"/>
          <ac:picMkLst>
            <pc:docMk/>
            <pc:sldMk cId="2901282432" sldId="278"/>
            <ac:picMk id="9" creationId="{CFDA1D72-5789-4B81-B2EF-FDC71BFDDD2D}"/>
          </ac:picMkLst>
        </pc:picChg>
        <pc:picChg chg="add del mod">
          <ac:chgData name="김 민기" userId="6a8753484d8c9a99" providerId="LiveId" clId="{0CCCC61C-18F4-4482-B6F8-ADA8D94720AB}" dt="2019-07-19T05:37:27.390" v="406" actId="478"/>
          <ac:picMkLst>
            <pc:docMk/>
            <pc:sldMk cId="2901282432" sldId="278"/>
            <ac:picMk id="10" creationId="{2EB06427-A1BD-451A-AD57-69C0F27B7CEC}"/>
          </ac:picMkLst>
        </pc:picChg>
        <pc:picChg chg="add mod">
          <ac:chgData name="김 민기" userId="6a8753484d8c9a99" providerId="LiveId" clId="{0CCCC61C-18F4-4482-B6F8-ADA8D94720AB}" dt="2019-07-19T05:37:32.311" v="408" actId="1076"/>
          <ac:picMkLst>
            <pc:docMk/>
            <pc:sldMk cId="2901282432" sldId="278"/>
            <ac:picMk id="12" creationId="{E65BF826-E8BC-4CDF-92D9-C9814F872EFF}"/>
          </ac:picMkLst>
        </pc:picChg>
        <pc:picChg chg="add mod">
          <ac:chgData name="김 민기" userId="6a8753484d8c9a99" providerId="LiveId" clId="{0CCCC61C-18F4-4482-B6F8-ADA8D94720AB}" dt="2019-07-23T04:25:17.114" v="450" actId="1076"/>
          <ac:picMkLst>
            <pc:docMk/>
            <pc:sldMk cId="2901282432" sldId="278"/>
            <ac:picMk id="14" creationId="{32372304-C62D-4012-8DF9-84390C098E94}"/>
          </ac:picMkLst>
        </pc:picChg>
      </pc:sldChg>
      <pc:sldChg chg="addSp modSp modAnim">
        <pc:chgData name="김 민기" userId="6a8753484d8c9a99" providerId="LiveId" clId="{0CCCC61C-18F4-4482-B6F8-ADA8D94720AB}" dt="2019-07-19T08:13:49.213" v="434" actId="1076"/>
        <pc:sldMkLst>
          <pc:docMk/>
          <pc:sldMk cId="1551241273" sldId="279"/>
        </pc:sldMkLst>
        <pc:picChg chg="mod">
          <ac:chgData name="김 민기" userId="6a8753484d8c9a99" providerId="LiveId" clId="{0CCCC61C-18F4-4482-B6F8-ADA8D94720AB}" dt="2019-07-19T08:13:49.213" v="434" actId="1076"/>
          <ac:picMkLst>
            <pc:docMk/>
            <pc:sldMk cId="1551241273" sldId="279"/>
            <ac:picMk id="6" creationId="{B2B6864F-9D33-480D-A460-546E6D14E8FE}"/>
          </ac:picMkLst>
        </pc:picChg>
        <pc:picChg chg="add mod ord">
          <ac:chgData name="김 민기" userId="6a8753484d8c9a99" providerId="LiveId" clId="{0CCCC61C-18F4-4482-B6F8-ADA8D94720AB}" dt="2019-07-19T06:19:44.300" v="412" actId="167"/>
          <ac:picMkLst>
            <pc:docMk/>
            <pc:sldMk cId="1551241273" sldId="279"/>
            <ac:picMk id="9" creationId="{F00151F4-F971-4359-A69B-610D49C05DBE}"/>
          </ac:picMkLst>
        </pc:picChg>
        <pc:picChg chg="add mod">
          <ac:chgData name="김 민기" userId="6a8753484d8c9a99" providerId="LiveId" clId="{0CCCC61C-18F4-4482-B6F8-ADA8D94720AB}" dt="2019-07-19T06:22:18.936" v="416" actId="1076"/>
          <ac:picMkLst>
            <pc:docMk/>
            <pc:sldMk cId="1551241273" sldId="279"/>
            <ac:picMk id="10" creationId="{FE304C3A-E8E9-4BA5-8200-6FA7C6869641}"/>
          </ac:picMkLst>
        </pc:picChg>
      </pc:sldChg>
      <pc:sldChg chg="addSp delSp add modAnim">
        <pc:chgData name="김 민기" userId="6a8753484d8c9a99" providerId="LiveId" clId="{0CCCC61C-18F4-4482-B6F8-ADA8D94720AB}" dt="2019-07-16T07:59:08.144" v="40"/>
        <pc:sldMkLst>
          <pc:docMk/>
          <pc:sldMk cId="361262530" sldId="285"/>
        </pc:sldMkLst>
        <pc:spChg chg="add">
          <ac:chgData name="김 민기" userId="6a8753484d8c9a99" providerId="LiveId" clId="{0CCCC61C-18F4-4482-B6F8-ADA8D94720AB}" dt="2019-07-16T07:55:33.541" v="22"/>
          <ac:spMkLst>
            <pc:docMk/>
            <pc:sldMk cId="361262530" sldId="285"/>
            <ac:spMk id="7" creationId="{9742A6BF-6BB9-44CC-BB6D-AD4FF7D76B05}"/>
          </ac:spMkLst>
        </pc:spChg>
        <pc:spChg chg="add">
          <ac:chgData name="김 민기" userId="6a8753484d8c9a99" providerId="LiveId" clId="{0CCCC61C-18F4-4482-B6F8-ADA8D94720AB}" dt="2019-07-16T07:56:00.134" v="28"/>
          <ac:spMkLst>
            <pc:docMk/>
            <pc:sldMk cId="361262530" sldId="285"/>
            <ac:spMk id="10" creationId="{CB7340F3-FCB1-407D-90BF-DE4D7864344A}"/>
          </ac:spMkLst>
        </pc:spChg>
        <pc:picChg chg="add">
          <ac:chgData name="김 민기" userId="6a8753484d8c9a99" providerId="LiveId" clId="{0CCCC61C-18F4-4482-B6F8-ADA8D94720AB}" dt="2019-07-16T07:55:26.912" v="20"/>
          <ac:picMkLst>
            <pc:docMk/>
            <pc:sldMk cId="361262530" sldId="285"/>
            <ac:picMk id="6" creationId="{7A6F478A-E05E-4E76-8732-AB52F88D84A5}"/>
          </ac:picMkLst>
        </pc:picChg>
        <pc:picChg chg="add">
          <ac:chgData name="김 민기" userId="6a8753484d8c9a99" providerId="LiveId" clId="{0CCCC61C-18F4-4482-B6F8-ADA8D94720AB}" dt="2019-07-16T07:55:45.490" v="25"/>
          <ac:picMkLst>
            <pc:docMk/>
            <pc:sldMk cId="361262530" sldId="285"/>
            <ac:picMk id="8" creationId="{737D33DE-4384-4809-BCB1-A345F24BB8B7}"/>
          </ac:picMkLst>
        </pc:picChg>
        <pc:picChg chg="add del">
          <ac:chgData name="김 민기" userId="6a8753484d8c9a99" providerId="LiveId" clId="{0CCCC61C-18F4-4482-B6F8-ADA8D94720AB}" dt="2019-07-16T07:55:53.997" v="27"/>
          <ac:picMkLst>
            <pc:docMk/>
            <pc:sldMk cId="361262530" sldId="285"/>
            <ac:picMk id="9" creationId="{B9863F65-35C1-423E-8591-6016AE14AA88}"/>
          </ac:picMkLst>
        </pc:picChg>
      </pc:sldChg>
      <pc:sldChg chg="addSp add modAnim">
        <pc:chgData name="김 민기" userId="6a8753484d8c9a99" providerId="LiveId" clId="{0CCCC61C-18F4-4482-B6F8-ADA8D94720AB}" dt="2019-07-16T07:59:30.172" v="44"/>
        <pc:sldMkLst>
          <pc:docMk/>
          <pc:sldMk cId="3576840430" sldId="286"/>
        </pc:sldMkLst>
        <pc:picChg chg="add">
          <ac:chgData name="김 민기" userId="6a8753484d8c9a99" providerId="LiveId" clId="{0CCCC61C-18F4-4482-B6F8-ADA8D94720AB}" dt="2019-07-16T07:54:59.477" v="18"/>
          <ac:picMkLst>
            <pc:docMk/>
            <pc:sldMk cId="3576840430" sldId="286"/>
            <ac:picMk id="6" creationId="{9075D014-4AB1-4DF2-ACE9-74203C8872AA}"/>
          </ac:picMkLst>
        </pc:picChg>
        <pc:picChg chg="add">
          <ac:chgData name="김 민기" userId="6a8753484d8c9a99" providerId="LiveId" clId="{0CCCC61C-18F4-4482-B6F8-ADA8D94720AB}" dt="2019-07-16T07:54:59.477" v="18"/>
          <ac:picMkLst>
            <pc:docMk/>
            <pc:sldMk cId="3576840430" sldId="286"/>
            <ac:picMk id="7" creationId="{7F6E0C22-1242-431C-BE8B-18FDF544A9EF}"/>
          </ac:picMkLst>
        </pc:picChg>
        <pc:picChg chg="add">
          <ac:chgData name="김 민기" userId="6a8753484d8c9a99" providerId="LiveId" clId="{0CCCC61C-18F4-4482-B6F8-ADA8D94720AB}" dt="2019-07-16T07:54:59.477" v="18"/>
          <ac:picMkLst>
            <pc:docMk/>
            <pc:sldMk cId="3576840430" sldId="286"/>
            <ac:picMk id="8" creationId="{8326DC83-BC9A-4719-937A-F82011A3341D}"/>
          </ac:picMkLst>
        </pc:picChg>
        <pc:picChg chg="add">
          <ac:chgData name="김 민기" userId="6a8753484d8c9a99" providerId="LiveId" clId="{0CCCC61C-18F4-4482-B6F8-ADA8D94720AB}" dt="2019-07-16T07:54:59.477" v="18"/>
          <ac:picMkLst>
            <pc:docMk/>
            <pc:sldMk cId="3576840430" sldId="286"/>
            <ac:picMk id="9" creationId="{EE6387D2-89F1-42B0-A0AA-6DDAD52892F3}"/>
          </ac:picMkLst>
        </pc:picChg>
      </pc:sldChg>
      <pc:sldChg chg="addSp add modAnim">
        <pc:chgData name="김 민기" userId="6a8753484d8c9a99" providerId="LiveId" clId="{0CCCC61C-18F4-4482-B6F8-ADA8D94720AB}" dt="2019-07-16T08:00:34.659" v="48"/>
        <pc:sldMkLst>
          <pc:docMk/>
          <pc:sldMk cId="1603437695" sldId="287"/>
        </pc:sldMkLst>
        <pc:spChg chg="add">
          <ac:chgData name="김 민기" userId="6a8753484d8c9a99" providerId="LiveId" clId="{0CCCC61C-18F4-4482-B6F8-ADA8D94720AB}" dt="2019-07-16T07:54:36.014" v="15"/>
          <ac:spMkLst>
            <pc:docMk/>
            <pc:sldMk cId="1603437695" sldId="287"/>
            <ac:spMk id="8" creationId="{365905D2-0769-47F9-973B-8BB52C2DE33D}"/>
          </ac:spMkLst>
        </pc:spChg>
        <pc:picChg chg="add">
          <ac:chgData name="김 민기" userId="6a8753484d8c9a99" providerId="LiveId" clId="{0CCCC61C-18F4-4482-B6F8-ADA8D94720AB}" dt="2019-07-16T07:54:13.939" v="11"/>
          <ac:picMkLst>
            <pc:docMk/>
            <pc:sldMk cId="1603437695" sldId="287"/>
            <ac:picMk id="6" creationId="{14BD4014-3805-409A-A6DC-A2816E10D767}"/>
          </ac:picMkLst>
        </pc:picChg>
        <pc:picChg chg="add">
          <ac:chgData name="김 민기" userId="6a8753484d8c9a99" providerId="LiveId" clId="{0CCCC61C-18F4-4482-B6F8-ADA8D94720AB}" dt="2019-07-16T07:54:13.939" v="11"/>
          <ac:picMkLst>
            <pc:docMk/>
            <pc:sldMk cId="1603437695" sldId="287"/>
            <ac:picMk id="7" creationId="{5FF2F94F-1320-4072-A13B-7D199D083382}"/>
          </ac:picMkLst>
        </pc:picChg>
      </pc:sldChg>
      <pc:sldChg chg="addSp delSp modSp add delAnim modAnim">
        <pc:chgData name="김 민기" userId="6a8753484d8c9a99" providerId="LiveId" clId="{0CCCC61C-18F4-4482-B6F8-ADA8D94720AB}" dt="2019-07-16T10:59:52.088" v="255"/>
        <pc:sldMkLst>
          <pc:docMk/>
          <pc:sldMk cId="2306023558" sldId="289"/>
        </pc:sldMkLst>
        <pc:spChg chg="del">
          <ac:chgData name="김 민기" userId="6a8753484d8c9a99" providerId="LiveId" clId="{0CCCC61C-18F4-4482-B6F8-ADA8D94720AB}" dt="2019-07-16T08:04:53.724" v="53" actId="478"/>
          <ac:spMkLst>
            <pc:docMk/>
            <pc:sldMk cId="2306023558" sldId="289"/>
            <ac:spMk id="2" creationId="{C07A9EE1-484F-4957-A68E-6695D587EB65}"/>
          </ac:spMkLst>
        </pc:spChg>
        <pc:spChg chg="add mod">
          <ac:chgData name="김 민기" userId="6a8753484d8c9a99" providerId="LiveId" clId="{0CCCC61C-18F4-4482-B6F8-ADA8D94720AB}" dt="2019-07-16T10:29:18.489" v="114" actId="1076"/>
          <ac:spMkLst>
            <pc:docMk/>
            <pc:sldMk cId="2306023558" sldId="289"/>
            <ac:spMk id="7" creationId="{E1181330-7AB1-46B4-A51B-DC4E0B754422}"/>
          </ac:spMkLst>
        </pc:spChg>
        <pc:spChg chg="add mod">
          <ac:chgData name="김 민기" userId="6a8753484d8c9a99" providerId="LiveId" clId="{0CCCC61C-18F4-4482-B6F8-ADA8D94720AB}" dt="2019-07-16T10:38:38.952" v="229" actId="1076"/>
          <ac:spMkLst>
            <pc:docMk/>
            <pc:sldMk cId="2306023558" sldId="289"/>
            <ac:spMk id="13" creationId="{1EAF27AC-6C9F-4FB5-A824-88F268F3E009}"/>
          </ac:spMkLst>
        </pc:spChg>
        <pc:spChg chg="add mod">
          <ac:chgData name="김 민기" userId="6a8753484d8c9a99" providerId="LiveId" clId="{0CCCC61C-18F4-4482-B6F8-ADA8D94720AB}" dt="2019-07-16T10:38:32.120" v="227" actId="1076"/>
          <ac:spMkLst>
            <pc:docMk/>
            <pc:sldMk cId="2306023558" sldId="289"/>
            <ac:spMk id="15" creationId="{28A90B50-BADB-4CEF-A998-747CDBA62D2D}"/>
          </ac:spMkLst>
        </pc:spChg>
        <pc:spChg chg="add mod">
          <ac:chgData name="김 민기" userId="6a8753484d8c9a99" providerId="LiveId" clId="{0CCCC61C-18F4-4482-B6F8-ADA8D94720AB}" dt="2019-07-16T10:38:24.568" v="226" actId="1076"/>
          <ac:spMkLst>
            <pc:docMk/>
            <pc:sldMk cId="2306023558" sldId="289"/>
            <ac:spMk id="16" creationId="{A357181D-49D3-431E-8D60-BFD7478A772A}"/>
          </ac:spMkLst>
        </pc:spChg>
        <pc:picChg chg="add mod">
          <ac:chgData name="김 민기" userId="6a8753484d8c9a99" providerId="LiveId" clId="{0CCCC61C-18F4-4482-B6F8-ADA8D94720AB}" dt="2019-07-16T10:29:18.489" v="114" actId="1076"/>
          <ac:picMkLst>
            <pc:docMk/>
            <pc:sldMk cId="2306023558" sldId="289"/>
            <ac:picMk id="3" creationId="{B47C42F7-413D-47B4-B3C5-D7B55ECABB02}"/>
          </ac:picMkLst>
        </pc:picChg>
        <pc:picChg chg="del">
          <ac:chgData name="김 민기" userId="6a8753484d8c9a99" providerId="LiveId" clId="{0CCCC61C-18F4-4482-B6F8-ADA8D94720AB}" dt="2019-07-16T08:04:53.724" v="53" actId="478"/>
          <ac:picMkLst>
            <pc:docMk/>
            <pc:sldMk cId="2306023558" sldId="289"/>
            <ac:picMk id="5" creationId="{AB4D1CB9-F1E2-4682-9EEC-4CD8F049645A}"/>
          </ac:picMkLst>
        </pc:picChg>
        <pc:picChg chg="del">
          <ac:chgData name="김 민기" userId="6a8753484d8c9a99" providerId="LiveId" clId="{0CCCC61C-18F4-4482-B6F8-ADA8D94720AB}" dt="2019-07-16T08:04:53.724" v="53" actId="478"/>
          <ac:picMkLst>
            <pc:docMk/>
            <pc:sldMk cId="2306023558" sldId="289"/>
            <ac:picMk id="8" creationId="{87D7892E-9ED5-4A69-AF89-98C4F048229D}"/>
          </ac:picMkLst>
        </pc:picChg>
        <pc:picChg chg="add mod">
          <ac:chgData name="김 민기" userId="6a8753484d8c9a99" providerId="LiveId" clId="{0CCCC61C-18F4-4482-B6F8-ADA8D94720AB}" dt="2019-07-16T10:29:27.898" v="116" actId="1076"/>
          <ac:picMkLst>
            <pc:docMk/>
            <pc:sldMk cId="2306023558" sldId="289"/>
            <ac:picMk id="10" creationId="{8AF12E3E-50A4-4B06-8839-B8FB2B274499}"/>
          </ac:picMkLst>
        </pc:picChg>
        <pc:picChg chg="add del">
          <ac:chgData name="김 민기" userId="6a8753484d8c9a99" providerId="LiveId" clId="{0CCCC61C-18F4-4482-B6F8-ADA8D94720AB}" dt="2019-07-16T10:42:57.350" v="234" actId="478"/>
          <ac:picMkLst>
            <pc:docMk/>
            <pc:sldMk cId="2306023558" sldId="289"/>
            <ac:picMk id="11" creationId="{CD959960-78D6-488B-9CA8-AEADDF049BBD}"/>
          </ac:picMkLst>
        </pc:picChg>
        <pc:picChg chg="add mod">
          <ac:chgData name="김 민기" userId="6a8753484d8c9a99" providerId="LiveId" clId="{0CCCC61C-18F4-4482-B6F8-ADA8D94720AB}" dt="2019-07-16T10:38:41.824" v="230" actId="1076"/>
          <ac:picMkLst>
            <pc:docMk/>
            <pc:sldMk cId="2306023558" sldId="289"/>
            <ac:picMk id="12" creationId="{203F87D4-FC81-4DE9-84A0-D5DE739C0BA4}"/>
          </ac:picMkLst>
        </pc:picChg>
        <pc:picChg chg="add del mod">
          <ac:chgData name="김 민기" userId="6a8753484d8c9a99" providerId="LiveId" clId="{0CCCC61C-18F4-4482-B6F8-ADA8D94720AB}" dt="2019-07-16T10:43:29.827" v="239" actId="478"/>
          <ac:picMkLst>
            <pc:docMk/>
            <pc:sldMk cId="2306023558" sldId="289"/>
            <ac:picMk id="14" creationId="{9850858E-9814-4781-A8A6-B1464E28453A}"/>
          </ac:picMkLst>
        </pc:picChg>
        <pc:picChg chg="add del mod">
          <ac:chgData name="김 민기" userId="6a8753484d8c9a99" providerId="LiveId" clId="{0CCCC61C-18F4-4482-B6F8-ADA8D94720AB}" dt="2019-07-16T10:58:46.788" v="242" actId="478"/>
          <ac:picMkLst>
            <pc:docMk/>
            <pc:sldMk cId="2306023558" sldId="289"/>
            <ac:picMk id="17" creationId="{12CCD275-5782-4414-A9FE-8DA6988A611A}"/>
          </ac:picMkLst>
        </pc:picChg>
        <pc:picChg chg="add del">
          <ac:chgData name="김 민기" userId="6a8753484d8c9a99" providerId="LiveId" clId="{0CCCC61C-18F4-4482-B6F8-ADA8D94720AB}" dt="2019-07-16T10:59:04.809" v="247" actId="478"/>
          <ac:picMkLst>
            <pc:docMk/>
            <pc:sldMk cId="2306023558" sldId="289"/>
            <ac:picMk id="18" creationId="{855D0703-B37A-427C-94D5-DFB88FDD5DB1}"/>
          </ac:picMkLst>
        </pc:picChg>
        <pc:picChg chg="add mod">
          <ac:chgData name="김 민기" userId="6a8753484d8c9a99" providerId="LiveId" clId="{0CCCC61C-18F4-4482-B6F8-ADA8D94720AB}" dt="2019-07-16T10:58:53.535" v="244" actId="1076"/>
          <ac:picMkLst>
            <pc:docMk/>
            <pc:sldMk cId="2306023558" sldId="289"/>
            <ac:picMk id="19" creationId="{4CC7D2EB-82AB-4F78-897E-DCC57669E678}"/>
          </ac:picMkLst>
        </pc:picChg>
        <pc:picChg chg="add del">
          <ac:chgData name="김 민기" userId="6a8753484d8c9a99" providerId="LiveId" clId="{0CCCC61C-18F4-4482-B6F8-ADA8D94720AB}" dt="2019-07-16T10:59:34.807" v="250" actId="478"/>
          <ac:picMkLst>
            <pc:docMk/>
            <pc:sldMk cId="2306023558" sldId="289"/>
            <ac:picMk id="20" creationId="{32932445-1BD6-4D36-9788-ED1012DD07FA}"/>
          </ac:picMkLst>
        </pc:picChg>
        <pc:picChg chg="add mod">
          <ac:chgData name="김 민기" userId="6a8753484d8c9a99" providerId="LiveId" clId="{0CCCC61C-18F4-4482-B6F8-ADA8D94720AB}" dt="2019-07-16T10:59:45.478" v="252" actId="1076"/>
          <ac:picMkLst>
            <pc:docMk/>
            <pc:sldMk cId="2306023558" sldId="289"/>
            <ac:picMk id="21" creationId="{8A4C4BB4-3C0F-4BE2-97F5-700CE8EA3002}"/>
          </ac:picMkLst>
        </pc:picChg>
      </pc:sldChg>
      <pc:sldChg chg="addSp delSp add delAnim modAnim">
        <pc:chgData name="김 민기" userId="6a8753484d8c9a99" providerId="LiveId" clId="{0CCCC61C-18F4-4482-B6F8-ADA8D94720AB}" dt="2019-07-16T08:08:27.290" v="79"/>
        <pc:sldMkLst>
          <pc:docMk/>
          <pc:sldMk cId="151558301" sldId="290"/>
        </pc:sldMkLst>
        <pc:spChg chg="del">
          <ac:chgData name="김 민기" userId="6a8753484d8c9a99" providerId="LiveId" clId="{0CCCC61C-18F4-4482-B6F8-ADA8D94720AB}" dt="2019-07-16T08:05:42" v="58" actId="478"/>
          <ac:spMkLst>
            <pc:docMk/>
            <pc:sldMk cId="151558301" sldId="290"/>
            <ac:spMk id="2" creationId="{C07A9EE1-484F-4957-A68E-6695D587EB65}"/>
          </ac:spMkLst>
        </pc:spChg>
        <pc:spChg chg="add">
          <ac:chgData name="김 민기" userId="6a8753484d8c9a99" providerId="LiveId" clId="{0CCCC61C-18F4-4482-B6F8-ADA8D94720AB}" dt="2019-07-16T08:05:57.496" v="61"/>
          <ac:spMkLst>
            <pc:docMk/>
            <pc:sldMk cId="151558301" sldId="290"/>
            <ac:spMk id="11" creationId="{3F59419C-5BF1-4279-8426-B70B491153D2}"/>
          </ac:spMkLst>
        </pc:spChg>
        <pc:spChg chg="add">
          <ac:chgData name="김 민기" userId="6a8753484d8c9a99" providerId="LiveId" clId="{0CCCC61C-18F4-4482-B6F8-ADA8D94720AB}" dt="2019-07-16T08:05:57.496" v="61"/>
          <ac:spMkLst>
            <pc:docMk/>
            <pc:sldMk cId="151558301" sldId="290"/>
            <ac:spMk id="12" creationId="{A2BD8391-586C-4AA0-A15F-7110C2A053EB}"/>
          </ac:spMkLst>
        </pc:spChg>
        <pc:spChg chg="add">
          <ac:chgData name="김 민기" userId="6a8753484d8c9a99" providerId="LiveId" clId="{0CCCC61C-18F4-4482-B6F8-ADA8D94720AB}" dt="2019-07-16T08:06:45.159" v="67"/>
          <ac:spMkLst>
            <pc:docMk/>
            <pc:sldMk cId="151558301" sldId="290"/>
            <ac:spMk id="14" creationId="{0B66E659-20E2-46F1-9E9C-8A11A008BF15}"/>
          </ac:spMkLst>
        </pc:spChg>
        <pc:picChg chg="del">
          <ac:chgData name="김 민기" userId="6a8753484d8c9a99" providerId="LiveId" clId="{0CCCC61C-18F4-4482-B6F8-ADA8D94720AB}" dt="2019-07-16T08:05:42" v="58" actId="478"/>
          <ac:picMkLst>
            <pc:docMk/>
            <pc:sldMk cId="151558301" sldId="290"/>
            <ac:picMk id="5" creationId="{AB4D1CB9-F1E2-4682-9EEC-4CD8F049645A}"/>
          </ac:picMkLst>
        </pc:picChg>
        <pc:picChg chg="del">
          <ac:chgData name="김 민기" userId="6a8753484d8c9a99" providerId="LiveId" clId="{0CCCC61C-18F4-4482-B6F8-ADA8D94720AB}" dt="2019-07-16T08:05:42" v="58" actId="478"/>
          <ac:picMkLst>
            <pc:docMk/>
            <pc:sldMk cId="151558301" sldId="290"/>
            <ac:picMk id="8" creationId="{87D7892E-9ED5-4A69-AF89-98C4F048229D}"/>
          </ac:picMkLst>
        </pc:picChg>
        <pc:picChg chg="add">
          <ac:chgData name="김 민기" userId="6a8753484d8c9a99" providerId="LiveId" clId="{0CCCC61C-18F4-4482-B6F8-ADA8D94720AB}" dt="2019-07-16T08:05:57.496" v="61"/>
          <ac:picMkLst>
            <pc:docMk/>
            <pc:sldMk cId="151558301" sldId="290"/>
            <ac:picMk id="10" creationId="{A5EE0468-CD3B-4269-9218-4FFCB35C7A17}"/>
          </ac:picMkLst>
        </pc:picChg>
        <pc:picChg chg="add">
          <ac:chgData name="김 민기" userId="6a8753484d8c9a99" providerId="LiveId" clId="{0CCCC61C-18F4-4482-B6F8-ADA8D94720AB}" dt="2019-07-16T08:05:57.496" v="61"/>
          <ac:picMkLst>
            <pc:docMk/>
            <pc:sldMk cId="151558301" sldId="290"/>
            <ac:picMk id="13" creationId="{AB641876-CDDC-4D5E-AB1B-B1EE6BDECDF0}"/>
          </ac:picMkLst>
        </pc:picChg>
      </pc:sldChg>
    </pc:docChg>
  </pc:docChgLst>
  <pc:docChgLst>
    <pc:chgData name="김 민기" userId="6a8753484d8c9a99" providerId="LiveId" clId="{2C06CAE4-5983-4B15-9FBF-E5D0E147FE9C}"/>
    <pc:docChg chg="custSel modSld">
      <pc:chgData name="김 민기" userId="6a8753484d8c9a99" providerId="LiveId" clId="{2C06CAE4-5983-4B15-9FBF-E5D0E147FE9C}" dt="2020-02-02T11:17:32.784" v="274" actId="14100"/>
      <pc:docMkLst>
        <pc:docMk/>
      </pc:docMkLst>
      <pc:sldChg chg="addSp delSp modSp">
        <pc:chgData name="김 민기" userId="6a8753484d8c9a99" providerId="LiveId" clId="{2C06CAE4-5983-4B15-9FBF-E5D0E147FE9C}" dt="2020-02-01T04:48:08.409" v="239" actId="478"/>
        <pc:sldMkLst>
          <pc:docMk/>
          <pc:sldMk cId="2173182533" sldId="257"/>
        </pc:sldMkLst>
        <pc:spChg chg="add mod">
          <ac:chgData name="김 민기" userId="6a8753484d8c9a99" providerId="LiveId" clId="{2C06CAE4-5983-4B15-9FBF-E5D0E147FE9C}" dt="2020-02-01T04:42:12.016" v="130" actId="20577"/>
          <ac:spMkLst>
            <pc:docMk/>
            <pc:sldMk cId="2173182533" sldId="257"/>
            <ac:spMk id="3" creationId="{2B58899B-AD38-4DAE-91E8-3112D2188FD7}"/>
          </ac:spMkLst>
        </pc:spChg>
        <pc:spChg chg="add del mod">
          <ac:chgData name="김 민기" userId="6a8753484d8c9a99" providerId="LiveId" clId="{2C06CAE4-5983-4B15-9FBF-E5D0E147FE9C}" dt="2020-02-01T04:47:58.527" v="238"/>
          <ac:spMkLst>
            <pc:docMk/>
            <pc:sldMk cId="2173182533" sldId="257"/>
            <ac:spMk id="8" creationId="{B2AC903B-9D25-4723-8580-76DB08EE5F55}"/>
          </ac:spMkLst>
        </pc:spChg>
        <pc:picChg chg="add del mod">
          <ac:chgData name="김 민기" userId="6a8753484d8c9a99" providerId="LiveId" clId="{2C06CAE4-5983-4B15-9FBF-E5D0E147FE9C}" dt="2020-02-01T04:48:08.409" v="239" actId="478"/>
          <ac:picMkLst>
            <pc:docMk/>
            <pc:sldMk cId="2173182533" sldId="257"/>
            <ac:picMk id="7" creationId="{F5F755C8-10A3-4BB9-8A11-BBF5EF8018DB}"/>
          </ac:picMkLst>
        </pc:picChg>
      </pc:sldChg>
      <pc:sldChg chg="addSp delSp modSp">
        <pc:chgData name="김 민기" userId="6a8753484d8c9a99" providerId="LiveId" clId="{2C06CAE4-5983-4B15-9FBF-E5D0E147FE9C}" dt="2020-02-02T11:16:43.844" v="268" actId="14100"/>
        <pc:sldMkLst>
          <pc:docMk/>
          <pc:sldMk cId="2271108017" sldId="284"/>
        </pc:sldMkLst>
        <pc:picChg chg="add mod">
          <ac:chgData name="김 민기" userId="6a8753484d8c9a99" providerId="LiveId" clId="{2C06CAE4-5983-4B15-9FBF-E5D0E147FE9C}" dt="2020-02-02T11:16:27.177" v="266" actId="1076"/>
          <ac:picMkLst>
            <pc:docMk/>
            <pc:sldMk cId="2271108017" sldId="284"/>
            <ac:picMk id="28" creationId="{ADD55880-4BF4-43C1-8DBE-C4F79F72C64F}"/>
          </ac:picMkLst>
        </pc:picChg>
        <pc:picChg chg="del">
          <ac:chgData name="김 민기" userId="6a8753484d8c9a99" providerId="LiveId" clId="{2C06CAE4-5983-4B15-9FBF-E5D0E147FE9C}" dt="2020-02-02T11:15:59.238" v="262" actId="478"/>
          <ac:picMkLst>
            <pc:docMk/>
            <pc:sldMk cId="2271108017" sldId="284"/>
            <ac:picMk id="36" creationId="{4CABE3A7-5F17-4AEA-8FAD-250EB151323E}"/>
          </ac:picMkLst>
        </pc:picChg>
        <pc:cxnChg chg="mod">
          <ac:chgData name="김 민기" userId="6a8753484d8c9a99" providerId="LiveId" clId="{2C06CAE4-5983-4B15-9FBF-E5D0E147FE9C}" dt="2020-02-02T11:16:43.844" v="268" actId="14100"/>
          <ac:cxnSpMkLst>
            <pc:docMk/>
            <pc:sldMk cId="2271108017" sldId="284"/>
            <ac:cxnSpMk id="26" creationId="{7AAD69BE-9A43-4B01-84DB-D634CCF02C8B}"/>
          </ac:cxnSpMkLst>
        </pc:cxnChg>
      </pc:sldChg>
      <pc:sldChg chg="addSp delSp modSp">
        <pc:chgData name="김 민기" userId="6a8753484d8c9a99" providerId="LiveId" clId="{2C06CAE4-5983-4B15-9FBF-E5D0E147FE9C}" dt="2020-02-02T11:17:32.784" v="274" actId="14100"/>
        <pc:sldMkLst>
          <pc:docMk/>
          <pc:sldMk cId="774051373" sldId="285"/>
        </pc:sldMkLst>
        <pc:picChg chg="add mod">
          <ac:chgData name="김 민기" userId="6a8753484d8c9a99" providerId="LiveId" clId="{2C06CAE4-5983-4B15-9FBF-E5D0E147FE9C}" dt="2020-02-02T11:17:27.564" v="273" actId="1076"/>
          <ac:picMkLst>
            <pc:docMk/>
            <pc:sldMk cId="774051373" sldId="285"/>
            <ac:picMk id="28" creationId="{F9D82B1F-B577-4D99-9A74-01367A47D3C4}"/>
          </ac:picMkLst>
        </pc:picChg>
        <pc:picChg chg="del">
          <ac:chgData name="김 민기" userId="6a8753484d8c9a99" providerId="LiveId" clId="{2C06CAE4-5983-4B15-9FBF-E5D0E147FE9C}" dt="2020-02-02T11:17:02.997" v="269" actId="478"/>
          <ac:picMkLst>
            <pc:docMk/>
            <pc:sldMk cId="774051373" sldId="285"/>
            <ac:picMk id="29" creationId="{56254E42-55D2-4632-920B-10482693FF5D}"/>
          </ac:picMkLst>
        </pc:picChg>
        <pc:cxnChg chg="mod">
          <ac:chgData name="김 민기" userId="6a8753484d8c9a99" providerId="LiveId" clId="{2C06CAE4-5983-4B15-9FBF-E5D0E147FE9C}" dt="2020-02-02T11:17:32.784" v="274" actId="14100"/>
          <ac:cxnSpMkLst>
            <pc:docMk/>
            <pc:sldMk cId="774051373" sldId="285"/>
            <ac:cxnSpMk id="26" creationId="{7AAD69BE-9A43-4B01-84DB-D634CCF02C8B}"/>
          </ac:cxnSpMkLst>
        </pc:cxnChg>
      </pc:sldChg>
      <pc:sldChg chg="addSp delSp modSp">
        <pc:chgData name="김 민기" userId="6a8753484d8c9a99" providerId="LiveId" clId="{2C06CAE4-5983-4B15-9FBF-E5D0E147FE9C}" dt="2020-02-02T11:15:54.768" v="261" actId="14100"/>
        <pc:sldMkLst>
          <pc:docMk/>
          <pc:sldMk cId="1447666282" sldId="286"/>
        </pc:sldMkLst>
        <pc:picChg chg="add mod">
          <ac:chgData name="김 민기" userId="6a8753484d8c9a99" providerId="LiveId" clId="{2C06CAE4-5983-4B15-9FBF-E5D0E147FE9C}" dt="2020-02-02T11:15:54.768" v="261" actId="14100"/>
          <ac:picMkLst>
            <pc:docMk/>
            <pc:sldMk cId="1447666282" sldId="286"/>
            <ac:picMk id="3" creationId="{2B4DCB2E-5A68-469A-A9EC-44B583B64A41}"/>
          </ac:picMkLst>
        </pc:picChg>
        <pc:picChg chg="del">
          <ac:chgData name="김 민기" userId="6a8753484d8c9a99" providerId="LiveId" clId="{2C06CAE4-5983-4B15-9FBF-E5D0E147FE9C}" dt="2020-02-02T11:15:48.736" v="258" actId="478"/>
          <ac:picMkLst>
            <pc:docMk/>
            <pc:sldMk cId="1447666282" sldId="286"/>
            <ac:picMk id="51" creationId="{1C717CAB-EC6A-4F10-B7F8-8F0F1BECB38C}"/>
          </ac:picMkLst>
        </pc:picChg>
      </pc:sldChg>
      <pc:sldChg chg="addSp modSp">
        <pc:chgData name="김 민기" userId="6a8753484d8c9a99" providerId="LiveId" clId="{2C06CAE4-5983-4B15-9FBF-E5D0E147FE9C}" dt="2020-02-02T09:33:55.402" v="257"/>
        <pc:sldMkLst>
          <pc:docMk/>
          <pc:sldMk cId="1438598541" sldId="287"/>
        </pc:sldMkLst>
        <pc:spChg chg="add mod">
          <ac:chgData name="김 민기" userId="6a8753484d8c9a99" providerId="LiveId" clId="{2C06CAE4-5983-4B15-9FBF-E5D0E147FE9C}" dt="2020-02-02T09:33:55.402" v="257"/>
          <ac:spMkLst>
            <pc:docMk/>
            <pc:sldMk cId="1438598541" sldId="287"/>
            <ac:spMk id="39" creationId="{BEA53986-C462-416E-AA3E-D775B31856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2020-02-02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29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uiExpand="1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 dirty="0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2020-02-02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Chapter 7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연결 리스트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발표자 김민기</a:t>
            </a:r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연결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1DF9D46-54AA-4E31-A7B0-F2E4D52DBCA2}"/>
              </a:ext>
            </a:extLst>
          </p:cNvPr>
          <p:cNvGrpSpPr/>
          <p:nvPr/>
        </p:nvGrpSpPr>
        <p:grpSpPr>
          <a:xfrm>
            <a:off x="8072063" y="3104760"/>
            <a:ext cx="1744134" cy="702733"/>
            <a:chOff x="5902270" y="2466063"/>
            <a:chExt cx="1744134" cy="702733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0E0421D-FB65-401C-91D1-BCA3A14AED73}"/>
                </a:ext>
              </a:extLst>
            </p:cNvPr>
            <p:cNvGrpSpPr/>
            <p:nvPr/>
          </p:nvGrpSpPr>
          <p:grpSpPr>
            <a:xfrm>
              <a:off x="5902270" y="2466063"/>
              <a:ext cx="1222790" cy="702733"/>
              <a:chOff x="3662478" y="1727200"/>
              <a:chExt cx="1222790" cy="702733"/>
            </a:xfrm>
            <a:grpFill/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9473732C-2B67-48B7-8AA5-9E396A7CB192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11" name="정육면체 10">
                  <a:extLst>
                    <a:ext uri="{FF2B5EF4-FFF2-40B4-BE49-F238E27FC236}">
                      <a16:creationId xmlns:a16="http://schemas.microsoft.com/office/drawing/2014/main" id="{AEB33FE8-D1A4-4086-AAB7-AEC566ADDDA2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31C44638-3999-416D-B2EE-F884F1F5781A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8540FF6-16C7-42D0-A4D6-E940286D7646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58EFD2D-34B9-4D45-8CF3-9819F0B2ABAB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6769458" y="2876695"/>
              <a:ext cx="876946" cy="1"/>
            </a:xfrm>
            <a:prstGeom prst="straightConnector1">
              <a:avLst/>
            </a:prstGeom>
            <a:grpFill/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FC8915-7725-46E2-8AEE-3D4D82E1354C}"/>
              </a:ext>
            </a:extLst>
          </p:cNvPr>
          <p:cNvGrpSpPr/>
          <p:nvPr/>
        </p:nvGrpSpPr>
        <p:grpSpPr>
          <a:xfrm>
            <a:off x="4492934" y="3105194"/>
            <a:ext cx="1222790" cy="702733"/>
            <a:chOff x="3662478" y="1727200"/>
            <a:chExt cx="1222790" cy="702733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27040B1-125E-451D-9A4A-1FB186A533DE}"/>
                </a:ext>
              </a:extLst>
            </p:cNvPr>
            <p:cNvGrpSpPr/>
            <p:nvPr/>
          </p:nvGrpSpPr>
          <p:grpSpPr>
            <a:xfrm>
              <a:off x="3662478" y="1727200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16" name="정육면체 15">
                <a:extLst>
                  <a:ext uri="{FF2B5EF4-FFF2-40B4-BE49-F238E27FC236}">
                    <a16:creationId xmlns:a16="http://schemas.microsoft.com/office/drawing/2014/main" id="{7A2F42B5-DE33-4487-B82B-BA204282EF89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정육면체 16">
                <a:extLst>
                  <a:ext uri="{FF2B5EF4-FFF2-40B4-BE49-F238E27FC236}">
                    <a16:creationId xmlns:a16="http://schemas.microsoft.com/office/drawing/2014/main" id="{0FF743B0-D202-4E60-929C-62D003676D43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E85DF73-25F4-46DC-BE83-283B678E3B81}"/>
                </a:ext>
              </a:extLst>
            </p:cNvPr>
            <p:cNvSpPr/>
            <p:nvPr/>
          </p:nvSpPr>
          <p:spPr>
            <a:xfrm>
              <a:off x="4428066" y="2082799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6D3C171-FA00-45F7-AED0-699247F808B5}"/>
              </a:ext>
            </a:extLst>
          </p:cNvPr>
          <p:cNvGrpSpPr/>
          <p:nvPr/>
        </p:nvGrpSpPr>
        <p:grpSpPr>
          <a:xfrm>
            <a:off x="6302365" y="3105194"/>
            <a:ext cx="1222790" cy="702733"/>
            <a:chOff x="3662478" y="1727200"/>
            <a:chExt cx="1222790" cy="702733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ABC4A4D-B985-4387-96A9-887A27CB051A}"/>
                </a:ext>
              </a:extLst>
            </p:cNvPr>
            <p:cNvGrpSpPr/>
            <p:nvPr/>
          </p:nvGrpSpPr>
          <p:grpSpPr>
            <a:xfrm>
              <a:off x="3662478" y="1727200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7785A333-901E-4213-86F7-A37A1205C0C8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8689089E-16D7-4EB0-ACFB-1FF934FA3A6E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F084E5-E543-4328-954B-D09FB627BE6D}"/>
                </a:ext>
              </a:extLst>
            </p:cNvPr>
            <p:cNvSpPr/>
            <p:nvPr/>
          </p:nvSpPr>
          <p:spPr>
            <a:xfrm>
              <a:off x="4428066" y="2082799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301939-0A0F-41FB-BCE3-ECFF960D9FF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5360122" y="3515827"/>
            <a:ext cx="921373" cy="0"/>
          </a:xfrm>
          <a:prstGeom prst="straightConnector1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D28C42-A4BC-45A8-988F-F2AA40934B30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7169553" y="3515826"/>
            <a:ext cx="876946" cy="1"/>
          </a:xfrm>
          <a:prstGeom prst="straightConnector1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6A8D1A7-6914-4BD4-9ED6-AA03970ABDCA}"/>
              </a:ext>
            </a:extLst>
          </p:cNvPr>
          <p:cNvGrpSpPr/>
          <p:nvPr/>
        </p:nvGrpSpPr>
        <p:grpSpPr>
          <a:xfrm>
            <a:off x="1891373" y="2296279"/>
            <a:ext cx="648508" cy="1128860"/>
            <a:chOff x="1327236" y="2823220"/>
            <a:chExt cx="648508" cy="1128860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AAD69BE-9A43-4B01-84DB-D634CCF02C8B}"/>
                </a:ext>
              </a:extLst>
            </p:cNvPr>
            <p:cNvCxnSpPr>
              <a:cxnSpLocks/>
              <a:stCxn id="27" idx="5"/>
            </p:cNvCxnSpPr>
            <p:nvPr/>
          </p:nvCxnSpPr>
          <p:spPr>
            <a:xfrm>
              <a:off x="1413957" y="2917168"/>
              <a:ext cx="561787" cy="103491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7B4FB8-30F1-403D-88BA-0FA072087253}"/>
                </a:ext>
              </a:extLst>
            </p:cNvPr>
            <p:cNvSpPr/>
            <p:nvPr/>
          </p:nvSpPr>
          <p:spPr>
            <a:xfrm>
              <a:off x="1327236" y="2823220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B0A1014-F229-4752-8784-B8F104778145}"/>
              </a:ext>
            </a:extLst>
          </p:cNvPr>
          <p:cNvSpPr txBox="1"/>
          <p:nvPr/>
        </p:nvSpPr>
        <p:spPr>
          <a:xfrm>
            <a:off x="1255331" y="1956086"/>
            <a:ext cx="84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head</a:t>
            </a:r>
            <a:endParaRPr lang="ko-KR" altLang="en-US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9C492C-2DAE-4BCE-B73F-0713F6DFB88F}"/>
              </a:ext>
            </a:extLst>
          </p:cNvPr>
          <p:cNvGrpSpPr/>
          <p:nvPr/>
        </p:nvGrpSpPr>
        <p:grpSpPr>
          <a:xfrm>
            <a:off x="9841762" y="3104761"/>
            <a:ext cx="1222790" cy="702733"/>
            <a:chOff x="3606800" y="1727200"/>
            <a:chExt cx="1092201" cy="55033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1DC6D749-4D26-4E33-8995-C178B33AAAF3}"/>
                </a:ext>
              </a:extLst>
            </p:cNvPr>
            <p:cNvSpPr/>
            <p:nvPr/>
          </p:nvSpPr>
          <p:spPr>
            <a:xfrm>
              <a:off x="3606800" y="1727200"/>
              <a:ext cx="626534" cy="5503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683F8242-E5D6-4F88-98CC-A49D88671E43}"/>
                </a:ext>
              </a:extLst>
            </p:cNvPr>
            <p:cNvSpPr/>
            <p:nvPr/>
          </p:nvSpPr>
          <p:spPr>
            <a:xfrm>
              <a:off x="4072467" y="1727200"/>
              <a:ext cx="626534" cy="5503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76107261-18B7-497A-BF4E-753B4C70B9BF}"/>
              </a:ext>
            </a:extLst>
          </p:cNvPr>
          <p:cNvSpPr/>
          <p:nvPr/>
        </p:nvSpPr>
        <p:spPr>
          <a:xfrm>
            <a:off x="10612229" y="3460359"/>
            <a:ext cx="101600" cy="110067"/>
          </a:xfrm>
          <a:prstGeom prst="ellipse">
            <a:avLst/>
          </a:prstGeom>
          <a:solidFill>
            <a:schemeClr val="tx1"/>
          </a:solidFill>
          <a:ln>
            <a:solidFill>
              <a:srgbClr val="252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97E6AA1-8708-4788-9D18-E70EA80B1701}"/>
              </a:ext>
            </a:extLst>
          </p:cNvPr>
          <p:cNvCxnSpPr>
            <a:stCxn id="35" idx="0"/>
          </p:cNvCxnSpPr>
          <p:nvPr/>
        </p:nvCxnSpPr>
        <p:spPr>
          <a:xfrm flipV="1">
            <a:off x="10663029" y="2409047"/>
            <a:ext cx="0" cy="105131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849FF78-BA8B-4EA7-BFCF-E127BADFB655}"/>
              </a:ext>
            </a:extLst>
          </p:cNvPr>
          <p:cNvCxnSpPr>
            <a:cxnSpLocks/>
          </p:cNvCxnSpPr>
          <p:nvPr/>
        </p:nvCxnSpPr>
        <p:spPr>
          <a:xfrm flipH="1">
            <a:off x="3175519" y="2409047"/>
            <a:ext cx="74875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99E6DEC-DDF0-4621-B9E6-D527D16728A9}"/>
              </a:ext>
            </a:extLst>
          </p:cNvPr>
          <p:cNvCxnSpPr/>
          <p:nvPr/>
        </p:nvCxnSpPr>
        <p:spPr>
          <a:xfrm>
            <a:off x="3175519" y="2409047"/>
            <a:ext cx="0" cy="64807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D32683-13F8-495F-91B5-70711D945573}"/>
              </a:ext>
            </a:extLst>
          </p:cNvPr>
          <p:cNvSpPr txBox="1"/>
          <p:nvPr/>
        </p:nvSpPr>
        <p:spPr>
          <a:xfrm>
            <a:off x="1016000" y="4826720"/>
            <a:ext cx="7954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b="1" dirty="0" err="1"/>
              <a:t>newnode</a:t>
            </a:r>
            <a:r>
              <a:rPr lang="ko-KR" altLang="en-US" b="1" dirty="0"/>
              <a:t>의 링크 필드가 처음 노드를 가리킵니다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Both"/>
            </a:pPr>
            <a:endParaRPr lang="en-US" altLang="ko-KR" b="1" dirty="0"/>
          </a:p>
          <a:p>
            <a:pPr marL="342900" indent="-342900">
              <a:buAutoNum type="arabicParenBoth"/>
            </a:pPr>
            <a:r>
              <a:rPr lang="en-US" altLang="ko-KR" b="1" dirty="0"/>
              <a:t>head </a:t>
            </a:r>
            <a:r>
              <a:rPr lang="ko-KR" altLang="en-US" b="1" dirty="0"/>
              <a:t>포인터가 가리키던 마지막 노드가 새로운 노드를 가리키도록 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Both"/>
            </a:pPr>
            <a:endParaRPr lang="en-US" altLang="ko-KR" b="1" dirty="0"/>
          </a:p>
          <a:p>
            <a:pPr marL="342900" indent="-342900">
              <a:buAutoNum type="arabicParenBoth"/>
            </a:pPr>
            <a:r>
              <a:rPr lang="en-US" altLang="ko-KR" b="1" dirty="0"/>
              <a:t>head</a:t>
            </a:r>
            <a:r>
              <a:rPr lang="ko-KR" altLang="en-US" b="1" dirty="0"/>
              <a:t> 포인터가 </a:t>
            </a:r>
            <a:r>
              <a:rPr lang="en-US" altLang="ko-KR" b="1" dirty="0" err="1"/>
              <a:t>newnode</a:t>
            </a:r>
            <a:r>
              <a:rPr lang="ko-KR" altLang="en-US" b="1" dirty="0"/>
              <a:t>를 가리키도록 합니다</a:t>
            </a:r>
            <a:r>
              <a:rPr lang="en-US" altLang="ko-KR" b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C65EC-10ED-4992-A60A-1608E4C97954}"/>
              </a:ext>
            </a:extLst>
          </p:cNvPr>
          <p:cNvSpPr txBox="1"/>
          <p:nvPr/>
        </p:nvSpPr>
        <p:spPr>
          <a:xfrm>
            <a:off x="1773856" y="1297489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원형 연결 리스트 마지막 노드에 삽입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0204927-0AFC-43AE-A103-E537953C7CD7}"/>
              </a:ext>
            </a:extLst>
          </p:cNvPr>
          <p:cNvGrpSpPr/>
          <p:nvPr/>
        </p:nvGrpSpPr>
        <p:grpSpPr>
          <a:xfrm>
            <a:off x="2687799" y="3104760"/>
            <a:ext cx="1222790" cy="702733"/>
            <a:chOff x="3662478" y="1727200"/>
            <a:chExt cx="1222790" cy="702733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20C9921-247F-4412-8E1E-3DF2AD23D2BD}"/>
                </a:ext>
              </a:extLst>
            </p:cNvPr>
            <p:cNvGrpSpPr/>
            <p:nvPr/>
          </p:nvGrpSpPr>
          <p:grpSpPr>
            <a:xfrm>
              <a:off x="3662478" y="1727200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44" name="정육면체 43">
                <a:extLst>
                  <a:ext uri="{FF2B5EF4-FFF2-40B4-BE49-F238E27FC236}">
                    <a16:creationId xmlns:a16="http://schemas.microsoft.com/office/drawing/2014/main" id="{43FA9D5D-CE66-44A9-8CE2-3989E19608D0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E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정육면체 44">
                <a:extLst>
                  <a:ext uri="{FF2B5EF4-FFF2-40B4-BE49-F238E27FC236}">
                    <a16:creationId xmlns:a16="http://schemas.microsoft.com/office/drawing/2014/main" id="{8CD8FF5B-C9D2-448D-B19A-08B29AE58343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5C20408-1BA2-4B69-A2D4-56A68C1C9577}"/>
                </a:ext>
              </a:extLst>
            </p:cNvPr>
            <p:cNvSpPr/>
            <p:nvPr/>
          </p:nvSpPr>
          <p:spPr>
            <a:xfrm>
              <a:off x="4428066" y="2082799"/>
              <a:ext cx="101600" cy="110067"/>
            </a:xfrm>
            <a:prstGeom prst="ellipse">
              <a:avLst/>
            </a:prstGeom>
            <a:solidFill>
              <a:srgbClr val="252C4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4AFDF9-93C8-470A-9F7C-398151BCF260}"/>
              </a:ext>
            </a:extLst>
          </p:cNvPr>
          <p:cNvCxnSpPr>
            <a:cxnSpLocks/>
          </p:cNvCxnSpPr>
          <p:nvPr/>
        </p:nvCxnSpPr>
        <p:spPr>
          <a:xfrm>
            <a:off x="3534687" y="3502775"/>
            <a:ext cx="92137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C1A862-8EB8-49D4-89E4-1819C7BEAE49}"/>
              </a:ext>
            </a:extLst>
          </p:cNvPr>
          <p:cNvSpPr txBox="1"/>
          <p:nvPr/>
        </p:nvSpPr>
        <p:spPr>
          <a:xfrm>
            <a:off x="2646403" y="3995772"/>
            <a:ext cx="112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newnode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0154D3-989D-480F-ADDF-6EA813952092}"/>
              </a:ext>
            </a:extLst>
          </p:cNvPr>
          <p:cNvSpPr txBox="1"/>
          <p:nvPr/>
        </p:nvSpPr>
        <p:spPr>
          <a:xfrm>
            <a:off x="4007093" y="312122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(1)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7AB396-A95D-4BF6-9213-139CB3D4BA3D}"/>
              </a:ext>
            </a:extLst>
          </p:cNvPr>
          <p:cNvSpPr txBox="1"/>
          <p:nvPr/>
        </p:nvSpPr>
        <p:spPr>
          <a:xfrm>
            <a:off x="3454370" y="197753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(2)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F6C712-42F3-4CF7-A925-EB9FBC80640C}"/>
              </a:ext>
            </a:extLst>
          </p:cNvPr>
          <p:cNvSpPr txBox="1"/>
          <p:nvPr/>
        </p:nvSpPr>
        <p:spPr>
          <a:xfrm>
            <a:off x="1553924" y="2749342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(3)</a:t>
            </a:r>
            <a:endParaRPr lang="ko-KR" altLang="en-US" sz="14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9D82B1F-B577-4D99-9A74-01367A47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046" y="5083579"/>
            <a:ext cx="3153634" cy="96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5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/>
              <a:t>원형 연결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503ACB19-ECF2-4C81-AB6A-39CF46D4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248186"/>
            <a:ext cx="4320480" cy="2666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95EB2F-786C-4724-B7B9-B3C327B66CE9}"/>
              </a:ext>
            </a:extLst>
          </p:cNvPr>
          <p:cNvSpPr txBox="1"/>
          <p:nvPr/>
        </p:nvSpPr>
        <p:spPr>
          <a:xfrm>
            <a:off x="2783632" y="507589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CPU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822A7A3-6395-4775-BE3C-5CAC3037F1FD}"/>
              </a:ext>
            </a:extLst>
          </p:cNvPr>
          <p:cNvGrpSpPr/>
          <p:nvPr/>
        </p:nvGrpSpPr>
        <p:grpSpPr>
          <a:xfrm>
            <a:off x="6824931" y="2773191"/>
            <a:ext cx="4274869" cy="1383179"/>
            <a:chOff x="6824931" y="1865773"/>
            <a:chExt cx="4274869" cy="138317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30EC48-3310-4F16-AF64-EBC80DCA2268}"/>
                </a:ext>
              </a:extLst>
            </p:cNvPr>
            <p:cNvGrpSpPr/>
            <p:nvPr/>
          </p:nvGrpSpPr>
          <p:grpSpPr>
            <a:xfrm>
              <a:off x="9153172" y="2267799"/>
              <a:ext cx="1134567" cy="406083"/>
              <a:chOff x="5902270" y="2466063"/>
              <a:chExt cx="1744134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D32B4F60-6D5A-4683-93FA-37A1D2DE74BD}"/>
                  </a:ext>
                </a:extLst>
              </p:cNvPr>
              <p:cNvGrpSpPr/>
              <p:nvPr/>
            </p:nvGrpSpPr>
            <p:grpSpPr>
              <a:xfrm>
                <a:off x="5902270" y="2466063"/>
                <a:ext cx="1222790" cy="702733"/>
                <a:chOff x="3662478" y="1727200"/>
                <a:chExt cx="1222790" cy="702733"/>
              </a:xfrm>
              <a:grpFill/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8CF79D45-7D53-40CF-A117-CDBF0ECE3768}"/>
                    </a:ext>
                  </a:extLst>
                </p:cNvPr>
                <p:cNvGrpSpPr/>
                <p:nvPr/>
              </p:nvGrpSpPr>
              <p:grpSpPr>
                <a:xfrm>
                  <a:off x="3662478" y="1727200"/>
                  <a:ext cx="1222790" cy="702733"/>
                  <a:chOff x="3606800" y="1727200"/>
                  <a:chExt cx="1092201" cy="550333"/>
                </a:xfrm>
                <a:grpFill/>
              </p:grpSpPr>
              <p:sp>
                <p:nvSpPr>
                  <p:cNvPr id="36" name="정육면체 35">
                    <a:extLst>
                      <a:ext uri="{FF2B5EF4-FFF2-40B4-BE49-F238E27FC236}">
                        <a16:creationId xmlns:a16="http://schemas.microsoft.com/office/drawing/2014/main" id="{3339D854-C02D-46C5-A146-F77DE8ACE375}"/>
                      </a:ext>
                    </a:extLst>
                  </p:cNvPr>
                  <p:cNvSpPr/>
                  <p:nvPr/>
                </p:nvSpPr>
                <p:spPr>
                  <a:xfrm>
                    <a:off x="3606800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C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정육면체 36">
                    <a:extLst>
                      <a:ext uri="{FF2B5EF4-FFF2-40B4-BE49-F238E27FC236}">
                        <a16:creationId xmlns:a16="http://schemas.microsoft.com/office/drawing/2014/main" id="{D34FBAE5-F24C-4EFE-9725-D52A7726E8C2}"/>
                      </a:ext>
                    </a:extLst>
                  </p:cNvPr>
                  <p:cNvSpPr/>
                  <p:nvPr/>
                </p:nvSpPr>
                <p:spPr>
                  <a:xfrm>
                    <a:off x="4072467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6890D795-3E24-40C7-817A-7C3F2E06304F}"/>
                    </a:ext>
                  </a:extLst>
                </p:cNvPr>
                <p:cNvSpPr/>
                <p:nvPr/>
              </p:nvSpPr>
              <p:spPr>
                <a:xfrm>
                  <a:off x="4428066" y="2082799"/>
                  <a:ext cx="101600" cy="1100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252C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BB856FCE-8903-432B-833E-8A4E034E8E9F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 flipV="1">
                <a:off x="6769458" y="2876695"/>
                <a:ext cx="876946" cy="1"/>
              </a:xfrm>
              <a:prstGeom prst="straightConnector1">
                <a:avLst/>
              </a:prstGeom>
              <a:grpFill/>
              <a:ln>
                <a:solidFill>
                  <a:srgbClr val="252C4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101B13EB-8F7C-4924-9F59-82B864F1D014}"/>
                </a:ext>
              </a:extLst>
            </p:cNvPr>
            <p:cNvGrpSpPr/>
            <p:nvPr/>
          </p:nvGrpSpPr>
          <p:grpSpPr>
            <a:xfrm>
              <a:off x="6824931" y="2268050"/>
              <a:ext cx="795431" cy="40608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C394B81D-0F56-4535-8DDA-870D8CA469A7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44" name="정육면체 43">
                  <a:extLst>
                    <a:ext uri="{FF2B5EF4-FFF2-40B4-BE49-F238E27FC236}">
                      <a16:creationId xmlns:a16="http://schemas.microsoft.com/office/drawing/2014/main" id="{B275002C-E314-46D7-9087-9432948FFA30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정육면체 44">
                  <a:extLst>
                    <a:ext uri="{FF2B5EF4-FFF2-40B4-BE49-F238E27FC236}">
                      <a16:creationId xmlns:a16="http://schemas.microsoft.com/office/drawing/2014/main" id="{51A0C735-376C-46E4-B1CD-1805F81F6278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D33128CE-C284-4D6E-A380-877F612F8760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7E403D0-5AE5-403C-BDB2-751BD9FA4772}"/>
                </a:ext>
              </a:extLst>
            </p:cNvPr>
            <p:cNvGrpSpPr/>
            <p:nvPr/>
          </p:nvGrpSpPr>
          <p:grpSpPr>
            <a:xfrm>
              <a:off x="8001975" y="2268050"/>
              <a:ext cx="795431" cy="40608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EAE93FC7-FC4A-43FF-838F-89C50EBD6455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8113ECBD-8F2E-4215-B0BD-4BAB984FBA99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2321AEC9-69DA-4B7D-BB27-AD132364EF15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4B5B816-448C-4C75-B02D-35C45B67D845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EC5A6E1-1F26-4EC9-97CB-F069AC6BB75F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7389041" y="2505339"/>
              <a:ext cx="599358" cy="0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D2D3C88-6206-430C-9BF1-AB71DF109E4C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8566085" y="2505339"/>
              <a:ext cx="570458" cy="1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911CC97-EAFC-4A2E-B750-533DC548D847}"/>
                </a:ext>
              </a:extLst>
            </p:cNvPr>
            <p:cNvSpPr txBox="1"/>
            <p:nvPr/>
          </p:nvSpPr>
          <p:spPr>
            <a:xfrm>
              <a:off x="6824931" y="2879620"/>
              <a:ext cx="67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front</a:t>
              </a:r>
              <a:endParaRPr lang="ko-KR" altLang="en-US" b="1" dirty="0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0E76454-A80C-4730-944B-701469B586C5}"/>
                </a:ext>
              </a:extLst>
            </p:cNvPr>
            <p:cNvGrpSpPr/>
            <p:nvPr/>
          </p:nvGrpSpPr>
          <p:grpSpPr>
            <a:xfrm>
              <a:off x="10304369" y="2267800"/>
              <a:ext cx="795431" cy="406083"/>
              <a:chOff x="3606800" y="1727200"/>
              <a:chExt cx="1092201" cy="55033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A4F3DFC3-C38B-4116-935E-E045D8E185C3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정육면체 61">
                <a:extLst>
                  <a:ext uri="{FF2B5EF4-FFF2-40B4-BE49-F238E27FC236}">
                    <a16:creationId xmlns:a16="http://schemas.microsoft.com/office/drawing/2014/main" id="{97E806CA-811E-49CB-ADB4-D5C250B116E6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3E3D7862-300E-4D4F-8B87-F66B74895405}"/>
                </a:ext>
              </a:extLst>
            </p:cNvPr>
            <p:cNvSpPr/>
            <p:nvPr/>
          </p:nvSpPr>
          <p:spPr>
            <a:xfrm>
              <a:off x="10805562" y="2473287"/>
              <a:ext cx="66091" cy="6360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06B2E8E-697B-4589-950F-37B2380D790D}"/>
                </a:ext>
              </a:extLst>
            </p:cNvPr>
            <p:cNvCxnSpPr>
              <a:stCxn id="63" idx="0"/>
            </p:cNvCxnSpPr>
            <p:nvPr/>
          </p:nvCxnSpPr>
          <p:spPr>
            <a:xfrm flipV="1">
              <a:off x="10838607" y="1865773"/>
              <a:ext cx="0" cy="607513"/>
            </a:xfrm>
            <a:prstGeom prst="line">
              <a:avLst/>
            </a:prstGeom>
            <a:ln w="19050">
              <a:solidFill>
                <a:srgbClr val="252C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32CDD23-E104-4D45-A280-EEF74A0A8B0F}"/>
                </a:ext>
              </a:extLst>
            </p:cNvPr>
            <p:cNvCxnSpPr/>
            <p:nvPr/>
          </p:nvCxnSpPr>
          <p:spPr>
            <a:xfrm flipH="1">
              <a:off x="7164068" y="1865773"/>
              <a:ext cx="3674539" cy="0"/>
            </a:xfrm>
            <a:prstGeom prst="line">
              <a:avLst/>
            </a:prstGeom>
            <a:ln w="19050">
              <a:solidFill>
                <a:srgbClr val="252C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F1CDD322-119B-4E23-BD49-139E6ADDB201}"/>
                </a:ext>
              </a:extLst>
            </p:cNvPr>
            <p:cNvCxnSpPr/>
            <p:nvPr/>
          </p:nvCxnSpPr>
          <p:spPr>
            <a:xfrm>
              <a:off x="7164067" y="1865773"/>
              <a:ext cx="0" cy="374496"/>
            </a:xfrm>
            <a:prstGeom prst="straightConnector1">
              <a:avLst/>
            </a:prstGeom>
            <a:ln w="19050"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296996-F21D-4763-B1FA-C93BB8907015}"/>
                </a:ext>
              </a:extLst>
            </p:cNvPr>
            <p:cNvSpPr txBox="1"/>
            <p:nvPr/>
          </p:nvSpPr>
          <p:spPr>
            <a:xfrm>
              <a:off x="10380931" y="2879620"/>
              <a:ext cx="67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rear</a:t>
              </a:r>
              <a:endParaRPr lang="ko-KR" altLang="en-US" b="1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65D1FA4-4698-4DF1-9BD9-4E13916416FD}"/>
              </a:ext>
            </a:extLst>
          </p:cNvPr>
          <p:cNvSpPr txBox="1"/>
          <p:nvPr/>
        </p:nvSpPr>
        <p:spPr>
          <a:xfrm>
            <a:off x="8711033" y="448043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원형 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53986-C462-416E-AA3E-D775B3185640}"/>
              </a:ext>
            </a:extLst>
          </p:cNvPr>
          <p:cNvSpPr txBox="1"/>
          <p:nvPr/>
        </p:nvSpPr>
        <p:spPr>
          <a:xfrm>
            <a:off x="1773856" y="1297489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원형 연결 리스트의 사용</a:t>
            </a:r>
          </a:p>
        </p:txBody>
      </p:sp>
    </p:spTree>
    <p:extLst>
      <p:ext uri="{BB962C8B-B14F-4D97-AF65-F5344CB8AC3E}">
        <p14:creationId xmlns:p14="http://schemas.microsoft.com/office/powerpoint/2010/main" val="143859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/>
              <a:t>원형 연결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2A7C2-6A61-4C9C-9C62-93FB7C628A8B}"/>
              </a:ext>
            </a:extLst>
          </p:cNvPr>
          <p:cNvSpPr txBox="1"/>
          <p:nvPr/>
        </p:nvSpPr>
        <p:spPr>
          <a:xfrm>
            <a:off x="1773856" y="1340768"/>
            <a:ext cx="936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멀티 플레이어 게임</a:t>
            </a:r>
            <a:endParaRPr lang="en-US" altLang="ko-KR" b="1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임의의 수의 플레이어들이 순서대로 게임을 진행할 때 순서를 나타내 주는 프로그램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80F5F8-1ED7-4700-BE87-842D63E3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13" y="2168361"/>
            <a:ext cx="5942855" cy="411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9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8185150" cy="995362"/>
          </a:xfrm>
        </p:spPr>
        <p:txBody>
          <a:bodyPr/>
          <a:lstStyle/>
          <a:p>
            <a:r>
              <a:rPr lang="ko-KR" altLang="en-US" dirty="0"/>
              <a:t>이중 연결 리스트</a:t>
            </a:r>
          </a:p>
        </p:txBody>
      </p:sp>
    </p:spTree>
    <p:extLst>
      <p:ext uri="{BB962C8B-B14F-4D97-AF65-F5344CB8AC3E}">
        <p14:creationId xmlns:p14="http://schemas.microsoft.com/office/powerpoint/2010/main" val="234227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/>
              <a:t>이중 연결 리스트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65A195-7B7F-4AAB-B166-B346DBA21836}"/>
              </a:ext>
            </a:extLst>
          </p:cNvPr>
          <p:cNvSpPr txBox="1"/>
          <p:nvPr/>
        </p:nvSpPr>
        <p:spPr>
          <a:xfrm>
            <a:off x="1569629" y="1412776"/>
            <a:ext cx="103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 단일 연결 리스트에서 현재 위치한 노드에서 선행 노드를 찾기 위해선 처음 부터 탐색하여야 합니다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8508CAF-49E9-479D-921B-FEBA76800578}"/>
              </a:ext>
            </a:extLst>
          </p:cNvPr>
          <p:cNvGrpSpPr/>
          <p:nvPr/>
        </p:nvGrpSpPr>
        <p:grpSpPr>
          <a:xfrm>
            <a:off x="1569629" y="2341345"/>
            <a:ext cx="8395652" cy="703167"/>
            <a:chOff x="692837" y="2869849"/>
            <a:chExt cx="8395652" cy="703167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927014E-B6E6-40C9-92A5-8973DC7F2BC5}"/>
                </a:ext>
              </a:extLst>
            </p:cNvPr>
            <p:cNvGrpSpPr/>
            <p:nvPr/>
          </p:nvGrpSpPr>
          <p:grpSpPr>
            <a:xfrm>
              <a:off x="6096000" y="2869849"/>
              <a:ext cx="1744134" cy="702733"/>
              <a:chOff x="5902270" y="2466063"/>
              <a:chExt cx="1744134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0B6DFEBE-1D53-45D2-9FBB-30F92F00F976}"/>
                  </a:ext>
                </a:extLst>
              </p:cNvPr>
              <p:cNvGrpSpPr/>
              <p:nvPr/>
            </p:nvGrpSpPr>
            <p:grpSpPr>
              <a:xfrm>
                <a:off x="5902270" y="2466063"/>
                <a:ext cx="1222790" cy="702733"/>
                <a:chOff x="3662478" y="1727200"/>
                <a:chExt cx="1222790" cy="702733"/>
              </a:xfrm>
              <a:grpFill/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9D5E4DE2-1F14-4959-B484-D2F67B1E47E4}"/>
                    </a:ext>
                  </a:extLst>
                </p:cNvPr>
                <p:cNvGrpSpPr/>
                <p:nvPr/>
              </p:nvGrpSpPr>
              <p:grpSpPr>
                <a:xfrm>
                  <a:off x="3662478" y="1727200"/>
                  <a:ext cx="1222790" cy="702733"/>
                  <a:chOff x="3606800" y="1727200"/>
                  <a:chExt cx="1092201" cy="550333"/>
                </a:xfrm>
                <a:grpFill/>
              </p:grpSpPr>
              <p:sp>
                <p:nvSpPr>
                  <p:cNvPr id="42" name="정육면체 41">
                    <a:extLst>
                      <a:ext uri="{FF2B5EF4-FFF2-40B4-BE49-F238E27FC236}">
                        <a16:creationId xmlns:a16="http://schemas.microsoft.com/office/drawing/2014/main" id="{5F5826BF-1FA4-4345-8096-323E753E358A}"/>
                      </a:ext>
                    </a:extLst>
                  </p:cNvPr>
                  <p:cNvSpPr/>
                  <p:nvPr/>
                </p:nvSpPr>
                <p:spPr>
                  <a:xfrm>
                    <a:off x="3606800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C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정육면체 42">
                    <a:extLst>
                      <a:ext uri="{FF2B5EF4-FFF2-40B4-BE49-F238E27FC236}">
                        <a16:creationId xmlns:a16="http://schemas.microsoft.com/office/drawing/2014/main" id="{1E3ECFD7-3403-416C-9F86-8004E346C47C}"/>
                      </a:ext>
                    </a:extLst>
                  </p:cNvPr>
                  <p:cNvSpPr/>
                  <p:nvPr/>
                </p:nvSpPr>
                <p:spPr>
                  <a:xfrm>
                    <a:off x="4072467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D779C53E-403D-441B-8DB7-CA6FC70F8899}"/>
                    </a:ext>
                  </a:extLst>
                </p:cNvPr>
                <p:cNvSpPr/>
                <p:nvPr/>
              </p:nvSpPr>
              <p:spPr>
                <a:xfrm>
                  <a:off x="4428066" y="2082799"/>
                  <a:ext cx="101600" cy="1100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252C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731FA3B9-3C35-484F-8097-03DE7F9C6F87}"/>
                  </a:ext>
                </a:extLst>
              </p:cNvPr>
              <p:cNvCxnSpPr>
                <a:cxnSpLocks/>
                <a:stCxn id="41" idx="6"/>
              </p:cNvCxnSpPr>
              <p:nvPr/>
            </p:nvCxnSpPr>
            <p:spPr>
              <a:xfrm flipV="1">
                <a:off x="6769458" y="2876695"/>
                <a:ext cx="876946" cy="1"/>
              </a:xfrm>
              <a:prstGeom prst="straightConnector1">
                <a:avLst/>
              </a:prstGeom>
              <a:grpFill/>
              <a:ln>
                <a:solidFill>
                  <a:srgbClr val="252C4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BCCB240-3177-45C4-A17A-5EFBE3F9D791}"/>
                </a:ext>
              </a:extLst>
            </p:cNvPr>
            <p:cNvGrpSpPr/>
            <p:nvPr/>
          </p:nvGrpSpPr>
          <p:grpSpPr>
            <a:xfrm>
              <a:off x="2516871" y="2870283"/>
              <a:ext cx="1222790" cy="70273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C79F936D-E210-4169-96C7-E509D58488B0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47" name="정육면체 46">
                  <a:extLst>
                    <a:ext uri="{FF2B5EF4-FFF2-40B4-BE49-F238E27FC236}">
                      <a16:creationId xmlns:a16="http://schemas.microsoft.com/office/drawing/2014/main" id="{1F553C8F-9FA4-4FBD-BAD0-643DECED43E7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정육면체 47">
                  <a:extLst>
                    <a:ext uri="{FF2B5EF4-FFF2-40B4-BE49-F238E27FC236}">
                      <a16:creationId xmlns:a16="http://schemas.microsoft.com/office/drawing/2014/main" id="{92D361FE-767C-4806-B6BA-DB45286CF039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8258619-5E82-4348-A134-81AFE7D69F35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F7063C9-67F5-407F-A7B4-6082E80AF21D}"/>
                </a:ext>
              </a:extLst>
            </p:cNvPr>
            <p:cNvGrpSpPr/>
            <p:nvPr/>
          </p:nvGrpSpPr>
          <p:grpSpPr>
            <a:xfrm>
              <a:off x="4326302" y="2870283"/>
              <a:ext cx="1222790" cy="70273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2C6112C5-3521-4D26-9CDD-BFED5F0BA7A3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88F9BFE8-6C09-43D8-BABD-68EBC24E206D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9E0DF365-F1DA-4BA2-A4C9-A471A22153AF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3362F53-63CD-4B9B-B6B0-7A4E3D6E1119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03789C6-161E-4EBB-BFCD-C904CC5D194D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3384059" y="3280916"/>
              <a:ext cx="921373" cy="0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631F68-B34E-442B-B291-1DFB384106BC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5193490" y="3280915"/>
              <a:ext cx="876946" cy="1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8CCF48A-3162-489E-A575-ACDCD3150B5F}"/>
                </a:ext>
              </a:extLst>
            </p:cNvPr>
            <p:cNvGrpSpPr/>
            <p:nvPr/>
          </p:nvGrpSpPr>
          <p:grpSpPr>
            <a:xfrm>
              <a:off x="1435418" y="3170384"/>
              <a:ext cx="914480" cy="110067"/>
              <a:chOff x="1327236" y="2823220"/>
              <a:chExt cx="914480" cy="110067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0C686476-B1C9-47E1-ABB7-F772D755FEFE}"/>
                  </a:ext>
                </a:extLst>
              </p:cNvPr>
              <p:cNvCxnSpPr>
                <a:cxnSpLocks/>
                <a:stCxn id="59" idx="3"/>
              </p:cNvCxnSpPr>
              <p:nvPr/>
            </p:nvCxnSpPr>
            <p:spPr>
              <a:xfrm>
                <a:off x="1426084" y="2874051"/>
                <a:ext cx="8156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50EC16D6-C169-4E15-8B07-EC346DD68B0D}"/>
                  </a:ext>
                </a:extLst>
              </p:cNvPr>
              <p:cNvSpPr/>
              <p:nvPr/>
            </p:nvSpPr>
            <p:spPr>
              <a:xfrm>
                <a:off x="1327236" y="2823220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544DA2-92BA-4286-87CE-897F929E2286}"/>
                </a:ext>
              </a:extLst>
            </p:cNvPr>
            <p:cNvSpPr txBox="1"/>
            <p:nvPr/>
          </p:nvSpPr>
          <p:spPr>
            <a:xfrm>
              <a:off x="692837" y="3036549"/>
              <a:ext cx="841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head</a:t>
              </a:r>
              <a:endParaRPr lang="ko-KR" altLang="en-US" b="1" dirty="0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794F4C6-2DBC-404A-834A-2803899B3A6B}"/>
                </a:ext>
              </a:extLst>
            </p:cNvPr>
            <p:cNvGrpSpPr/>
            <p:nvPr/>
          </p:nvGrpSpPr>
          <p:grpSpPr>
            <a:xfrm>
              <a:off x="7865699" y="2869850"/>
              <a:ext cx="1222790" cy="702733"/>
              <a:chOff x="3606800" y="1727200"/>
              <a:chExt cx="1092201" cy="55033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3EC4D19E-50F9-4EF1-884E-959F48FA156E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정육면체 61">
                <a:extLst>
                  <a:ext uri="{FF2B5EF4-FFF2-40B4-BE49-F238E27FC236}">
                    <a16:creationId xmlns:a16="http://schemas.microsoft.com/office/drawing/2014/main" id="{8D6ED6B7-2644-4CBD-9982-25E07F64DE83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NULL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555B5D2-B4DF-484B-80A6-2D21169425D5}"/>
              </a:ext>
            </a:extLst>
          </p:cNvPr>
          <p:cNvSpPr txBox="1"/>
          <p:nvPr/>
        </p:nvSpPr>
        <p:spPr>
          <a:xfrm>
            <a:off x="1569629" y="3865890"/>
            <a:ext cx="1005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 원형 연결 리스트에서 또한 현재 위치한 노드에서 선행 노드를 찾기 위해선 한 바퀴를 돌아야 하는</a:t>
            </a:r>
            <a:endParaRPr lang="en-US" altLang="ko-KR" b="1" dirty="0"/>
          </a:p>
          <a:p>
            <a:r>
              <a:rPr lang="ko-KR" altLang="en-US" b="1" dirty="0"/>
              <a:t>수고스러움이 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C7FC06B-3C9B-4692-A7C6-005A19B55FD8}"/>
              </a:ext>
            </a:extLst>
          </p:cNvPr>
          <p:cNvGrpSpPr/>
          <p:nvPr/>
        </p:nvGrpSpPr>
        <p:grpSpPr>
          <a:xfrm>
            <a:off x="1564112" y="4804622"/>
            <a:ext cx="7651133" cy="1642152"/>
            <a:chOff x="1437356" y="2465648"/>
            <a:chExt cx="7651133" cy="1642152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99372CF-F890-4D44-A46A-A553AA9706C2}"/>
                </a:ext>
              </a:extLst>
            </p:cNvPr>
            <p:cNvGrpSpPr/>
            <p:nvPr/>
          </p:nvGrpSpPr>
          <p:grpSpPr>
            <a:xfrm>
              <a:off x="6096000" y="3404633"/>
              <a:ext cx="1744134" cy="702733"/>
              <a:chOff x="5902270" y="2466063"/>
              <a:chExt cx="1744134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ED2546DB-6EF7-4942-8DDC-4EB5AC9237D6}"/>
                  </a:ext>
                </a:extLst>
              </p:cNvPr>
              <p:cNvGrpSpPr/>
              <p:nvPr/>
            </p:nvGrpSpPr>
            <p:grpSpPr>
              <a:xfrm>
                <a:off x="5902270" y="2466063"/>
                <a:ext cx="1222790" cy="702733"/>
                <a:chOff x="3662478" y="1727200"/>
                <a:chExt cx="1222790" cy="702733"/>
              </a:xfrm>
              <a:grpFill/>
            </p:grpSpPr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82C8DF47-7BF0-4EC6-8076-C1F7CD311E76}"/>
                    </a:ext>
                  </a:extLst>
                </p:cNvPr>
                <p:cNvGrpSpPr/>
                <p:nvPr/>
              </p:nvGrpSpPr>
              <p:grpSpPr>
                <a:xfrm>
                  <a:off x="3662478" y="1727200"/>
                  <a:ext cx="1222790" cy="702733"/>
                  <a:chOff x="3606800" y="1727200"/>
                  <a:chExt cx="1092201" cy="550333"/>
                </a:xfrm>
                <a:grpFill/>
              </p:grpSpPr>
              <p:sp>
                <p:nvSpPr>
                  <p:cNvPr id="100" name="정육면체 99">
                    <a:extLst>
                      <a:ext uri="{FF2B5EF4-FFF2-40B4-BE49-F238E27FC236}">
                        <a16:creationId xmlns:a16="http://schemas.microsoft.com/office/drawing/2014/main" id="{D3A588F2-E0BF-400C-AB4C-304574A1A826}"/>
                      </a:ext>
                    </a:extLst>
                  </p:cNvPr>
                  <p:cNvSpPr/>
                  <p:nvPr/>
                </p:nvSpPr>
                <p:spPr>
                  <a:xfrm>
                    <a:off x="3606800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C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정육면체 100">
                    <a:extLst>
                      <a:ext uri="{FF2B5EF4-FFF2-40B4-BE49-F238E27FC236}">
                        <a16:creationId xmlns:a16="http://schemas.microsoft.com/office/drawing/2014/main" id="{816CB1BA-CC1E-41C4-938D-7B22E1F6FC4D}"/>
                      </a:ext>
                    </a:extLst>
                  </p:cNvPr>
                  <p:cNvSpPr/>
                  <p:nvPr/>
                </p:nvSpPr>
                <p:spPr>
                  <a:xfrm>
                    <a:off x="4072467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6E5492A9-B681-4720-AD2A-02B6A5222072}"/>
                    </a:ext>
                  </a:extLst>
                </p:cNvPr>
                <p:cNvSpPr/>
                <p:nvPr/>
              </p:nvSpPr>
              <p:spPr>
                <a:xfrm>
                  <a:off x="4428066" y="2082799"/>
                  <a:ext cx="101600" cy="1100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252C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AEE6A062-8CE5-4970-B205-22B1639E7968}"/>
                  </a:ext>
                </a:extLst>
              </p:cNvPr>
              <p:cNvCxnSpPr>
                <a:cxnSpLocks/>
                <a:stCxn id="99" idx="6"/>
              </p:cNvCxnSpPr>
              <p:nvPr/>
            </p:nvCxnSpPr>
            <p:spPr>
              <a:xfrm flipV="1">
                <a:off x="6769458" y="2876695"/>
                <a:ext cx="876946" cy="1"/>
              </a:xfrm>
              <a:prstGeom prst="straightConnector1">
                <a:avLst/>
              </a:prstGeom>
              <a:grpFill/>
              <a:ln>
                <a:solidFill>
                  <a:srgbClr val="252C4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F9A6744-BABD-4A9A-AAAD-41179E1CACB5}"/>
                </a:ext>
              </a:extLst>
            </p:cNvPr>
            <p:cNvGrpSpPr/>
            <p:nvPr/>
          </p:nvGrpSpPr>
          <p:grpSpPr>
            <a:xfrm>
              <a:off x="2516871" y="3405067"/>
              <a:ext cx="1222790" cy="70273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4BCAEE7A-BBBA-49EA-B7AE-68453E7569F5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8226ECA0-4649-4469-97B5-015319D1FC43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FC8CF1BD-5BDE-4830-AFCE-D0E7F3A8D55D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52F216F0-B6F2-4861-9D19-BD82A51F281E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A04DEFF-5354-4140-953F-CBF90426FE89}"/>
                </a:ext>
              </a:extLst>
            </p:cNvPr>
            <p:cNvGrpSpPr/>
            <p:nvPr/>
          </p:nvGrpSpPr>
          <p:grpSpPr>
            <a:xfrm>
              <a:off x="4326302" y="3405067"/>
              <a:ext cx="1222790" cy="70273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4869C79A-49BB-4429-B36B-66E56E7309EC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90" name="정육면체 89">
                  <a:extLst>
                    <a:ext uri="{FF2B5EF4-FFF2-40B4-BE49-F238E27FC236}">
                      <a16:creationId xmlns:a16="http://schemas.microsoft.com/office/drawing/2014/main" id="{04CAF1D3-64FF-4ED8-BDC4-3730B5E0D017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EFE30598-A11B-4E60-B556-723C68125E7A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64EF4A6B-F87E-4DAB-B97E-B2A6AE0797A6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CC059536-C68E-421E-8891-9BC45C2033FB}"/>
                </a:ext>
              </a:extLst>
            </p:cNvPr>
            <p:cNvCxnSpPr>
              <a:cxnSpLocks/>
              <a:stCxn id="93" idx="6"/>
            </p:cNvCxnSpPr>
            <p:nvPr/>
          </p:nvCxnSpPr>
          <p:spPr>
            <a:xfrm>
              <a:off x="3384059" y="3815700"/>
              <a:ext cx="921373" cy="0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B3A04DDC-8855-4168-A014-0F9349F91669}"/>
                </a:ext>
              </a:extLst>
            </p:cNvPr>
            <p:cNvCxnSpPr>
              <a:cxnSpLocks/>
              <a:stCxn id="89" idx="6"/>
            </p:cNvCxnSpPr>
            <p:nvPr/>
          </p:nvCxnSpPr>
          <p:spPr>
            <a:xfrm flipV="1">
              <a:off x="5193490" y="3815699"/>
              <a:ext cx="876946" cy="1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EB928074-A597-4663-B8A5-BA00AC198AEB}"/>
                </a:ext>
              </a:extLst>
            </p:cNvPr>
            <p:cNvGrpSpPr/>
            <p:nvPr/>
          </p:nvGrpSpPr>
          <p:grpSpPr>
            <a:xfrm>
              <a:off x="2073140" y="2708920"/>
              <a:ext cx="327911" cy="804396"/>
              <a:chOff x="1211416" y="3101960"/>
              <a:chExt cx="327911" cy="804396"/>
            </a:xfrm>
          </p:grpSpPr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8960F641-4E0A-4619-935F-5B08DDF39C7C}"/>
                  </a:ext>
                </a:extLst>
              </p:cNvPr>
              <p:cNvCxnSpPr>
                <a:cxnSpLocks/>
                <a:stCxn id="87" idx="4"/>
              </p:cNvCxnSpPr>
              <p:nvPr/>
            </p:nvCxnSpPr>
            <p:spPr>
              <a:xfrm>
                <a:off x="1262216" y="3212027"/>
                <a:ext cx="277111" cy="6943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B0868AD-802F-467D-9760-5516929968BD}"/>
                  </a:ext>
                </a:extLst>
              </p:cNvPr>
              <p:cNvSpPr/>
              <p:nvPr/>
            </p:nvSpPr>
            <p:spPr>
              <a:xfrm>
                <a:off x="1211416" y="3101960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AA8D6E0-723C-4671-87D6-267E01915B44}"/>
                </a:ext>
              </a:extLst>
            </p:cNvPr>
            <p:cNvSpPr txBox="1"/>
            <p:nvPr/>
          </p:nvSpPr>
          <p:spPr>
            <a:xfrm>
              <a:off x="1437356" y="2465648"/>
              <a:ext cx="841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head</a:t>
              </a:r>
              <a:endParaRPr lang="ko-KR" altLang="en-US" b="1" dirty="0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D34CDAE-AAA9-4E60-8ABD-A6549C2F03A0}"/>
                </a:ext>
              </a:extLst>
            </p:cNvPr>
            <p:cNvGrpSpPr/>
            <p:nvPr/>
          </p:nvGrpSpPr>
          <p:grpSpPr>
            <a:xfrm>
              <a:off x="7865699" y="3404634"/>
              <a:ext cx="1222790" cy="702733"/>
              <a:chOff x="3606800" y="1727200"/>
              <a:chExt cx="1092201" cy="55033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84" name="정육면체 83">
                <a:extLst>
                  <a:ext uri="{FF2B5EF4-FFF2-40B4-BE49-F238E27FC236}">
                    <a16:creationId xmlns:a16="http://schemas.microsoft.com/office/drawing/2014/main" id="{909D6256-CC1A-42AA-AF99-4646F6CA85B3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정육면체 84">
                <a:extLst>
                  <a:ext uri="{FF2B5EF4-FFF2-40B4-BE49-F238E27FC236}">
                    <a16:creationId xmlns:a16="http://schemas.microsoft.com/office/drawing/2014/main" id="{98C3E1C0-E4F6-40DF-AC7B-64AB47A3AA39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ED96D975-B34E-4BB8-BDAB-5BD9A9B02281}"/>
                </a:ext>
              </a:extLst>
            </p:cNvPr>
            <p:cNvSpPr/>
            <p:nvPr/>
          </p:nvSpPr>
          <p:spPr>
            <a:xfrm>
              <a:off x="8636166" y="3760232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4B852959-2504-4DC2-AA6C-08AEA4F477F8}"/>
                </a:ext>
              </a:extLst>
            </p:cNvPr>
            <p:cNvCxnSpPr>
              <a:stCxn id="80" idx="0"/>
            </p:cNvCxnSpPr>
            <p:nvPr/>
          </p:nvCxnSpPr>
          <p:spPr>
            <a:xfrm flipV="1">
              <a:off x="8686966" y="2708920"/>
              <a:ext cx="0" cy="1051312"/>
            </a:xfrm>
            <a:prstGeom prst="line">
              <a:avLst/>
            </a:prstGeom>
            <a:ln w="19050">
              <a:solidFill>
                <a:srgbClr val="252C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4CC582E-C4D2-4BB2-A9FE-EA98A2273654}"/>
                </a:ext>
              </a:extLst>
            </p:cNvPr>
            <p:cNvCxnSpPr/>
            <p:nvPr/>
          </p:nvCxnSpPr>
          <p:spPr>
            <a:xfrm flipH="1">
              <a:off x="3038215" y="2708920"/>
              <a:ext cx="5648751" cy="0"/>
            </a:xfrm>
            <a:prstGeom prst="line">
              <a:avLst/>
            </a:prstGeom>
            <a:ln w="19050">
              <a:solidFill>
                <a:srgbClr val="252C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013E853-4AE2-42E2-92A3-4EA3DA312774}"/>
                </a:ext>
              </a:extLst>
            </p:cNvPr>
            <p:cNvCxnSpPr/>
            <p:nvPr/>
          </p:nvCxnSpPr>
          <p:spPr>
            <a:xfrm>
              <a:off x="3038214" y="2708920"/>
              <a:ext cx="0" cy="648072"/>
            </a:xfrm>
            <a:prstGeom prst="straightConnector1">
              <a:avLst/>
            </a:prstGeom>
            <a:ln w="19050"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567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/>
              <a:t>이중 연결 리스트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BD3551-1879-4F91-8841-E9794AB39107}"/>
              </a:ext>
            </a:extLst>
          </p:cNvPr>
          <p:cNvGrpSpPr/>
          <p:nvPr/>
        </p:nvGrpSpPr>
        <p:grpSpPr>
          <a:xfrm>
            <a:off x="1480377" y="2132856"/>
            <a:ext cx="9656183" cy="710937"/>
            <a:chOff x="544273" y="3501008"/>
            <a:chExt cx="10662259" cy="710937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AB256BAE-7B6D-4676-80F2-3CC330E42A05}"/>
                </a:ext>
              </a:extLst>
            </p:cNvPr>
            <p:cNvGrpSpPr/>
            <p:nvPr/>
          </p:nvGrpSpPr>
          <p:grpSpPr>
            <a:xfrm>
              <a:off x="7209038" y="3505241"/>
              <a:ext cx="1744134" cy="702734"/>
              <a:chOff x="1594142" y="1913181"/>
              <a:chExt cx="1744134" cy="702734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7" name="정육면체 66">
                <a:extLst>
                  <a:ext uri="{FF2B5EF4-FFF2-40B4-BE49-F238E27FC236}">
                    <a16:creationId xmlns:a16="http://schemas.microsoft.com/office/drawing/2014/main" id="{C37B5AD5-73EC-4D36-A62B-09B931E983F0}"/>
                  </a:ext>
                </a:extLst>
              </p:cNvPr>
              <p:cNvSpPr/>
              <p:nvPr/>
            </p:nvSpPr>
            <p:spPr>
              <a:xfrm>
                <a:off x="1594142" y="1913181"/>
                <a:ext cx="701446" cy="7027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8DAF06D8-F808-4950-91DE-D6AFF1D0D080}"/>
                  </a:ext>
                </a:extLst>
              </p:cNvPr>
              <p:cNvGrpSpPr/>
              <p:nvPr/>
            </p:nvGrpSpPr>
            <p:grpSpPr>
              <a:xfrm>
                <a:off x="2115486" y="1913182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D522BB00-5B0A-4CCB-8F8A-39B2049A2E97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정육면체 104">
                  <a:extLst>
                    <a:ext uri="{FF2B5EF4-FFF2-40B4-BE49-F238E27FC236}">
                      <a16:creationId xmlns:a16="http://schemas.microsoft.com/office/drawing/2014/main" id="{6B8EB038-B421-43D4-9419-0103BD5C7A71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3DF87D3F-DAF9-4223-9598-8C42D5C973CC}"/>
                  </a:ext>
                </a:extLst>
              </p:cNvPr>
              <p:cNvSpPr/>
              <p:nvPr/>
            </p:nvSpPr>
            <p:spPr>
              <a:xfrm>
                <a:off x="2881074" y="2268781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A465E4B2-A3FA-434A-BFBC-EE93B592F092}"/>
                  </a:ext>
                </a:extLst>
              </p:cNvPr>
              <p:cNvSpPr/>
              <p:nvPr/>
            </p:nvSpPr>
            <p:spPr>
              <a:xfrm>
                <a:off x="1804014" y="2268781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E6CA984D-35F6-4F13-B6E5-4BAFB64886AF}"/>
                </a:ext>
              </a:extLst>
            </p:cNvPr>
            <p:cNvGrpSpPr/>
            <p:nvPr/>
          </p:nvGrpSpPr>
          <p:grpSpPr>
            <a:xfrm>
              <a:off x="4969320" y="3501008"/>
              <a:ext cx="1744134" cy="702734"/>
              <a:chOff x="1594142" y="1913181"/>
              <a:chExt cx="1744134" cy="702734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07" name="정육면체 106">
                <a:extLst>
                  <a:ext uri="{FF2B5EF4-FFF2-40B4-BE49-F238E27FC236}">
                    <a16:creationId xmlns:a16="http://schemas.microsoft.com/office/drawing/2014/main" id="{6FB26734-B101-43F8-826F-7F6E11CFB49F}"/>
                  </a:ext>
                </a:extLst>
              </p:cNvPr>
              <p:cNvSpPr/>
              <p:nvPr/>
            </p:nvSpPr>
            <p:spPr>
              <a:xfrm>
                <a:off x="1594142" y="1913181"/>
                <a:ext cx="701446" cy="7027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99138F2C-E692-4425-B87B-A3211E1886ED}"/>
                  </a:ext>
                </a:extLst>
              </p:cNvPr>
              <p:cNvGrpSpPr/>
              <p:nvPr/>
            </p:nvGrpSpPr>
            <p:grpSpPr>
              <a:xfrm>
                <a:off x="2115486" y="1913182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111" name="정육면체 110">
                  <a:extLst>
                    <a:ext uri="{FF2B5EF4-FFF2-40B4-BE49-F238E27FC236}">
                      <a16:creationId xmlns:a16="http://schemas.microsoft.com/office/drawing/2014/main" id="{5D372A89-DB78-4087-B332-3BCD2380FD09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정육면체 111">
                  <a:extLst>
                    <a:ext uri="{FF2B5EF4-FFF2-40B4-BE49-F238E27FC236}">
                      <a16:creationId xmlns:a16="http://schemas.microsoft.com/office/drawing/2014/main" id="{850917B7-50BB-478E-B6D7-4E311D346DCB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00FFFE3F-65D7-4B56-8DA7-2971C3EC72EC}"/>
                  </a:ext>
                </a:extLst>
              </p:cNvPr>
              <p:cNvSpPr/>
              <p:nvPr/>
            </p:nvSpPr>
            <p:spPr>
              <a:xfrm>
                <a:off x="2881074" y="2268781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E1778EF0-0ED4-45F4-BDDF-BA9AE92F0BA2}"/>
                  </a:ext>
                </a:extLst>
              </p:cNvPr>
              <p:cNvSpPr/>
              <p:nvPr/>
            </p:nvSpPr>
            <p:spPr>
              <a:xfrm>
                <a:off x="1804014" y="2268781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13" name="연결선: 구부러짐 112">
              <a:extLst>
                <a:ext uri="{FF2B5EF4-FFF2-40B4-BE49-F238E27FC236}">
                  <a16:creationId xmlns:a16="http://schemas.microsoft.com/office/drawing/2014/main" id="{34F750F5-D09A-48A0-9F2D-7DA6DBBE57B0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rot="5400000" flipH="1" flipV="1">
              <a:off x="6686371" y="3323121"/>
              <a:ext cx="134367" cy="964847"/>
            </a:xfrm>
            <a:prstGeom prst="curvedConnector2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연결선: 구부러짐 113">
              <a:extLst>
                <a:ext uri="{FF2B5EF4-FFF2-40B4-BE49-F238E27FC236}">
                  <a16:creationId xmlns:a16="http://schemas.microsoft.com/office/drawing/2014/main" id="{6BB61094-96AF-4A13-8B22-3585E8931AA5}"/>
                </a:ext>
              </a:extLst>
            </p:cNvPr>
            <p:cNvCxnSpPr>
              <a:stCxn id="103" idx="4"/>
            </p:cNvCxnSpPr>
            <p:nvPr/>
          </p:nvCxnSpPr>
          <p:spPr>
            <a:xfrm rot="5400000">
              <a:off x="6961261" y="3572811"/>
              <a:ext cx="110352" cy="906547"/>
            </a:xfrm>
            <a:prstGeom prst="curvedConnector2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401885E-E929-4DE4-BF86-7043C01569B1}"/>
                </a:ext>
              </a:extLst>
            </p:cNvPr>
            <p:cNvGrpSpPr/>
            <p:nvPr/>
          </p:nvGrpSpPr>
          <p:grpSpPr>
            <a:xfrm>
              <a:off x="2729602" y="3509211"/>
              <a:ext cx="1744134" cy="702734"/>
              <a:chOff x="1594142" y="1913181"/>
              <a:chExt cx="1744134" cy="702734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7C90E405-ACD0-4454-A619-255446BC0D2C}"/>
                  </a:ext>
                </a:extLst>
              </p:cNvPr>
              <p:cNvSpPr/>
              <p:nvPr/>
            </p:nvSpPr>
            <p:spPr>
              <a:xfrm>
                <a:off x="1594142" y="1913181"/>
                <a:ext cx="701446" cy="7027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9B63FDAA-ED62-4B99-B870-EAF6944AC9F7}"/>
                  </a:ext>
                </a:extLst>
              </p:cNvPr>
              <p:cNvGrpSpPr/>
              <p:nvPr/>
            </p:nvGrpSpPr>
            <p:grpSpPr>
              <a:xfrm>
                <a:off x="2115486" y="1913181"/>
                <a:ext cx="1222790" cy="702734"/>
                <a:chOff x="3606800" y="1727200"/>
                <a:chExt cx="1092201" cy="550334"/>
              </a:xfrm>
              <a:grpFill/>
            </p:grpSpPr>
            <p:sp>
              <p:nvSpPr>
                <p:cNvPr id="120" name="정육면체 119">
                  <a:extLst>
                    <a:ext uri="{FF2B5EF4-FFF2-40B4-BE49-F238E27FC236}">
                      <a16:creationId xmlns:a16="http://schemas.microsoft.com/office/drawing/2014/main" id="{F2A6D24B-6581-4C11-9DB7-7E239BDBF396}"/>
                    </a:ext>
                  </a:extLst>
                </p:cNvPr>
                <p:cNvSpPr/>
                <p:nvPr/>
              </p:nvSpPr>
              <p:spPr>
                <a:xfrm>
                  <a:off x="3606800" y="1727201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정육면체 120">
                  <a:extLst>
                    <a:ext uri="{FF2B5EF4-FFF2-40B4-BE49-F238E27FC236}">
                      <a16:creationId xmlns:a16="http://schemas.microsoft.com/office/drawing/2014/main" id="{48D3BAA2-B935-447A-9F6E-D561EB7D1012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39E90928-239A-4877-872C-C1F4D2918023}"/>
                  </a:ext>
                </a:extLst>
              </p:cNvPr>
              <p:cNvSpPr/>
              <p:nvPr/>
            </p:nvSpPr>
            <p:spPr>
              <a:xfrm>
                <a:off x="2881074" y="2268781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ECA28923-BF9F-4FE8-9935-6B79E154A6CC}"/>
                  </a:ext>
                </a:extLst>
              </p:cNvPr>
              <p:cNvSpPr/>
              <p:nvPr/>
            </p:nvSpPr>
            <p:spPr>
              <a:xfrm>
                <a:off x="1804014" y="2268781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22" name="연결선: 구부러짐 121">
              <a:extLst>
                <a:ext uri="{FF2B5EF4-FFF2-40B4-BE49-F238E27FC236}">
                  <a16:creationId xmlns:a16="http://schemas.microsoft.com/office/drawing/2014/main" id="{A6B1CEB9-27C4-4101-B904-E49665104DF0}"/>
                </a:ext>
              </a:extLst>
            </p:cNvPr>
            <p:cNvCxnSpPr>
              <a:cxnSpLocks/>
              <a:stCxn id="118" idx="1"/>
            </p:cNvCxnSpPr>
            <p:nvPr/>
          </p:nvCxnSpPr>
          <p:spPr>
            <a:xfrm rot="5400000" flipH="1" flipV="1">
              <a:off x="4446653" y="3331324"/>
              <a:ext cx="134367" cy="964847"/>
            </a:xfrm>
            <a:prstGeom prst="curvedConnector2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연결선: 구부러짐 122">
              <a:extLst>
                <a:ext uri="{FF2B5EF4-FFF2-40B4-BE49-F238E27FC236}">
                  <a16:creationId xmlns:a16="http://schemas.microsoft.com/office/drawing/2014/main" id="{7B9F1E46-BDE3-4438-BFED-FEAEB5CD89AB}"/>
                </a:ext>
              </a:extLst>
            </p:cNvPr>
            <p:cNvCxnSpPr>
              <a:stCxn id="110" idx="4"/>
            </p:cNvCxnSpPr>
            <p:nvPr/>
          </p:nvCxnSpPr>
          <p:spPr>
            <a:xfrm rot="5400000">
              <a:off x="4721543" y="3568578"/>
              <a:ext cx="110352" cy="906547"/>
            </a:xfrm>
            <a:prstGeom prst="curvedConnector2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7DC9C34D-C0A2-4464-9779-E3BC35D9B7EA}"/>
                </a:ext>
              </a:extLst>
            </p:cNvPr>
            <p:cNvGrpSpPr/>
            <p:nvPr/>
          </p:nvGrpSpPr>
          <p:grpSpPr>
            <a:xfrm>
              <a:off x="544273" y="3504979"/>
              <a:ext cx="1744134" cy="702734"/>
              <a:chOff x="1594142" y="1913181"/>
              <a:chExt cx="1744134" cy="702734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27" name="정육면체 126">
                <a:extLst>
                  <a:ext uri="{FF2B5EF4-FFF2-40B4-BE49-F238E27FC236}">
                    <a16:creationId xmlns:a16="http://schemas.microsoft.com/office/drawing/2014/main" id="{7C279678-0E65-4418-A662-3658023A27E1}"/>
                  </a:ext>
                </a:extLst>
              </p:cNvPr>
              <p:cNvSpPr/>
              <p:nvPr/>
            </p:nvSpPr>
            <p:spPr>
              <a:xfrm>
                <a:off x="1594142" y="1913181"/>
                <a:ext cx="701446" cy="7027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4F088A2E-E6E8-458B-BD0C-EC0384F25E81}"/>
                  </a:ext>
                </a:extLst>
              </p:cNvPr>
              <p:cNvGrpSpPr/>
              <p:nvPr/>
            </p:nvGrpSpPr>
            <p:grpSpPr>
              <a:xfrm>
                <a:off x="2115486" y="1913182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130" name="정육면체 129">
                  <a:extLst>
                    <a:ext uri="{FF2B5EF4-FFF2-40B4-BE49-F238E27FC236}">
                      <a16:creationId xmlns:a16="http://schemas.microsoft.com/office/drawing/2014/main" id="{1BD39B9D-D11B-4D46-A55E-E356DF1975FE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정육면체 130">
                  <a:extLst>
                    <a:ext uri="{FF2B5EF4-FFF2-40B4-BE49-F238E27FC236}">
                      <a16:creationId xmlns:a16="http://schemas.microsoft.com/office/drawing/2014/main" id="{2ACAC358-DAFA-48F1-8733-D424F6F00F12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415DA794-28D7-4560-96A2-55F22AE75D08}"/>
                  </a:ext>
                </a:extLst>
              </p:cNvPr>
              <p:cNvSpPr/>
              <p:nvPr/>
            </p:nvSpPr>
            <p:spPr>
              <a:xfrm>
                <a:off x="2881074" y="2268781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26" name="연결선: 구부러짐 125">
              <a:extLst>
                <a:ext uri="{FF2B5EF4-FFF2-40B4-BE49-F238E27FC236}">
                  <a16:creationId xmlns:a16="http://schemas.microsoft.com/office/drawing/2014/main" id="{012F855D-98AC-4341-9AE2-ED717A1031AB}"/>
                </a:ext>
              </a:extLst>
            </p:cNvPr>
            <p:cNvCxnSpPr>
              <a:cxnSpLocks/>
              <a:stCxn id="129" idx="1"/>
            </p:cNvCxnSpPr>
            <p:nvPr/>
          </p:nvCxnSpPr>
          <p:spPr>
            <a:xfrm rot="5400000" flipH="1" flipV="1">
              <a:off x="2261324" y="3327092"/>
              <a:ext cx="134367" cy="964847"/>
            </a:xfrm>
            <a:prstGeom prst="curvedConnector2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연결선: 구부러짐 131">
              <a:extLst>
                <a:ext uri="{FF2B5EF4-FFF2-40B4-BE49-F238E27FC236}">
                  <a16:creationId xmlns:a16="http://schemas.microsoft.com/office/drawing/2014/main" id="{78C03E46-4183-4668-B047-125CF4B1F8F7}"/>
                </a:ext>
              </a:extLst>
            </p:cNvPr>
            <p:cNvCxnSpPr>
              <a:stCxn id="119" idx="4"/>
            </p:cNvCxnSpPr>
            <p:nvPr/>
          </p:nvCxnSpPr>
          <p:spPr>
            <a:xfrm rot="5400000">
              <a:off x="2481825" y="3576781"/>
              <a:ext cx="110352" cy="906547"/>
            </a:xfrm>
            <a:prstGeom prst="curvedConnector2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4487DEC4-DCB9-4265-ADF8-3073097552AD}"/>
                </a:ext>
              </a:extLst>
            </p:cNvPr>
            <p:cNvGrpSpPr/>
            <p:nvPr/>
          </p:nvGrpSpPr>
          <p:grpSpPr>
            <a:xfrm>
              <a:off x="9462398" y="3505241"/>
              <a:ext cx="1744134" cy="702734"/>
              <a:chOff x="1594142" y="1913181"/>
              <a:chExt cx="1744134" cy="702734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34" name="정육면체 133">
                <a:extLst>
                  <a:ext uri="{FF2B5EF4-FFF2-40B4-BE49-F238E27FC236}">
                    <a16:creationId xmlns:a16="http://schemas.microsoft.com/office/drawing/2014/main" id="{636B957A-1A35-42F9-A41E-5467DFF1CDC3}"/>
                  </a:ext>
                </a:extLst>
              </p:cNvPr>
              <p:cNvSpPr/>
              <p:nvPr/>
            </p:nvSpPr>
            <p:spPr>
              <a:xfrm>
                <a:off x="1594142" y="1913181"/>
                <a:ext cx="701446" cy="7027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2008B619-7B71-4C2F-8F49-8E807E698313}"/>
                  </a:ext>
                </a:extLst>
              </p:cNvPr>
              <p:cNvGrpSpPr/>
              <p:nvPr/>
            </p:nvGrpSpPr>
            <p:grpSpPr>
              <a:xfrm>
                <a:off x="2115486" y="1913182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137" name="정육면체 136">
                  <a:extLst>
                    <a:ext uri="{FF2B5EF4-FFF2-40B4-BE49-F238E27FC236}">
                      <a16:creationId xmlns:a16="http://schemas.microsoft.com/office/drawing/2014/main" id="{518FEA1C-5F39-43F5-AF14-6DFD700B9E31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정육면체 137">
                  <a:extLst>
                    <a:ext uri="{FF2B5EF4-FFF2-40B4-BE49-F238E27FC236}">
                      <a16:creationId xmlns:a16="http://schemas.microsoft.com/office/drawing/2014/main" id="{D031631C-7D06-4F64-82F1-EE03729CF4A0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94C7ECE9-EF56-4065-9029-EA48C8625876}"/>
                  </a:ext>
                </a:extLst>
              </p:cNvPr>
              <p:cNvSpPr/>
              <p:nvPr/>
            </p:nvSpPr>
            <p:spPr>
              <a:xfrm>
                <a:off x="1804014" y="2268781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39" name="연결선: 구부러짐 138">
              <a:extLst>
                <a:ext uri="{FF2B5EF4-FFF2-40B4-BE49-F238E27FC236}">
                  <a16:creationId xmlns:a16="http://schemas.microsoft.com/office/drawing/2014/main" id="{3DF76F8F-6113-4230-A9E7-555913ECF9F7}"/>
                </a:ext>
              </a:extLst>
            </p:cNvPr>
            <p:cNvCxnSpPr>
              <a:stCxn id="136" idx="4"/>
            </p:cNvCxnSpPr>
            <p:nvPr/>
          </p:nvCxnSpPr>
          <p:spPr>
            <a:xfrm rot="5400000">
              <a:off x="9214621" y="3572811"/>
              <a:ext cx="110352" cy="906547"/>
            </a:xfrm>
            <a:prstGeom prst="curvedConnector2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구부러짐 139">
              <a:extLst>
                <a:ext uri="{FF2B5EF4-FFF2-40B4-BE49-F238E27FC236}">
                  <a16:creationId xmlns:a16="http://schemas.microsoft.com/office/drawing/2014/main" id="{425EF769-F793-46E4-9BDC-A42CF9850898}"/>
                </a:ext>
              </a:extLst>
            </p:cNvPr>
            <p:cNvCxnSpPr>
              <a:cxnSpLocks/>
              <a:stCxn id="102" idx="1"/>
            </p:cNvCxnSpPr>
            <p:nvPr/>
          </p:nvCxnSpPr>
          <p:spPr>
            <a:xfrm rot="5400000" flipH="1" flipV="1">
              <a:off x="8926089" y="3327354"/>
              <a:ext cx="134367" cy="964847"/>
            </a:xfrm>
            <a:prstGeom prst="curvedConnector2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3F7E6D-A657-4A59-BD71-A90B673C87EA}"/>
              </a:ext>
            </a:extLst>
          </p:cNvPr>
          <p:cNvSpPr txBox="1"/>
          <p:nvPr/>
        </p:nvSpPr>
        <p:spPr>
          <a:xfrm>
            <a:off x="1488151" y="3645024"/>
            <a:ext cx="83888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장점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기존의</a:t>
            </a:r>
            <a:r>
              <a:rPr lang="en-US" altLang="ko-KR" b="1" dirty="0"/>
              <a:t> </a:t>
            </a:r>
            <a:r>
              <a:rPr lang="ko-KR" altLang="en-US" b="1" dirty="0"/>
              <a:t>연결 리스트들과는 현재 위치에서 선행 노드와 후속 노드 양방향 탐색이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가능해 집니다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단점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공간을 많이 차지 합니다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코드가 복잡해 집니다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52118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/>
              <a:t>이중 연결 리스트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B256BAE-7B6D-4676-80F2-3CC330E42A05}"/>
              </a:ext>
            </a:extLst>
          </p:cNvPr>
          <p:cNvGrpSpPr/>
          <p:nvPr/>
        </p:nvGrpSpPr>
        <p:grpSpPr>
          <a:xfrm>
            <a:off x="7209038" y="3505241"/>
            <a:ext cx="1744134" cy="702734"/>
            <a:chOff x="1594142" y="1913181"/>
            <a:chExt cx="1744134" cy="70273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7" name="정육면체 66">
              <a:extLst>
                <a:ext uri="{FF2B5EF4-FFF2-40B4-BE49-F238E27FC236}">
                  <a16:creationId xmlns:a16="http://schemas.microsoft.com/office/drawing/2014/main" id="{C37B5AD5-73EC-4D36-A62B-09B931E983F0}"/>
                </a:ext>
              </a:extLst>
            </p:cNvPr>
            <p:cNvSpPr/>
            <p:nvPr/>
          </p:nvSpPr>
          <p:spPr>
            <a:xfrm>
              <a:off x="1594142" y="1913181"/>
              <a:ext cx="701446" cy="7027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DAF06D8-F808-4950-91DE-D6AFF1D0D080}"/>
                </a:ext>
              </a:extLst>
            </p:cNvPr>
            <p:cNvGrpSpPr/>
            <p:nvPr/>
          </p:nvGrpSpPr>
          <p:grpSpPr>
            <a:xfrm>
              <a:off x="2115486" y="1913182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104" name="정육면체 103">
                <a:extLst>
                  <a:ext uri="{FF2B5EF4-FFF2-40B4-BE49-F238E27FC236}">
                    <a16:creationId xmlns:a16="http://schemas.microsoft.com/office/drawing/2014/main" id="{D522BB00-5B0A-4CCB-8F8A-39B2049A2E97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정육면체 104">
                <a:extLst>
                  <a:ext uri="{FF2B5EF4-FFF2-40B4-BE49-F238E27FC236}">
                    <a16:creationId xmlns:a16="http://schemas.microsoft.com/office/drawing/2014/main" id="{6B8EB038-B421-43D4-9419-0103BD5C7A71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3DF87D3F-DAF9-4223-9598-8C42D5C973CC}"/>
                </a:ext>
              </a:extLst>
            </p:cNvPr>
            <p:cNvSpPr/>
            <p:nvPr/>
          </p:nvSpPr>
          <p:spPr>
            <a:xfrm>
              <a:off x="2881074" y="2268781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465E4B2-A3FA-434A-BFBC-EE93B592F092}"/>
                </a:ext>
              </a:extLst>
            </p:cNvPr>
            <p:cNvSpPr/>
            <p:nvPr/>
          </p:nvSpPr>
          <p:spPr>
            <a:xfrm>
              <a:off x="1804014" y="2268781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6CA984D-35F6-4F13-B6E5-4BAFB64886AF}"/>
              </a:ext>
            </a:extLst>
          </p:cNvPr>
          <p:cNvGrpSpPr/>
          <p:nvPr/>
        </p:nvGrpSpPr>
        <p:grpSpPr>
          <a:xfrm>
            <a:off x="4969320" y="3501008"/>
            <a:ext cx="1744134" cy="702734"/>
            <a:chOff x="1594142" y="1913181"/>
            <a:chExt cx="1744134" cy="70273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07" name="정육면체 106">
              <a:extLst>
                <a:ext uri="{FF2B5EF4-FFF2-40B4-BE49-F238E27FC236}">
                  <a16:creationId xmlns:a16="http://schemas.microsoft.com/office/drawing/2014/main" id="{6FB26734-B101-43F8-826F-7F6E11CFB49F}"/>
                </a:ext>
              </a:extLst>
            </p:cNvPr>
            <p:cNvSpPr/>
            <p:nvPr/>
          </p:nvSpPr>
          <p:spPr>
            <a:xfrm>
              <a:off x="1594142" y="1913181"/>
              <a:ext cx="701446" cy="7027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99138F2C-E692-4425-B87B-A3211E1886ED}"/>
                </a:ext>
              </a:extLst>
            </p:cNvPr>
            <p:cNvGrpSpPr/>
            <p:nvPr/>
          </p:nvGrpSpPr>
          <p:grpSpPr>
            <a:xfrm>
              <a:off x="2115486" y="1913182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111" name="정육면체 110">
                <a:extLst>
                  <a:ext uri="{FF2B5EF4-FFF2-40B4-BE49-F238E27FC236}">
                    <a16:creationId xmlns:a16="http://schemas.microsoft.com/office/drawing/2014/main" id="{5D372A89-DB78-4087-B332-3BCD2380FD09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정육면체 111">
                <a:extLst>
                  <a:ext uri="{FF2B5EF4-FFF2-40B4-BE49-F238E27FC236}">
                    <a16:creationId xmlns:a16="http://schemas.microsoft.com/office/drawing/2014/main" id="{850917B7-50BB-478E-B6D7-4E311D346DCB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0FFFE3F-65D7-4B56-8DA7-2971C3EC72EC}"/>
                </a:ext>
              </a:extLst>
            </p:cNvPr>
            <p:cNvSpPr/>
            <p:nvPr/>
          </p:nvSpPr>
          <p:spPr>
            <a:xfrm>
              <a:off x="2881074" y="2268781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E1778EF0-0ED4-45F4-BDDF-BA9AE92F0BA2}"/>
                </a:ext>
              </a:extLst>
            </p:cNvPr>
            <p:cNvSpPr/>
            <p:nvPr/>
          </p:nvSpPr>
          <p:spPr>
            <a:xfrm>
              <a:off x="1804014" y="2268781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4F750F5-D09A-48A0-9F2D-7DA6DBBE57B0}"/>
              </a:ext>
            </a:extLst>
          </p:cNvPr>
          <p:cNvCxnSpPr>
            <a:cxnSpLocks/>
            <a:stCxn id="109" idx="1"/>
          </p:cNvCxnSpPr>
          <p:nvPr/>
        </p:nvCxnSpPr>
        <p:spPr>
          <a:xfrm rot="5400000" flipH="1" flipV="1">
            <a:off x="6686371" y="3323121"/>
            <a:ext cx="134367" cy="964847"/>
          </a:xfrm>
          <a:prstGeom prst="curvedConnector2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구부러짐 113">
            <a:extLst>
              <a:ext uri="{FF2B5EF4-FFF2-40B4-BE49-F238E27FC236}">
                <a16:creationId xmlns:a16="http://schemas.microsoft.com/office/drawing/2014/main" id="{6BB61094-96AF-4A13-8B22-3585E8931AA5}"/>
              </a:ext>
            </a:extLst>
          </p:cNvPr>
          <p:cNvCxnSpPr>
            <a:stCxn id="103" idx="4"/>
          </p:cNvCxnSpPr>
          <p:nvPr/>
        </p:nvCxnSpPr>
        <p:spPr>
          <a:xfrm rot="5400000">
            <a:off x="6961261" y="3572811"/>
            <a:ext cx="110352" cy="906547"/>
          </a:xfrm>
          <a:prstGeom prst="curvedConnector2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401885E-E929-4DE4-BF86-7043C01569B1}"/>
              </a:ext>
            </a:extLst>
          </p:cNvPr>
          <p:cNvGrpSpPr/>
          <p:nvPr/>
        </p:nvGrpSpPr>
        <p:grpSpPr>
          <a:xfrm>
            <a:off x="2729602" y="3509211"/>
            <a:ext cx="1744134" cy="702734"/>
            <a:chOff x="1594142" y="1913181"/>
            <a:chExt cx="1744134" cy="70273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16" name="정육면체 115">
              <a:extLst>
                <a:ext uri="{FF2B5EF4-FFF2-40B4-BE49-F238E27FC236}">
                  <a16:creationId xmlns:a16="http://schemas.microsoft.com/office/drawing/2014/main" id="{7C90E405-ACD0-4454-A619-255446BC0D2C}"/>
                </a:ext>
              </a:extLst>
            </p:cNvPr>
            <p:cNvSpPr/>
            <p:nvPr/>
          </p:nvSpPr>
          <p:spPr>
            <a:xfrm>
              <a:off x="1594142" y="1913181"/>
              <a:ext cx="701446" cy="7027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9B63FDAA-ED62-4B99-B870-EAF6944AC9F7}"/>
                </a:ext>
              </a:extLst>
            </p:cNvPr>
            <p:cNvGrpSpPr/>
            <p:nvPr/>
          </p:nvGrpSpPr>
          <p:grpSpPr>
            <a:xfrm>
              <a:off x="2115486" y="1913181"/>
              <a:ext cx="1222790" cy="702734"/>
              <a:chOff x="3606800" y="1727200"/>
              <a:chExt cx="1092201" cy="550334"/>
            </a:xfrm>
            <a:grpFill/>
          </p:grpSpPr>
          <p:sp>
            <p:nvSpPr>
              <p:cNvPr id="120" name="정육면체 119">
                <a:extLst>
                  <a:ext uri="{FF2B5EF4-FFF2-40B4-BE49-F238E27FC236}">
                    <a16:creationId xmlns:a16="http://schemas.microsoft.com/office/drawing/2014/main" id="{F2A6D24B-6581-4C11-9DB7-7E239BDBF396}"/>
                  </a:ext>
                </a:extLst>
              </p:cNvPr>
              <p:cNvSpPr/>
              <p:nvPr/>
            </p:nvSpPr>
            <p:spPr>
              <a:xfrm>
                <a:off x="3606800" y="1727201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정육면체 120">
                <a:extLst>
                  <a:ext uri="{FF2B5EF4-FFF2-40B4-BE49-F238E27FC236}">
                    <a16:creationId xmlns:a16="http://schemas.microsoft.com/office/drawing/2014/main" id="{48D3BAA2-B935-447A-9F6E-D561EB7D1012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9E90928-239A-4877-872C-C1F4D2918023}"/>
                </a:ext>
              </a:extLst>
            </p:cNvPr>
            <p:cNvSpPr/>
            <p:nvPr/>
          </p:nvSpPr>
          <p:spPr>
            <a:xfrm>
              <a:off x="2881074" y="2268781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ECA28923-BF9F-4FE8-9935-6B79E154A6CC}"/>
                </a:ext>
              </a:extLst>
            </p:cNvPr>
            <p:cNvSpPr/>
            <p:nvPr/>
          </p:nvSpPr>
          <p:spPr>
            <a:xfrm>
              <a:off x="1804014" y="2268781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A6B1CEB9-27C4-4101-B904-E49665104DF0}"/>
              </a:ext>
            </a:extLst>
          </p:cNvPr>
          <p:cNvCxnSpPr>
            <a:cxnSpLocks/>
            <a:stCxn id="118" idx="1"/>
          </p:cNvCxnSpPr>
          <p:nvPr/>
        </p:nvCxnSpPr>
        <p:spPr>
          <a:xfrm rot="5400000" flipH="1" flipV="1">
            <a:off x="4446653" y="3331324"/>
            <a:ext cx="134367" cy="964847"/>
          </a:xfrm>
          <a:prstGeom prst="curvedConnector2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7B9F1E46-BDE3-4438-BFED-FEAEB5CD89AB}"/>
              </a:ext>
            </a:extLst>
          </p:cNvPr>
          <p:cNvCxnSpPr>
            <a:stCxn id="110" idx="4"/>
          </p:cNvCxnSpPr>
          <p:nvPr/>
        </p:nvCxnSpPr>
        <p:spPr>
          <a:xfrm rot="5400000">
            <a:off x="4721543" y="3568578"/>
            <a:ext cx="110352" cy="906547"/>
          </a:xfrm>
          <a:prstGeom prst="curvedConnector2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DC9C34D-C0A2-4464-9779-E3BC35D9B7EA}"/>
              </a:ext>
            </a:extLst>
          </p:cNvPr>
          <p:cNvGrpSpPr/>
          <p:nvPr/>
        </p:nvGrpSpPr>
        <p:grpSpPr>
          <a:xfrm>
            <a:off x="544273" y="3504979"/>
            <a:ext cx="1744134" cy="702734"/>
            <a:chOff x="1594142" y="1913181"/>
            <a:chExt cx="1744134" cy="702734"/>
          </a:xfrm>
          <a:solidFill>
            <a:srgbClr val="FFFF00"/>
          </a:solidFill>
        </p:grpSpPr>
        <p:sp>
          <p:nvSpPr>
            <p:cNvPr id="127" name="정육면체 126">
              <a:extLst>
                <a:ext uri="{FF2B5EF4-FFF2-40B4-BE49-F238E27FC236}">
                  <a16:creationId xmlns:a16="http://schemas.microsoft.com/office/drawing/2014/main" id="{7C279678-0E65-4418-A662-3658023A27E1}"/>
                </a:ext>
              </a:extLst>
            </p:cNvPr>
            <p:cNvSpPr/>
            <p:nvPr/>
          </p:nvSpPr>
          <p:spPr>
            <a:xfrm>
              <a:off x="1594142" y="1913181"/>
              <a:ext cx="701446" cy="702733"/>
            </a:xfrm>
            <a:prstGeom prst="cub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4F088A2E-E6E8-458B-BD0C-EC0384F25E81}"/>
                </a:ext>
              </a:extLst>
            </p:cNvPr>
            <p:cNvGrpSpPr/>
            <p:nvPr/>
          </p:nvGrpSpPr>
          <p:grpSpPr>
            <a:xfrm>
              <a:off x="2115486" y="1913182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130" name="정육면체 129">
                <a:extLst>
                  <a:ext uri="{FF2B5EF4-FFF2-40B4-BE49-F238E27FC236}">
                    <a16:creationId xmlns:a16="http://schemas.microsoft.com/office/drawing/2014/main" id="{1BD39B9D-D11B-4D46-A55E-E356DF1975FE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정육면체 130">
                <a:extLst>
                  <a:ext uri="{FF2B5EF4-FFF2-40B4-BE49-F238E27FC236}">
                    <a16:creationId xmlns:a16="http://schemas.microsoft.com/office/drawing/2014/main" id="{2ACAC358-DAFA-48F1-8733-D424F6F00F12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415DA794-28D7-4560-96A2-55F22AE75D08}"/>
                </a:ext>
              </a:extLst>
            </p:cNvPr>
            <p:cNvSpPr/>
            <p:nvPr/>
          </p:nvSpPr>
          <p:spPr>
            <a:xfrm>
              <a:off x="2881074" y="2268781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12F855D-98AC-4341-9AE2-ED717A1031AB}"/>
              </a:ext>
            </a:extLst>
          </p:cNvPr>
          <p:cNvCxnSpPr>
            <a:cxnSpLocks/>
            <a:stCxn id="129" idx="1"/>
          </p:cNvCxnSpPr>
          <p:nvPr/>
        </p:nvCxnSpPr>
        <p:spPr>
          <a:xfrm rot="5400000" flipH="1" flipV="1">
            <a:off x="2261324" y="3327092"/>
            <a:ext cx="134367" cy="964847"/>
          </a:xfrm>
          <a:prstGeom prst="curvedConnector2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구부러짐 131">
            <a:extLst>
              <a:ext uri="{FF2B5EF4-FFF2-40B4-BE49-F238E27FC236}">
                <a16:creationId xmlns:a16="http://schemas.microsoft.com/office/drawing/2014/main" id="{78C03E46-4183-4668-B047-125CF4B1F8F7}"/>
              </a:ext>
            </a:extLst>
          </p:cNvPr>
          <p:cNvCxnSpPr>
            <a:stCxn id="119" idx="4"/>
          </p:cNvCxnSpPr>
          <p:nvPr/>
        </p:nvCxnSpPr>
        <p:spPr>
          <a:xfrm rot="5400000">
            <a:off x="2481825" y="3576781"/>
            <a:ext cx="110352" cy="906547"/>
          </a:xfrm>
          <a:prstGeom prst="curvedConnector2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487DEC4-DCB9-4265-ADF8-3073097552AD}"/>
              </a:ext>
            </a:extLst>
          </p:cNvPr>
          <p:cNvGrpSpPr/>
          <p:nvPr/>
        </p:nvGrpSpPr>
        <p:grpSpPr>
          <a:xfrm>
            <a:off x="9462398" y="3505241"/>
            <a:ext cx="1744134" cy="702734"/>
            <a:chOff x="1594142" y="1913181"/>
            <a:chExt cx="1744134" cy="70273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4" name="정육면체 133">
              <a:extLst>
                <a:ext uri="{FF2B5EF4-FFF2-40B4-BE49-F238E27FC236}">
                  <a16:creationId xmlns:a16="http://schemas.microsoft.com/office/drawing/2014/main" id="{636B957A-1A35-42F9-A41E-5467DFF1CDC3}"/>
                </a:ext>
              </a:extLst>
            </p:cNvPr>
            <p:cNvSpPr/>
            <p:nvPr/>
          </p:nvSpPr>
          <p:spPr>
            <a:xfrm>
              <a:off x="1594142" y="1913181"/>
              <a:ext cx="701446" cy="7027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2008B619-7B71-4C2F-8F49-8E807E698313}"/>
                </a:ext>
              </a:extLst>
            </p:cNvPr>
            <p:cNvGrpSpPr/>
            <p:nvPr/>
          </p:nvGrpSpPr>
          <p:grpSpPr>
            <a:xfrm>
              <a:off x="2115486" y="1913182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137" name="정육면체 136">
                <a:extLst>
                  <a:ext uri="{FF2B5EF4-FFF2-40B4-BE49-F238E27FC236}">
                    <a16:creationId xmlns:a16="http://schemas.microsoft.com/office/drawing/2014/main" id="{518FEA1C-5F39-43F5-AF14-6DFD700B9E31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정육면체 137">
                <a:extLst>
                  <a:ext uri="{FF2B5EF4-FFF2-40B4-BE49-F238E27FC236}">
                    <a16:creationId xmlns:a16="http://schemas.microsoft.com/office/drawing/2014/main" id="{D031631C-7D06-4F64-82F1-EE03729CF4A0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4C7ECE9-EF56-4065-9029-EA48C8625876}"/>
                </a:ext>
              </a:extLst>
            </p:cNvPr>
            <p:cNvSpPr/>
            <p:nvPr/>
          </p:nvSpPr>
          <p:spPr>
            <a:xfrm>
              <a:off x="1804014" y="2268781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39" name="연결선: 구부러짐 138">
            <a:extLst>
              <a:ext uri="{FF2B5EF4-FFF2-40B4-BE49-F238E27FC236}">
                <a16:creationId xmlns:a16="http://schemas.microsoft.com/office/drawing/2014/main" id="{3DF76F8F-6113-4230-A9E7-555913ECF9F7}"/>
              </a:ext>
            </a:extLst>
          </p:cNvPr>
          <p:cNvCxnSpPr>
            <a:stCxn id="136" idx="4"/>
          </p:cNvCxnSpPr>
          <p:nvPr/>
        </p:nvCxnSpPr>
        <p:spPr>
          <a:xfrm rot="5400000">
            <a:off x="9214621" y="3572811"/>
            <a:ext cx="110352" cy="906547"/>
          </a:xfrm>
          <a:prstGeom prst="curvedConnector2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구부러짐 139">
            <a:extLst>
              <a:ext uri="{FF2B5EF4-FFF2-40B4-BE49-F238E27FC236}">
                <a16:creationId xmlns:a16="http://schemas.microsoft.com/office/drawing/2014/main" id="{425EF769-F793-46E4-9BDC-A42CF9850898}"/>
              </a:ext>
            </a:extLst>
          </p:cNvPr>
          <p:cNvCxnSpPr>
            <a:cxnSpLocks/>
            <a:stCxn id="102" idx="1"/>
          </p:cNvCxnSpPr>
          <p:nvPr/>
        </p:nvCxnSpPr>
        <p:spPr>
          <a:xfrm rot="5400000" flipH="1" flipV="1">
            <a:off x="8926089" y="3327354"/>
            <a:ext cx="134367" cy="964847"/>
          </a:xfrm>
          <a:prstGeom prst="curvedConnector2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025080E-68BB-410E-B84B-7986E534787D}"/>
              </a:ext>
            </a:extLst>
          </p:cNvPr>
          <p:cNvSpPr txBox="1"/>
          <p:nvPr/>
        </p:nvSpPr>
        <p:spPr>
          <a:xfrm>
            <a:off x="1569629" y="1412776"/>
            <a:ext cx="858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실제 이중 연결 리스트에서는 원형 연결 리스트와 혼합으로 사용할 때가 많습니다</a:t>
            </a:r>
            <a:r>
              <a:rPr lang="en-US" altLang="ko-KR" b="1" dirty="0"/>
              <a:t>.-</a:t>
            </a:r>
            <a:endParaRPr lang="ko-KR" altLang="en-US" b="1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A36C9444-E2F9-4DAD-AB4D-98DCF037D922}"/>
              </a:ext>
            </a:extLst>
          </p:cNvPr>
          <p:cNvSpPr/>
          <p:nvPr/>
        </p:nvSpPr>
        <p:spPr>
          <a:xfrm>
            <a:off x="767443" y="3868834"/>
            <a:ext cx="101600" cy="11006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8E275E7E-3010-4F36-B663-3C73C690EABF}"/>
              </a:ext>
            </a:extLst>
          </p:cNvPr>
          <p:cNvSpPr/>
          <p:nvPr/>
        </p:nvSpPr>
        <p:spPr>
          <a:xfrm>
            <a:off x="10746256" y="3860577"/>
            <a:ext cx="101600" cy="11006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087A48-A3A2-4763-8DED-BD53FED56B7A}"/>
              </a:ext>
            </a:extLst>
          </p:cNvPr>
          <p:cNvCxnSpPr>
            <a:stCxn id="142" idx="0"/>
          </p:cNvCxnSpPr>
          <p:nvPr/>
        </p:nvCxnSpPr>
        <p:spPr>
          <a:xfrm flipV="1">
            <a:off x="818243" y="2996952"/>
            <a:ext cx="0" cy="87188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8EAC35-F182-4719-B014-AE921445448E}"/>
              </a:ext>
            </a:extLst>
          </p:cNvPr>
          <p:cNvCxnSpPr>
            <a:cxnSpLocks/>
          </p:cNvCxnSpPr>
          <p:nvPr/>
        </p:nvCxnSpPr>
        <p:spPr>
          <a:xfrm>
            <a:off x="818243" y="2996952"/>
            <a:ext cx="951622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247C1D-5917-4A8A-A698-21C64671E101}"/>
              </a:ext>
            </a:extLst>
          </p:cNvPr>
          <p:cNvCxnSpPr>
            <a:cxnSpLocks/>
          </p:cNvCxnSpPr>
          <p:nvPr/>
        </p:nvCxnSpPr>
        <p:spPr>
          <a:xfrm>
            <a:off x="10334465" y="2996952"/>
            <a:ext cx="0" cy="43204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DCB2D40-2740-4B23-97A9-48F64F0BA09F}"/>
              </a:ext>
            </a:extLst>
          </p:cNvPr>
          <p:cNvCxnSpPr>
            <a:stCxn id="143" idx="4"/>
          </p:cNvCxnSpPr>
          <p:nvPr/>
        </p:nvCxnSpPr>
        <p:spPr>
          <a:xfrm>
            <a:off x="10797056" y="3970644"/>
            <a:ext cx="0" cy="970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0F00A71-2A1D-40D7-9F0E-82F1989BFE2A}"/>
              </a:ext>
            </a:extLst>
          </p:cNvPr>
          <p:cNvCxnSpPr/>
          <p:nvPr/>
        </p:nvCxnSpPr>
        <p:spPr>
          <a:xfrm flipH="1">
            <a:off x="1343472" y="4941168"/>
            <a:ext cx="94535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5CFBBB8-DAF9-43D9-B0BD-2C6DF20E5C9F}"/>
              </a:ext>
            </a:extLst>
          </p:cNvPr>
          <p:cNvCxnSpPr/>
          <p:nvPr/>
        </p:nvCxnSpPr>
        <p:spPr>
          <a:xfrm flipV="1">
            <a:off x="1343472" y="4365104"/>
            <a:ext cx="0" cy="57606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4479470-08A2-4578-8CB3-9C6E8E7BF79A}"/>
              </a:ext>
            </a:extLst>
          </p:cNvPr>
          <p:cNvSpPr txBox="1"/>
          <p:nvPr/>
        </p:nvSpPr>
        <p:spPr>
          <a:xfrm>
            <a:off x="205825" y="4351013"/>
            <a:ext cx="122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헤더 노드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132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/>
              <a:t>이중 연결 리스트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796FAB-ADDD-4DA2-B309-04D4515CEE91}"/>
              </a:ext>
            </a:extLst>
          </p:cNvPr>
          <p:cNvSpPr txBox="1"/>
          <p:nvPr/>
        </p:nvSpPr>
        <p:spPr>
          <a:xfrm>
            <a:off x="1569629" y="1412776"/>
            <a:ext cx="91422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헤드 노드</a:t>
            </a:r>
            <a:endParaRPr lang="en-US" altLang="ko-KR" b="1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기존의 헤드 포인터는 연결 리스트에서 첫 번째 노드를 가리키는 포인터 였습니다</a:t>
            </a:r>
            <a:r>
              <a:rPr lang="en-US" altLang="ko-KR" b="1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헤드 노드는 데이터를 가지고 있지 않는 특별한 노드를 추가하는 것입니다</a:t>
            </a:r>
            <a:r>
              <a:rPr lang="en-US" altLang="ko-KR" b="1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헤드 노드가 추가되면 리스트에서의 삽입과 삭제 연산이 편리해 집니다</a:t>
            </a:r>
            <a:r>
              <a:rPr lang="en-US" altLang="ko-KR" b="1" dirty="0"/>
              <a:t>.</a:t>
            </a:r>
          </a:p>
          <a:p>
            <a:pPr marL="742950" lvl="1" indent="-285750">
              <a:buFontTx/>
              <a:buChar char="-"/>
            </a:pPr>
            <a:endParaRPr lang="ko-KR" altLang="en-US" b="1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365ACE3-E26A-43F8-A5EE-7408662A78B6}"/>
              </a:ext>
            </a:extLst>
          </p:cNvPr>
          <p:cNvGrpSpPr/>
          <p:nvPr/>
        </p:nvGrpSpPr>
        <p:grpSpPr>
          <a:xfrm>
            <a:off x="3647728" y="3429000"/>
            <a:ext cx="3960440" cy="1477328"/>
            <a:chOff x="1594142" y="1913181"/>
            <a:chExt cx="1744134" cy="702734"/>
          </a:xfrm>
          <a:solidFill>
            <a:srgbClr val="FFFF00"/>
          </a:solidFill>
        </p:grpSpPr>
        <p:sp>
          <p:nvSpPr>
            <p:cNvPr id="48" name="정육면체 47">
              <a:extLst>
                <a:ext uri="{FF2B5EF4-FFF2-40B4-BE49-F238E27FC236}">
                  <a16:creationId xmlns:a16="http://schemas.microsoft.com/office/drawing/2014/main" id="{93491557-61DF-4906-826D-E2E6AEA0981D}"/>
                </a:ext>
              </a:extLst>
            </p:cNvPr>
            <p:cNvSpPr/>
            <p:nvPr/>
          </p:nvSpPr>
          <p:spPr>
            <a:xfrm>
              <a:off x="1594142" y="1913181"/>
              <a:ext cx="701446" cy="702733"/>
            </a:xfrm>
            <a:prstGeom prst="cub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</a:rPr>
                <a:t>tail</a:t>
              </a:r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234BB62-5441-49B0-9B53-A15E04C8692F}"/>
                </a:ext>
              </a:extLst>
            </p:cNvPr>
            <p:cNvGrpSpPr/>
            <p:nvPr/>
          </p:nvGrpSpPr>
          <p:grpSpPr>
            <a:xfrm>
              <a:off x="2115486" y="1913182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9050A2BF-D5A1-4040-B72D-53417348DAC2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정육면체 51">
                <a:extLst>
                  <a:ext uri="{FF2B5EF4-FFF2-40B4-BE49-F238E27FC236}">
                    <a16:creationId xmlns:a16="http://schemas.microsoft.com/office/drawing/2014/main" id="{B3D0AD60-3EE6-448D-817E-991628BAB14F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solidFill>
                      <a:schemeClr val="tx1"/>
                    </a:solidFill>
                  </a:rPr>
                  <a:t>head</a:t>
                </a:r>
                <a:endParaRPr lang="ko-KR" altLang="en-US" sz="32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811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/>
              <a:t>이중 연결 리스트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796FAB-ADDD-4DA2-B309-04D4515CEE91}"/>
              </a:ext>
            </a:extLst>
          </p:cNvPr>
          <p:cNvSpPr txBox="1"/>
          <p:nvPr/>
        </p:nvSpPr>
        <p:spPr>
          <a:xfrm>
            <a:off x="1569629" y="1412776"/>
            <a:ext cx="9653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노드의 구조</a:t>
            </a:r>
            <a:endParaRPr lang="en-US" altLang="ko-KR" b="1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이중 연결 리스트에서는 왼쪽 링크 필드</a:t>
            </a:r>
            <a:r>
              <a:rPr lang="en-US" altLang="ko-KR" b="1" dirty="0"/>
              <a:t>, </a:t>
            </a:r>
            <a:r>
              <a:rPr lang="ko-KR" altLang="en-US" b="1" dirty="0"/>
              <a:t>데이터 필드</a:t>
            </a:r>
            <a:r>
              <a:rPr lang="en-US" altLang="ko-KR" b="1" dirty="0"/>
              <a:t>, </a:t>
            </a:r>
            <a:r>
              <a:rPr lang="ko-KR" altLang="en-US" b="1" dirty="0"/>
              <a:t>오른쪽 링크 필드로 </a:t>
            </a:r>
            <a:r>
              <a:rPr lang="en-US" altLang="ko-KR" b="1" dirty="0"/>
              <a:t>3</a:t>
            </a:r>
            <a:r>
              <a:rPr lang="ko-KR" altLang="en-US" b="1" dirty="0"/>
              <a:t>개의 필드가</a:t>
            </a:r>
            <a:endParaRPr lang="en-US" altLang="ko-KR" b="1" dirty="0"/>
          </a:p>
          <a:p>
            <a:pPr lvl="1"/>
            <a:r>
              <a:rPr lang="en-US" altLang="ko-KR" b="1" dirty="0"/>
              <a:t>    </a:t>
            </a:r>
            <a:r>
              <a:rPr lang="ko-KR" altLang="en-US" b="1" dirty="0"/>
              <a:t>존재합니다</a:t>
            </a:r>
            <a:r>
              <a:rPr lang="en-US" altLang="ko-KR" b="1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링크 필드는 기존의 연결 리스트들과 동일하게 포인터로 이루어집니다</a:t>
            </a:r>
            <a:r>
              <a:rPr lang="en-US" altLang="ko-KR" b="1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노드의 </a:t>
            </a:r>
            <a:r>
              <a:rPr lang="en-US" altLang="ko-KR" b="1" dirty="0" err="1"/>
              <a:t>llink</a:t>
            </a:r>
            <a:r>
              <a:rPr lang="ko-KR" altLang="en-US" b="1" dirty="0"/>
              <a:t>는 선행 노드를</a:t>
            </a:r>
            <a:r>
              <a:rPr lang="en-US" altLang="ko-KR" b="1" dirty="0"/>
              <a:t>, </a:t>
            </a:r>
            <a:r>
              <a:rPr lang="en-US" altLang="ko-KR" b="1" dirty="0" err="1"/>
              <a:t>rlink</a:t>
            </a:r>
            <a:r>
              <a:rPr lang="ko-KR" altLang="en-US" b="1" dirty="0"/>
              <a:t>는 후속 노드를 가리킵니다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DC9C34D-C0A2-4464-9779-E3BC35D9B7EA}"/>
              </a:ext>
            </a:extLst>
          </p:cNvPr>
          <p:cNvGrpSpPr/>
          <p:nvPr/>
        </p:nvGrpSpPr>
        <p:grpSpPr>
          <a:xfrm>
            <a:off x="3935760" y="3429000"/>
            <a:ext cx="3600400" cy="1368152"/>
            <a:chOff x="1594142" y="1913181"/>
            <a:chExt cx="1744134" cy="70273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7" name="정육면체 126">
              <a:extLst>
                <a:ext uri="{FF2B5EF4-FFF2-40B4-BE49-F238E27FC236}">
                  <a16:creationId xmlns:a16="http://schemas.microsoft.com/office/drawing/2014/main" id="{7C279678-0E65-4418-A662-3658023A27E1}"/>
                </a:ext>
              </a:extLst>
            </p:cNvPr>
            <p:cNvSpPr/>
            <p:nvPr/>
          </p:nvSpPr>
          <p:spPr>
            <a:xfrm>
              <a:off x="1594142" y="1913181"/>
              <a:ext cx="701446" cy="7027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err="1">
                  <a:solidFill>
                    <a:schemeClr val="tx1"/>
                  </a:solidFill>
                </a:rPr>
                <a:t>llink</a:t>
              </a:r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4F088A2E-E6E8-458B-BD0C-EC0384F25E81}"/>
                </a:ext>
              </a:extLst>
            </p:cNvPr>
            <p:cNvGrpSpPr/>
            <p:nvPr/>
          </p:nvGrpSpPr>
          <p:grpSpPr>
            <a:xfrm>
              <a:off x="2115486" y="1913182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130" name="정육면체 129">
                <a:extLst>
                  <a:ext uri="{FF2B5EF4-FFF2-40B4-BE49-F238E27FC236}">
                    <a16:creationId xmlns:a16="http://schemas.microsoft.com/office/drawing/2014/main" id="{1BD39B9D-D11B-4D46-A55E-E356DF1975FE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solidFill>
                      <a:schemeClr val="tx1"/>
                    </a:solidFill>
                  </a:rPr>
                  <a:t>data</a:t>
                </a:r>
                <a:endParaRPr lang="ko-KR" alt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정육면체 130">
                <a:extLst>
                  <a:ext uri="{FF2B5EF4-FFF2-40B4-BE49-F238E27FC236}">
                    <a16:creationId xmlns:a16="http://schemas.microsoft.com/office/drawing/2014/main" id="{2ACAC358-DAFA-48F1-8733-D424F6F00F12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err="1">
                    <a:solidFill>
                      <a:schemeClr val="tx1"/>
                    </a:solidFill>
                  </a:rPr>
                  <a:t>rlink</a:t>
                </a:r>
                <a:endParaRPr lang="ko-KR" altLang="en-US" sz="32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A92ED48-95DB-4724-BE1B-D4A26861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3480048"/>
            <a:ext cx="3889734" cy="18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3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/>
              <a:t>이중 연결 리스트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796FAB-ADDD-4DA2-B309-04D4515CEE91}"/>
              </a:ext>
            </a:extLst>
          </p:cNvPr>
          <p:cNvSpPr txBox="1"/>
          <p:nvPr/>
        </p:nvSpPr>
        <p:spPr>
          <a:xfrm>
            <a:off x="1569629" y="1412776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헤드 노드의 초기화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헤드 노드의 </a:t>
            </a:r>
            <a:r>
              <a:rPr lang="en-US" altLang="ko-KR" b="1" dirty="0" err="1"/>
              <a:t>rlink</a:t>
            </a:r>
            <a:r>
              <a:rPr lang="ko-KR" altLang="en-US" b="1" dirty="0"/>
              <a:t>와 </a:t>
            </a:r>
            <a:r>
              <a:rPr lang="en-US" altLang="ko-KR" b="1" dirty="0" err="1"/>
              <a:t>llink</a:t>
            </a:r>
            <a:r>
              <a:rPr lang="ko-KR" altLang="en-US" b="1" dirty="0"/>
              <a:t>는 헤드 노드 자신을 가리킵니다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4ABB2F-662A-4B65-9698-60AABE1264E1}"/>
              </a:ext>
            </a:extLst>
          </p:cNvPr>
          <p:cNvSpPr txBox="1"/>
          <p:nvPr/>
        </p:nvSpPr>
        <p:spPr>
          <a:xfrm>
            <a:off x="5181378" y="5723964"/>
            <a:ext cx="122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헤더 노드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EF1AAC-D7AF-48E7-B7D5-8C2AC5283A78}"/>
              </a:ext>
            </a:extLst>
          </p:cNvPr>
          <p:cNvGrpSpPr/>
          <p:nvPr/>
        </p:nvGrpSpPr>
        <p:grpSpPr>
          <a:xfrm>
            <a:off x="3706753" y="3143750"/>
            <a:ext cx="4176464" cy="1534924"/>
            <a:chOff x="2279576" y="2686164"/>
            <a:chExt cx="1744134" cy="702734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B9E4409-4BC6-41D5-9FDB-26F4BC505073}"/>
                </a:ext>
              </a:extLst>
            </p:cNvPr>
            <p:cNvGrpSpPr/>
            <p:nvPr/>
          </p:nvGrpSpPr>
          <p:grpSpPr>
            <a:xfrm>
              <a:off x="2279576" y="2686164"/>
              <a:ext cx="1744134" cy="702734"/>
              <a:chOff x="1594142" y="1913181"/>
              <a:chExt cx="1744134" cy="702734"/>
            </a:xfrm>
            <a:solidFill>
              <a:srgbClr val="FFFF00"/>
            </a:solidFill>
          </p:grpSpPr>
          <p:sp>
            <p:nvSpPr>
              <p:cNvPr id="55" name="정육면체 54">
                <a:extLst>
                  <a:ext uri="{FF2B5EF4-FFF2-40B4-BE49-F238E27FC236}">
                    <a16:creationId xmlns:a16="http://schemas.microsoft.com/office/drawing/2014/main" id="{D2B9C904-3EF1-42C1-B8C8-2F1A92114074}"/>
                  </a:ext>
                </a:extLst>
              </p:cNvPr>
              <p:cNvSpPr/>
              <p:nvPr/>
            </p:nvSpPr>
            <p:spPr>
              <a:xfrm>
                <a:off x="1594142" y="1913181"/>
                <a:ext cx="701446" cy="702733"/>
              </a:xfrm>
              <a:prstGeom prst="cub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4BADF56A-9941-481F-BBAA-3B61D89BB153}"/>
                  </a:ext>
                </a:extLst>
              </p:cNvPr>
              <p:cNvGrpSpPr/>
              <p:nvPr/>
            </p:nvGrpSpPr>
            <p:grpSpPr>
              <a:xfrm>
                <a:off x="2115486" y="1913182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58" name="정육면체 57">
                  <a:extLst>
                    <a:ext uri="{FF2B5EF4-FFF2-40B4-BE49-F238E27FC236}">
                      <a16:creationId xmlns:a16="http://schemas.microsoft.com/office/drawing/2014/main" id="{41E5DFA4-EA01-49DE-94B5-AC231E3E9CF8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정육면체 58">
                  <a:extLst>
                    <a:ext uri="{FF2B5EF4-FFF2-40B4-BE49-F238E27FC236}">
                      <a16:creationId xmlns:a16="http://schemas.microsoft.com/office/drawing/2014/main" id="{746711D0-31C1-4A7C-BA30-3A19EBFCCD49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BC102AF-D417-4821-BE84-14F9754C3D1C}"/>
                  </a:ext>
                </a:extLst>
              </p:cNvPr>
              <p:cNvSpPr/>
              <p:nvPr/>
            </p:nvSpPr>
            <p:spPr>
              <a:xfrm>
                <a:off x="2881074" y="2268781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6EDFF73-F58B-4161-B2A9-C6FE7A03163A}"/>
                </a:ext>
              </a:extLst>
            </p:cNvPr>
            <p:cNvSpPr/>
            <p:nvPr/>
          </p:nvSpPr>
          <p:spPr>
            <a:xfrm>
              <a:off x="2489448" y="3041764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E4CAC1-4FC9-41E1-8EB6-FDBC97074D0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910056" y="2399044"/>
            <a:ext cx="0" cy="1521414"/>
          </a:xfrm>
          <a:prstGeom prst="line">
            <a:avLst/>
          </a:prstGeom>
          <a:ln w="19050">
            <a:solidFill>
              <a:srgbClr val="252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DAE3E9-F0DE-4DD4-9E4D-1760F54A7089}"/>
              </a:ext>
            </a:extLst>
          </p:cNvPr>
          <p:cNvCxnSpPr/>
          <p:nvPr/>
        </p:nvCxnSpPr>
        <p:spPr>
          <a:xfrm flipH="1">
            <a:off x="5159896" y="2399044"/>
            <a:ext cx="1728192" cy="0"/>
          </a:xfrm>
          <a:prstGeom prst="line">
            <a:avLst/>
          </a:prstGeom>
          <a:ln w="19050">
            <a:solidFill>
              <a:srgbClr val="252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78BD9D6-7CE2-4777-A0C5-6155426CBB4F}"/>
              </a:ext>
            </a:extLst>
          </p:cNvPr>
          <p:cNvCxnSpPr/>
          <p:nvPr/>
        </p:nvCxnSpPr>
        <p:spPr>
          <a:xfrm>
            <a:off x="5159896" y="2399044"/>
            <a:ext cx="0" cy="648072"/>
          </a:xfrm>
          <a:prstGeom prst="straightConnector1">
            <a:avLst/>
          </a:prstGeom>
          <a:ln w="19050"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1F48588-0C72-4B6F-BBEA-891CE6C3A00A}"/>
              </a:ext>
            </a:extLst>
          </p:cNvPr>
          <p:cNvCxnSpPr>
            <a:cxnSpLocks/>
            <a:stCxn id="61" idx="4"/>
          </p:cNvCxnSpPr>
          <p:nvPr/>
        </p:nvCxnSpPr>
        <p:spPr>
          <a:xfrm>
            <a:off x="4330953" y="4160868"/>
            <a:ext cx="0" cy="1118496"/>
          </a:xfrm>
          <a:prstGeom prst="line">
            <a:avLst/>
          </a:prstGeom>
          <a:ln w="19050">
            <a:solidFill>
              <a:srgbClr val="252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E03418-7D41-4F88-AAE2-61AF849B7779}"/>
              </a:ext>
            </a:extLst>
          </p:cNvPr>
          <p:cNvCxnSpPr>
            <a:cxnSpLocks/>
          </p:cNvCxnSpPr>
          <p:nvPr/>
        </p:nvCxnSpPr>
        <p:spPr>
          <a:xfrm>
            <a:off x="4330953" y="5279364"/>
            <a:ext cx="2197095" cy="0"/>
          </a:xfrm>
          <a:prstGeom prst="line">
            <a:avLst/>
          </a:prstGeom>
          <a:ln w="19050">
            <a:solidFill>
              <a:srgbClr val="252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AD4C342-F00A-4ECD-AEFC-C31C1C26D7C9}"/>
              </a:ext>
            </a:extLst>
          </p:cNvPr>
          <p:cNvCxnSpPr/>
          <p:nvPr/>
        </p:nvCxnSpPr>
        <p:spPr>
          <a:xfrm flipV="1">
            <a:off x="6528048" y="4847316"/>
            <a:ext cx="0" cy="432048"/>
          </a:xfrm>
          <a:prstGeom prst="straightConnector1">
            <a:avLst/>
          </a:prstGeom>
          <a:ln w="19050"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2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43250" y="863600"/>
            <a:ext cx="6032500" cy="95250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43249" y="2134394"/>
            <a:ext cx="6032499" cy="701086"/>
          </a:xfrm>
        </p:spPr>
        <p:txBody>
          <a:bodyPr/>
          <a:lstStyle/>
          <a:p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	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원형 연결 리스트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BB9C8CF1-F72B-4317-9035-77566482BA97}"/>
              </a:ext>
            </a:extLst>
          </p:cNvPr>
          <p:cNvSpPr txBox="1">
            <a:spLocks/>
          </p:cNvSpPr>
          <p:nvPr/>
        </p:nvSpPr>
        <p:spPr>
          <a:xfrm>
            <a:off x="3143247" y="3153774"/>
            <a:ext cx="6032499" cy="701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3600" kern="1200" spc="0">
                <a:solidFill>
                  <a:srgbClr val="F1404B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	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이중 연결 리스트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34D8B213-4DEA-49E6-A2E7-F5AB20556FD7}"/>
              </a:ext>
            </a:extLst>
          </p:cNvPr>
          <p:cNvSpPr txBox="1">
            <a:spLocks/>
          </p:cNvSpPr>
          <p:nvPr/>
        </p:nvSpPr>
        <p:spPr>
          <a:xfrm>
            <a:off x="3143246" y="4173154"/>
            <a:ext cx="7201226" cy="701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3600" kern="1200" spc="0">
                <a:solidFill>
                  <a:srgbClr val="F1404B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	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연결 리스트로 구현한 스택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2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/>
              <a:t>이중 연결 리스트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796FAB-ADDD-4DA2-B309-04D4515CEE91}"/>
              </a:ext>
            </a:extLst>
          </p:cNvPr>
          <p:cNvSpPr txBox="1"/>
          <p:nvPr/>
        </p:nvSpPr>
        <p:spPr>
          <a:xfrm>
            <a:off x="1569629" y="1412776"/>
            <a:ext cx="10222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삽입 연산</a:t>
            </a:r>
            <a:endParaRPr lang="en-US" altLang="ko-KR" b="1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순서에 따른 링크 필드의 값을 바꿔야 합니다</a:t>
            </a:r>
            <a:r>
              <a:rPr lang="en-US" altLang="ko-KR" b="1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새로 만들어진 노드의 링크 필드 값부터 바꾸는 데</a:t>
            </a:r>
            <a:r>
              <a:rPr lang="en-US" altLang="ko-KR" b="1" dirty="0"/>
              <a:t>, </a:t>
            </a:r>
            <a:r>
              <a:rPr lang="ko-KR" altLang="en-US" b="1" dirty="0"/>
              <a:t>이는 새로 만들어진 노드의 링크는 아무런</a:t>
            </a:r>
            <a:endParaRPr lang="en-US" altLang="ko-KR" b="1" dirty="0"/>
          </a:p>
          <a:p>
            <a:pPr lvl="1"/>
            <a:r>
              <a:rPr lang="en-US" altLang="ko-KR" b="1" dirty="0"/>
              <a:t>     </a:t>
            </a:r>
            <a:r>
              <a:rPr lang="ko-KR" altLang="en-US" b="1" dirty="0"/>
              <a:t>정보도 가지고 있지 않기 때문에 변경하여도 안전하기 때문입니다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E3B8158-B61C-4E86-98BD-7FA28419EE02}"/>
              </a:ext>
            </a:extLst>
          </p:cNvPr>
          <p:cNvGrpSpPr/>
          <p:nvPr/>
        </p:nvGrpSpPr>
        <p:grpSpPr>
          <a:xfrm>
            <a:off x="3647728" y="2962695"/>
            <a:ext cx="6722661" cy="2564402"/>
            <a:chOff x="2181651" y="3083243"/>
            <a:chExt cx="7828697" cy="30456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9655E9B-8172-476E-AF7A-26BCB632F702}"/>
                </a:ext>
              </a:extLst>
            </p:cNvPr>
            <p:cNvGrpSpPr/>
            <p:nvPr/>
          </p:nvGrpSpPr>
          <p:grpSpPr>
            <a:xfrm>
              <a:off x="2181651" y="3083243"/>
              <a:ext cx="7828697" cy="1152128"/>
              <a:chOff x="2083727" y="3501008"/>
              <a:chExt cx="5152251" cy="710937"/>
            </a:xfrm>
          </p:grpSpPr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E6CA984D-35F6-4F13-B6E5-4BAFB64886AF}"/>
                  </a:ext>
                </a:extLst>
              </p:cNvPr>
              <p:cNvGrpSpPr/>
              <p:nvPr/>
            </p:nvGrpSpPr>
            <p:grpSpPr>
              <a:xfrm>
                <a:off x="4969320" y="3501008"/>
                <a:ext cx="1744134" cy="702734"/>
                <a:chOff x="1594142" y="1913181"/>
                <a:chExt cx="1744134" cy="702734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07" name="정육면체 106">
                  <a:extLst>
                    <a:ext uri="{FF2B5EF4-FFF2-40B4-BE49-F238E27FC236}">
                      <a16:creationId xmlns:a16="http://schemas.microsoft.com/office/drawing/2014/main" id="{6FB26734-B101-43F8-826F-7F6E11CFB49F}"/>
                    </a:ext>
                  </a:extLst>
                </p:cNvPr>
                <p:cNvSpPr/>
                <p:nvPr/>
              </p:nvSpPr>
              <p:spPr>
                <a:xfrm>
                  <a:off x="1594142" y="1913181"/>
                  <a:ext cx="701446" cy="7027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99138F2C-E692-4425-B87B-A3211E1886ED}"/>
                    </a:ext>
                  </a:extLst>
                </p:cNvPr>
                <p:cNvGrpSpPr/>
                <p:nvPr/>
              </p:nvGrpSpPr>
              <p:grpSpPr>
                <a:xfrm>
                  <a:off x="2115486" y="1913182"/>
                  <a:ext cx="1222790" cy="702733"/>
                  <a:chOff x="3606800" y="1727200"/>
                  <a:chExt cx="1092201" cy="550333"/>
                </a:xfrm>
                <a:grpFill/>
              </p:grpSpPr>
              <p:sp>
                <p:nvSpPr>
                  <p:cNvPr id="111" name="정육면체 110">
                    <a:extLst>
                      <a:ext uri="{FF2B5EF4-FFF2-40B4-BE49-F238E27FC236}">
                        <a16:creationId xmlns:a16="http://schemas.microsoft.com/office/drawing/2014/main" id="{5D372A89-DB78-4087-B332-3BCD2380FD09}"/>
                      </a:ext>
                    </a:extLst>
                  </p:cNvPr>
                  <p:cNvSpPr/>
                  <p:nvPr/>
                </p:nvSpPr>
                <p:spPr>
                  <a:xfrm>
                    <a:off x="3606800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정육면체 111">
                    <a:extLst>
                      <a:ext uri="{FF2B5EF4-FFF2-40B4-BE49-F238E27FC236}">
                        <a16:creationId xmlns:a16="http://schemas.microsoft.com/office/drawing/2014/main" id="{850917B7-50BB-478E-B6D7-4E311D346DCB}"/>
                      </a:ext>
                    </a:extLst>
                  </p:cNvPr>
                  <p:cNvSpPr/>
                  <p:nvPr/>
                </p:nvSpPr>
                <p:spPr>
                  <a:xfrm>
                    <a:off x="4072467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00FFFE3F-65D7-4B56-8DA7-2971C3EC72EC}"/>
                    </a:ext>
                  </a:extLst>
                </p:cNvPr>
                <p:cNvSpPr/>
                <p:nvPr/>
              </p:nvSpPr>
              <p:spPr>
                <a:xfrm>
                  <a:off x="2881074" y="2268781"/>
                  <a:ext cx="101600" cy="1100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252C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E1778EF0-0ED4-45F4-BDDF-BA9AE92F0BA2}"/>
                    </a:ext>
                  </a:extLst>
                </p:cNvPr>
                <p:cNvSpPr/>
                <p:nvPr/>
              </p:nvSpPr>
              <p:spPr>
                <a:xfrm>
                  <a:off x="1804014" y="2268781"/>
                  <a:ext cx="101600" cy="1100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252C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13" name="연결선: 구부러짐 112">
                <a:extLst>
                  <a:ext uri="{FF2B5EF4-FFF2-40B4-BE49-F238E27FC236}">
                    <a16:creationId xmlns:a16="http://schemas.microsoft.com/office/drawing/2014/main" id="{34F750F5-D09A-48A0-9F2D-7DA6DBBE57B0}"/>
                  </a:ext>
                </a:extLst>
              </p:cNvPr>
              <p:cNvCxnSpPr>
                <a:cxnSpLocks/>
                <a:stCxn id="109" idx="1"/>
              </p:cNvCxnSpPr>
              <p:nvPr/>
            </p:nvCxnSpPr>
            <p:spPr>
              <a:xfrm rot="5400000" flipH="1" flipV="1">
                <a:off x="6686371" y="3323121"/>
                <a:ext cx="134367" cy="964847"/>
              </a:xfrm>
              <a:prstGeom prst="curvedConnector2">
                <a:avLst/>
              </a:prstGeom>
              <a:ln>
                <a:solidFill>
                  <a:srgbClr val="252C4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2401885E-E929-4DE4-BF86-7043C01569B1}"/>
                  </a:ext>
                </a:extLst>
              </p:cNvPr>
              <p:cNvGrpSpPr/>
              <p:nvPr/>
            </p:nvGrpSpPr>
            <p:grpSpPr>
              <a:xfrm>
                <a:off x="2729602" y="3509211"/>
                <a:ext cx="1744134" cy="702734"/>
                <a:chOff x="1594142" y="1913181"/>
                <a:chExt cx="1744134" cy="702734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16" name="정육면체 115">
                  <a:extLst>
                    <a:ext uri="{FF2B5EF4-FFF2-40B4-BE49-F238E27FC236}">
                      <a16:creationId xmlns:a16="http://schemas.microsoft.com/office/drawing/2014/main" id="{7C90E405-ACD0-4454-A619-255446BC0D2C}"/>
                    </a:ext>
                  </a:extLst>
                </p:cNvPr>
                <p:cNvSpPr/>
                <p:nvPr/>
              </p:nvSpPr>
              <p:spPr>
                <a:xfrm>
                  <a:off x="1594142" y="1913181"/>
                  <a:ext cx="701446" cy="7027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9B63FDAA-ED62-4B99-B870-EAF6944AC9F7}"/>
                    </a:ext>
                  </a:extLst>
                </p:cNvPr>
                <p:cNvGrpSpPr/>
                <p:nvPr/>
              </p:nvGrpSpPr>
              <p:grpSpPr>
                <a:xfrm>
                  <a:off x="2115486" y="1913181"/>
                  <a:ext cx="1222790" cy="702734"/>
                  <a:chOff x="3606800" y="1727200"/>
                  <a:chExt cx="1092201" cy="550334"/>
                </a:xfrm>
                <a:grpFill/>
              </p:grpSpPr>
              <p:sp>
                <p:nvSpPr>
                  <p:cNvPr id="120" name="정육면체 119">
                    <a:extLst>
                      <a:ext uri="{FF2B5EF4-FFF2-40B4-BE49-F238E27FC236}">
                        <a16:creationId xmlns:a16="http://schemas.microsoft.com/office/drawing/2014/main" id="{F2A6D24B-6581-4C11-9DB7-7E239BDBF396}"/>
                      </a:ext>
                    </a:extLst>
                  </p:cNvPr>
                  <p:cNvSpPr/>
                  <p:nvPr/>
                </p:nvSpPr>
                <p:spPr>
                  <a:xfrm>
                    <a:off x="3606800" y="1727201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정육면체 120">
                    <a:extLst>
                      <a:ext uri="{FF2B5EF4-FFF2-40B4-BE49-F238E27FC236}">
                        <a16:creationId xmlns:a16="http://schemas.microsoft.com/office/drawing/2014/main" id="{48D3BAA2-B935-447A-9F6E-D561EB7D1012}"/>
                      </a:ext>
                    </a:extLst>
                  </p:cNvPr>
                  <p:cNvSpPr/>
                  <p:nvPr/>
                </p:nvSpPr>
                <p:spPr>
                  <a:xfrm>
                    <a:off x="4072467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39E90928-239A-4877-872C-C1F4D2918023}"/>
                    </a:ext>
                  </a:extLst>
                </p:cNvPr>
                <p:cNvSpPr/>
                <p:nvPr/>
              </p:nvSpPr>
              <p:spPr>
                <a:xfrm>
                  <a:off x="2881074" y="2268781"/>
                  <a:ext cx="101600" cy="1100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252C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ECA28923-BF9F-4FE8-9935-6B79E154A6CC}"/>
                    </a:ext>
                  </a:extLst>
                </p:cNvPr>
                <p:cNvSpPr/>
                <p:nvPr/>
              </p:nvSpPr>
              <p:spPr>
                <a:xfrm>
                  <a:off x="1804014" y="2268781"/>
                  <a:ext cx="101600" cy="1100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252C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22" name="연결선: 구부러짐 121">
                <a:extLst>
                  <a:ext uri="{FF2B5EF4-FFF2-40B4-BE49-F238E27FC236}">
                    <a16:creationId xmlns:a16="http://schemas.microsoft.com/office/drawing/2014/main" id="{A6B1CEB9-27C4-4101-B904-E49665104DF0}"/>
                  </a:ext>
                </a:extLst>
              </p:cNvPr>
              <p:cNvCxnSpPr>
                <a:cxnSpLocks/>
                <a:stCxn id="118" idx="1"/>
              </p:cNvCxnSpPr>
              <p:nvPr/>
            </p:nvCxnSpPr>
            <p:spPr>
              <a:xfrm rot="5400000" flipH="1" flipV="1">
                <a:off x="4446653" y="3331324"/>
                <a:ext cx="134367" cy="964847"/>
              </a:xfrm>
              <a:prstGeom prst="curvedConnector2">
                <a:avLst/>
              </a:prstGeom>
              <a:ln>
                <a:solidFill>
                  <a:srgbClr val="252C4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연결선: 구부러짐 122">
                <a:extLst>
                  <a:ext uri="{FF2B5EF4-FFF2-40B4-BE49-F238E27FC236}">
                    <a16:creationId xmlns:a16="http://schemas.microsoft.com/office/drawing/2014/main" id="{7B9F1E46-BDE3-4438-BFED-FEAEB5CD89AB}"/>
                  </a:ext>
                </a:extLst>
              </p:cNvPr>
              <p:cNvCxnSpPr>
                <a:stCxn id="110" idx="4"/>
              </p:cNvCxnSpPr>
              <p:nvPr/>
            </p:nvCxnSpPr>
            <p:spPr>
              <a:xfrm rot="5400000">
                <a:off x="4721543" y="3568578"/>
                <a:ext cx="110352" cy="906547"/>
              </a:xfrm>
              <a:prstGeom prst="curvedConnector2">
                <a:avLst/>
              </a:prstGeom>
              <a:ln>
                <a:solidFill>
                  <a:srgbClr val="252C4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연결선: 구부러짐 131">
                <a:extLst>
                  <a:ext uri="{FF2B5EF4-FFF2-40B4-BE49-F238E27FC236}">
                    <a16:creationId xmlns:a16="http://schemas.microsoft.com/office/drawing/2014/main" id="{78C03E46-4183-4668-B047-125CF4B1F8F7}"/>
                  </a:ext>
                </a:extLst>
              </p:cNvPr>
              <p:cNvCxnSpPr>
                <a:stCxn id="119" idx="4"/>
              </p:cNvCxnSpPr>
              <p:nvPr/>
            </p:nvCxnSpPr>
            <p:spPr>
              <a:xfrm rot="5400000">
                <a:off x="2481825" y="3576781"/>
                <a:ext cx="110352" cy="906547"/>
              </a:xfrm>
              <a:prstGeom prst="curvedConnector2">
                <a:avLst/>
              </a:prstGeom>
              <a:ln>
                <a:solidFill>
                  <a:srgbClr val="252C4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0D0180E-0434-43FD-A16A-3332EC52FC85}"/>
                </a:ext>
              </a:extLst>
            </p:cNvPr>
            <p:cNvGrpSpPr/>
            <p:nvPr/>
          </p:nvGrpSpPr>
          <p:grpSpPr>
            <a:xfrm>
              <a:off x="4749168" y="4990017"/>
              <a:ext cx="2650161" cy="1138834"/>
              <a:chOff x="4749168" y="4990017"/>
              <a:chExt cx="2650161" cy="1138834"/>
            </a:xfrm>
          </p:grpSpPr>
          <p:sp>
            <p:nvSpPr>
              <p:cNvPr id="49" name="정육면체 48">
                <a:extLst>
                  <a:ext uri="{FF2B5EF4-FFF2-40B4-BE49-F238E27FC236}">
                    <a16:creationId xmlns:a16="http://schemas.microsoft.com/office/drawing/2014/main" id="{0817D990-954C-4CCC-B7DA-2FBDB43EE34D}"/>
                  </a:ext>
                </a:extLst>
              </p:cNvPr>
              <p:cNvSpPr/>
              <p:nvPr/>
            </p:nvSpPr>
            <p:spPr>
              <a:xfrm>
                <a:off x="4749168" y="4990017"/>
                <a:ext cx="1065827" cy="1138832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정육면체 49">
                <a:extLst>
                  <a:ext uri="{FF2B5EF4-FFF2-40B4-BE49-F238E27FC236}">
                    <a16:creationId xmlns:a16="http://schemas.microsoft.com/office/drawing/2014/main" id="{CA6FFF6D-A74C-4FD8-B56B-2EC8CA542E16}"/>
                  </a:ext>
                </a:extLst>
              </p:cNvPr>
              <p:cNvSpPr/>
              <p:nvPr/>
            </p:nvSpPr>
            <p:spPr>
              <a:xfrm>
                <a:off x="5541335" y="4990019"/>
                <a:ext cx="1065826" cy="1138832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C7301929-A32B-4364-8D3A-39A4948A1C68}"/>
                  </a:ext>
                </a:extLst>
              </p:cNvPr>
              <p:cNvSpPr/>
              <p:nvPr/>
            </p:nvSpPr>
            <p:spPr>
              <a:xfrm>
                <a:off x="6333503" y="4990019"/>
                <a:ext cx="1065826" cy="1138832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09B31FE-33B9-43A8-9FDF-A101BC8EC0EF}"/>
                </a:ext>
              </a:extLst>
            </p:cNvPr>
            <p:cNvSpPr/>
            <p:nvPr/>
          </p:nvSpPr>
          <p:spPr>
            <a:xfrm>
              <a:off x="6728903" y="5589240"/>
              <a:ext cx="154378" cy="178372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88434BB-66B5-48F8-9329-D2B42BEE3E6F}"/>
                </a:ext>
              </a:extLst>
            </p:cNvPr>
            <p:cNvSpPr/>
            <p:nvPr/>
          </p:nvSpPr>
          <p:spPr>
            <a:xfrm>
              <a:off x="5092341" y="5589240"/>
              <a:ext cx="154378" cy="178372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곱하기 기호 6">
              <a:extLst>
                <a:ext uri="{FF2B5EF4-FFF2-40B4-BE49-F238E27FC236}">
                  <a16:creationId xmlns:a16="http://schemas.microsoft.com/office/drawing/2014/main" id="{4BBB9ED2-2338-4AC5-B9D8-5A0C70957E92}"/>
                </a:ext>
              </a:extLst>
            </p:cNvPr>
            <p:cNvSpPr/>
            <p:nvPr/>
          </p:nvSpPr>
          <p:spPr>
            <a:xfrm>
              <a:off x="5854195" y="3215863"/>
              <a:ext cx="553629" cy="50405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곱하기 기호 55">
              <a:extLst>
                <a:ext uri="{FF2B5EF4-FFF2-40B4-BE49-F238E27FC236}">
                  <a16:creationId xmlns:a16="http://schemas.microsoft.com/office/drawing/2014/main" id="{763D23DF-4B61-4F13-848E-E7222A521ABA}"/>
                </a:ext>
              </a:extLst>
            </p:cNvPr>
            <p:cNvSpPr/>
            <p:nvPr/>
          </p:nvSpPr>
          <p:spPr>
            <a:xfrm>
              <a:off x="5873617" y="3748706"/>
              <a:ext cx="553629" cy="50405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0F6A1B07-616A-40EF-A4A9-B2CAF32E1602}"/>
                </a:ext>
              </a:extLst>
            </p:cNvPr>
            <p:cNvCxnSpPr>
              <a:stCxn id="118" idx="2"/>
            </p:cNvCxnSpPr>
            <p:nvPr/>
          </p:nvCxnSpPr>
          <p:spPr>
            <a:xfrm rot="10800000" flipV="1">
              <a:off x="4722413" y="3761999"/>
              <a:ext cx="396082" cy="1228017"/>
            </a:xfrm>
            <a:prstGeom prst="curved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연결선: 구부러짐 58">
              <a:extLst>
                <a:ext uri="{FF2B5EF4-FFF2-40B4-BE49-F238E27FC236}">
                  <a16:creationId xmlns:a16="http://schemas.microsoft.com/office/drawing/2014/main" id="{9EFD142E-62C7-4E18-8050-5739E02DEA65}"/>
                </a:ext>
              </a:extLst>
            </p:cNvPr>
            <p:cNvCxnSpPr>
              <a:cxnSpLocks/>
              <a:stCxn id="110" idx="6"/>
            </p:cNvCxnSpPr>
            <p:nvPr/>
          </p:nvCxnSpPr>
          <p:spPr>
            <a:xfrm>
              <a:off x="7039498" y="3748706"/>
              <a:ext cx="241707" cy="1120454"/>
            </a:xfrm>
            <a:prstGeom prst="curved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E1A42EAC-0DA3-49B9-90A5-4AC8A047F7A6}"/>
                </a:ext>
              </a:extLst>
            </p:cNvPr>
            <p:cNvSpPr/>
            <p:nvPr/>
          </p:nvSpPr>
          <p:spPr>
            <a:xfrm rot="3404560">
              <a:off x="3848411" y="4017422"/>
              <a:ext cx="1756751" cy="1725305"/>
            </a:xfrm>
            <a:prstGeom prst="arc">
              <a:avLst>
                <a:gd name="adj1" fmla="val 15920099"/>
                <a:gd name="adj2" fmla="val 0"/>
              </a:avLst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원호 71">
              <a:extLst>
                <a:ext uri="{FF2B5EF4-FFF2-40B4-BE49-F238E27FC236}">
                  <a16:creationId xmlns:a16="http://schemas.microsoft.com/office/drawing/2014/main" id="{B13F0FDE-42D3-480A-9FFA-4BBF92B9B94A}"/>
                </a:ext>
              </a:extLst>
            </p:cNvPr>
            <p:cNvSpPr/>
            <p:nvPr/>
          </p:nvSpPr>
          <p:spPr>
            <a:xfrm rot="18195440" flipH="1">
              <a:off x="6412111" y="4006814"/>
              <a:ext cx="1756751" cy="1725305"/>
            </a:xfrm>
            <a:prstGeom prst="arc">
              <a:avLst>
                <a:gd name="adj1" fmla="val 15920099"/>
                <a:gd name="adj2" fmla="val 0"/>
              </a:avLst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6AC7E10-D189-4AA4-8D49-F357F38BA870}"/>
                </a:ext>
              </a:extLst>
            </p:cNvPr>
            <p:cNvSpPr txBox="1"/>
            <p:nvPr/>
          </p:nvSpPr>
          <p:spPr>
            <a:xfrm>
              <a:off x="5054198" y="4573209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(1)</a:t>
              </a:r>
              <a:endParaRPr lang="ko-KR" altLang="en-US" sz="14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3AD8402-02A3-468F-886F-41A357E9E354}"/>
                </a:ext>
              </a:extLst>
            </p:cNvPr>
            <p:cNvSpPr txBox="1"/>
            <p:nvPr/>
          </p:nvSpPr>
          <p:spPr>
            <a:xfrm>
              <a:off x="6478168" y="4571561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(2)</a:t>
              </a:r>
              <a:endParaRPr lang="ko-KR" altLang="en-US" sz="14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903946-02D2-4CB5-A035-9638C099B12A}"/>
                </a:ext>
              </a:extLst>
            </p:cNvPr>
            <p:cNvSpPr txBox="1"/>
            <p:nvPr/>
          </p:nvSpPr>
          <p:spPr>
            <a:xfrm>
              <a:off x="7375757" y="4425742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(3)</a:t>
              </a:r>
              <a:endParaRPr lang="ko-KR" altLang="en-US" sz="14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01C4C7-D387-4A8A-B66C-C55A29DB578D}"/>
                </a:ext>
              </a:extLst>
            </p:cNvPr>
            <p:cNvSpPr txBox="1"/>
            <p:nvPr/>
          </p:nvSpPr>
          <p:spPr>
            <a:xfrm>
              <a:off x="4146288" y="4380985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(4)</a:t>
              </a:r>
              <a:endParaRPr lang="ko-KR" altLang="en-US" sz="1400" b="1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19F92467-C04A-4F89-A409-FF616AED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5" y="4553729"/>
            <a:ext cx="54768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05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/>
              <a:t>이중 연결 리스트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796FAB-ADDD-4DA2-B309-04D4515CEE91}"/>
              </a:ext>
            </a:extLst>
          </p:cNvPr>
          <p:cNvSpPr txBox="1"/>
          <p:nvPr/>
        </p:nvSpPr>
        <p:spPr>
          <a:xfrm>
            <a:off x="1569629" y="1412776"/>
            <a:ext cx="8302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삭제 연산</a:t>
            </a:r>
            <a:endParaRPr lang="en-US" altLang="ko-KR" b="1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헤드 노드가 아니라면 선행 노드의 </a:t>
            </a:r>
            <a:r>
              <a:rPr lang="en-US" altLang="ko-KR" b="1" dirty="0" err="1"/>
              <a:t>rlink</a:t>
            </a:r>
            <a:r>
              <a:rPr lang="ko-KR" altLang="en-US" b="1" dirty="0"/>
              <a:t>가 삭제할 노드의 </a:t>
            </a:r>
            <a:r>
              <a:rPr lang="en-US" altLang="ko-KR" b="1" dirty="0" err="1"/>
              <a:t>llink</a:t>
            </a:r>
            <a:r>
              <a:rPr lang="ko-KR" altLang="en-US" b="1" dirty="0"/>
              <a:t>를 가리키고</a:t>
            </a:r>
            <a:r>
              <a:rPr lang="en-US" altLang="ko-KR" b="1" dirty="0"/>
              <a:t>,</a:t>
            </a:r>
          </a:p>
          <a:p>
            <a:pPr lvl="1"/>
            <a:r>
              <a:rPr lang="en-US" altLang="ko-KR" b="1" dirty="0"/>
              <a:t>    </a:t>
            </a:r>
            <a:r>
              <a:rPr lang="ko-KR" altLang="en-US" b="1" dirty="0"/>
              <a:t>후속 노드의 </a:t>
            </a:r>
            <a:r>
              <a:rPr lang="en-US" altLang="ko-KR" b="1" dirty="0" err="1"/>
              <a:t>llink</a:t>
            </a:r>
            <a:r>
              <a:rPr lang="ko-KR" altLang="en-US" b="1" dirty="0"/>
              <a:t>가 삭제할 노드의 </a:t>
            </a:r>
            <a:r>
              <a:rPr lang="en-US" altLang="ko-KR" b="1" dirty="0" err="1"/>
              <a:t>rlink</a:t>
            </a:r>
            <a:r>
              <a:rPr lang="ko-KR" altLang="en-US" b="1" dirty="0"/>
              <a:t>를 가리키면 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4A231A4-C451-4E88-A02E-964E59A94A57}"/>
              </a:ext>
            </a:extLst>
          </p:cNvPr>
          <p:cNvGrpSpPr/>
          <p:nvPr/>
        </p:nvGrpSpPr>
        <p:grpSpPr>
          <a:xfrm>
            <a:off x="3647728" y="2962695"/>
            <a:ext cx="6722661" cy="2564402"/>
            <a:chOff x="2181651" y="3083243"/>
            <a:chExt cx="7828697" cy="304560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3CC3304-FEC7-49B7-B131-D11CCCBFE50C}"/>
                </a:ext>
              </a:extLst>
            </p:cNvPr>
            <p:cNvGrpSpPr/>
            <p:nvPr/>
          </p:nvGrpSpPr>
          <p:grpSpPr>
            <a:xfrm>
              <a:off x="2181651" y="3083243"/>
              <a:ext cx="7828697" cy="1152128"/>
              <a:chOff x="2083727" y="3501008"/>
              <a:chExt cx="5152251" cy="710937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F3735B0D-9342-4D14-8006-0E84B50D5182}"/>
                  </a:ext>
                </a:extLst>
              </p:cNvPr>
              <p:cNvGrpSpPr/>
              <p:nvPr/>
            </p:nvGrpSpPr>
            <p:grpSpPr>
              <a:xfrm>
                <a:off x="4969320" y="3501008"/>
                <a:ext cx="1744134" cy="702734"/>
                <a:chOff x="1594142" y="1913181"/>
                <a:chExt cx="1744134" cy="702734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C0CF1C2F-EA87-4F25-9CA5-928ED8A84A2D}"/>
                    </a:ext>
                  </a:extLst>
                </p:cNvPr>
                <p:cNvSpPr/>
                <p:nvPr/>
              </p:nvSpPr>
              <p:spPr>
                <a:xfrm>
                  <a:off x="1594142" y="1913181"/>
                  <a:ext cx="701446" cy="7027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B8179114-0ABC-4A59-85A7-BCF33AEC55F9}"/>
                    </a:ext>
                  </a:extLst>
                </p:cNvPr>
                <p:cNvGrpSpPr/>
                <p:nvPr/>
              </p:nvGrpSpPr>
              <p:grpSpPr>
                <a:xfrm>
                  <a:off x="2115486" y="1913182"/>
                  <a:ext cx="1222790" cy="702733"/>
                  <a:chOff x="3606800" y="1727200"/>
                  <a:chExt cx="1092201" cy="550333"/>
                </a:xfrm>
                <a:grpFill/>
              </p:grpSpPr>
              <p:sp>
                <p:nvSpPr>
                  <p:cNvPr id="85" name="정육면체 84">
                    <a:extLst>
                      <a:ext uri="{FF2B5EF4-FFF2-40B4-BE49-F238E27FC236}">
                        <a16:creationId xmlns:a16="http://schemas.microsoft.com/office/drawing/2014/main" id="{F6178AE7-D3EC-4869-8E7B-E5E5081EADA7}"/>
                      </a:ext>
                    </a:extLst>
                  </p:cNvPr>
                  <p:cNvSpPr/>
                  <p:nvPr/>
                </p:nvSpPr>
                <p:spPr>
                  <a:xfrm>
                    <a:off x="3606800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정육면체 85">
                    <a:extLst>
                      <a:ext uri="{FF2B5EF4-FFF2-40B4-BE49-F238E27FC236}">
                        <a16:creationId xmlns:a16="http://schemas.microsoft.com/office/drawing/2014/main" id="{49C1FFD0-B021-4F75-A4DB-DF6893C4CA37}"/>
                      </a:ext>
                    </a:extLst>
                  </p:cNvPr>
                  <p:cNvSpPr/>
                  <p:nvPr/>
                </p:nvSpPr>
                <p:spPr>
                  <a:xfrm>
                    <a:off x="4072467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920C73A2-F200-4712-AA7F-51AFBFA47D33}"/>
                    </a:ext>
                  </a:extLst>
                </p:cNvPr>
                <p:cNvSpPr/>
                <p:nvPr/>
              </p:nvSpPr>
              <p:spPr>
                <a:xfrm>
                  <a:off x="2881074" y="2268781"/>
                  <a:ext cx="101600" cy="1100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252C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6CC4A418-4BFE-4BC8-BA39-A6A5C8FFA66E}"/>
                    </a:ext>
                  </a:extLst>
                </p:cNvPr>
                <p:cNvSpPr/>
                <p:nvPr/>
              </p:nvSpPr>
              <p:spPr>
                <a:xfrm>
                  <a:off x="1804014" y="2268781"/>
                  <a:ext cx="101600" cy="1100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252C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70" name="연결선: 구부러짐 69">
                <a:extLst>
                  <a:ext uri="{FF2B5EF4-FFF2-40B4-BE49-F238E27FC236}">
                    <a16:creationId xmlns:a16="http://schemas.microsoft.com/office/drawing/2014/main" id="{83BEFCF3-39D5-4122-BFEB-35D27E621C2E}"/>
                  </a:ext>
                </a:extLst>
              </p:cNvPr>
              <p:cNvCxnSpPr>
                <a:cxnSpLocks/>
                <a:stCxn id="83" idx="1"/>
              </p:cNvCxnSpPr>
              <p:nvPr/>
            </p:nvCxnSpPr>
            <p:spPr>
              <a:xfrm rot="5400000" flipH="1" flipV="1">
                <a:off x="6686371" y="3323121"/>
                <a:ext cx="134367" cy="964847"/>
              </a:xfrm>
              <a:prstGeom prst="curvedConnector2">
                <a:avLst/>
              </a:prstGeom>
              <a:ln>
                <a:solidFill>
                  <a:srgbClr val="252C4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3936EB5-E47B-4466-B9BF-4BD07F0D4568}"/>
                  </a:ext>
                </a:extLst>
              </p:cNvPr>
              <p:cNvGrpSpPr/>
              <p:nvPr/>
            </p:nvGrpSpPr>
            <p:grpSpPr>
              <a:xfrm>
                <a:off x="2729602" y="3509211"/>
                <a:ext cx="1744134" cy="702734"/>
                <a:chOff x="1594142" y="1913181"/>
                <a:chExt cx="1744134" cy="702734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5" name="정육면체 74">
                  <a:extLst>
                    <a:ext uri="{FF2B5EF4-FFF2-40B4-BE49-F238E27FC236}">
                      <a16:creationId xmlns:a16="http://schemas.microsoft.com/office/drawing/2014/main" id="{086942B9-8840-4FF9-9699-7606398A58B3}"/>
                    </a:ext>
                  </a:extLst>
                </p:cNvPr>
                <p:cNvSpPr/>
                <p:nvPr/>
              </p:nvSpPr>
              <p:spPr>
                <a:xfrm>
                  <a:off x="1594142" y="1913181"/>
                  <a:ext cx="701446" cy="7027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902356A8-D4D1-4511-94FD-B054F08A9B02}"/>
                    </a:ext>
                  </a:extLst>
                </p:cNvPr>
                <p:cNvGrpSpPr/>
                <p:nvPr/>
              </p:nvGrpSpPr>
              <p:grpSpPr>
                <a:xfrm>
                  <a:off x="2115486" y="1913181"/>
                  <a:ext cx="1222790" cy="702734"/>
                  <a:chOff x="3606800" y="1727200"/>
                  <a:chExt cx="1092201" cy="550334"/>
                </a:xfrm>
                <a:grpFill/>
              </p:grpSpPr>
              <p:sp>
                <p:nvSpPr>
                  <p:cNvPr id="79" name="정육면체 78">
                    <a:extLst>
                      <a:ext uri="{FF2B5EF4-FFF2-40B4-BE49-F238E27FC236}">
                        <a16:creationId xmlns:a16="http://schemas.microsoft.com/office/drawing/2014/main" id="{53CD1576-1A93-49E9-8F5C-6D219AF2231F}"/>
                      </a:ext>
                    </a:extLst>
                  </p:cNvPr>
                  <p:cNvSpPr/>
                  <p:nvPr/>
                </p:nvSpPr>
                <p:spPr>
                  <a:xfrm>
                    <a:off x="3606800" y="1727201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정육면체 79">
                    <a:extLst>
                      <a:ext uri="{FF2B5EF4-FFF2-40B4-BE49-F238E27FC236}">
                        <a16:creationId xmlns:a16="http://schemas.microsoft.com/office/drawing/2014/main" id="{C9950C5C-0298-419F-9A00-20FFB28B52DA}"/>
                      </a:ext>
                    </a:extLst>
                  </p:cNvPr>
                  <p:cNvSpPr/>
                  <p:nvPr/>
                </p:nvSpPr>
                <p:spPr>
                  <a:xfrm>
                    <a:off x="4072467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A04DD64A-E343-492A-86F8-39E0761429AA}"/>
                    </a:ext>
                  </a:extLst>
                </p:cNvPr>
                <p:cNvSpPr/>
                <p:nvPr/>
              </p:nvSpPr>
              <p:spPr>
                <a:xfrm>
                  <a:off x="2881074" y="2268781"/>
                  <a:ext cx="101600" cy="1100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252C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B193DF31-9B7E-4A28-9D5F-285A4B9EB755}"/>
                    </a:ext>
                  </a:extLst>
                </p:cNvPr>
                <p:cNvSpPr/>
                <p:nvPr/>
              </p:nvSpPr>
              <p:spPr>
                <a:xfrm>
                  <a:off x="1804014" y="2268781"/>
                  <a:ext cx="101600" cy="1100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252C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72" name="연결선: 구부러짐 71">
                <a:extLst>
                  <a:ext uri="{FF2B5EF4-FFF2-40B4-BE49-F238E27FC236}">
                    <a16:creationId xmlns:a16="http://schemas.microsoft.com/office/drawing/2014/main" id="{0719F2EA-0578-4EB7-B42F-BB3C1E8AB5CA}"/>
                  </a:ext>
                </a:extLst>
              </p:cNvPr>
              <p:cNvCxnSpPr>
                <a:cxnSpLocks/>
                <a:stCxn id="77" idx="1"/>
              </p:cNvCxnSpPr>
              <p:nvPr/>
            </p:nvCxnSpPr>
            <p:spPr>
              <a:xfrm rot="5400000" flipH="1" flipV="1">
                <a:off x="4446653" y="3331324"/>
                <a:ext cx="134367" cy="964847"/>
              </a:xfrm>
              <a:prstGeom prst="curvedConnector2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구부러짐 72">
                <a:extLst>
                  <a:ext uri="{FF2B5EF4-FFF2-40B4-BE49-F238E27FC236}">
                    <a16:creationId xmlns:a16="http://schemas.microsoft.com/office/drawing/2014/main" id="{9DB7CCD5-1227-4B57-8D42-867EB9942509}"/>
                  </a:ext>
                </a:extLst>
              </p:cNvPr>
              <p:cNvCxnSpPr>
                <a:stCxn id="84" idx="4"/>
              </p:cNvCxnSpPr>
              <p:nvPr/>
            </p:nvCxnSpPr>
            <p:spPr>
              <a:xfrm rot="5400000">
                <a:off x="4721543" y="3568578"/>
                <a:ext cx="110352" cy="906547"/>
              </a:xfrm>
              <a:prstGeom prst="curvedConnector2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연결선: 구부러짐 73">
                <a:extLst>
                  <a:ext uri="{FF2B5EF4-FFF2-40B4-BE49-F238E27FC236}">
                    <a16:creationId xmlns:a16="http://schemas.microsoft.com/office/drawing/2014/main" id="{741C8269-620A-4E79-A9B2-09357C7AFA95}"/>
                  </a:ext>
                </a:extLst>
              </p:cNvPr>
              <p:cNvCxnSpPr>
                <a:stCxn id="78" idx="4"/>
              </p:cNvCxnSpPr>
              <p:nvPr/>
            </p:nvCxnSpPr>
            <p:spPr>
              <a:xfrm rot="5400000">
                <a:off x="2481825" y="3576781"/>
                <a:ext cx="110352" cy="906547"/>
              </a:xfrm>
              <a:prstGeom prst="curvedConnector2">
                <a:avLst/>
              </a:prstGeom>
              <a:ln>
                <a:solidFill>
                  <a:srgbClr val="252C4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1B07C61-6179-4BB7-B9A9-E16AB3F44E33}"/>
                </a:ext>
              </a:extLst>
            </p:cNvPr>
            <p:cNvGrpSpPr/>
            <p:nvPr/>
          </p:nvGrpSpPr>
          <p:grpSpPr>
            <a:xfrm>
              <a:off x="4749168" y="4990017"/>
              <a:ext cx="2650161" cy="1138834"/>
              <a:chOff x="4749168" y="4990017"/>
              <a:chExt cx="2650161" cy="1138834"/>
            </a:xfrm>
          </p:grpSpPr>
          <p:sp>
            <p:nvSpPr>
              <p:cNvPr id="62" name="정육면체 61">
                <a:extLst>
                  <a:ext uri="{FF2B5EF4-FFF2-40B4-BE49-F238E27FC236}">
                    <a16:creationId xmlns:a16="http://schemas.microsoft.com/office/drawing/2014/main" id="{C4CE13B1-4837-47E3-82EE-D3A66DF8FA38}"/>
                  </a:ext>
                </a:extLst>
              </p:cNvPr>
              <p:cNvSpPr/>
              <p:nvPr/>
            </p:nvSpPr>
            <p:spPr>
              <a:xfrm>
                <a:off x="4749168" y="4990017"/>
                <a:ext cx="1065827" cy="1138832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정육면체 62">
                <a:extLst>
                  <a:ext uri="{FF2B5EF4-FFF2-40B4-BE49-F238E27FC236}">
                    <a16:creationId xmlns:a16="http://schemas.microsoft.com/office/drawing/2014/main" id="{86EF2D8E-46A0-4F5E-9D5F-7373BCC89CCC}"/>
                  </a:ext>
                </a:extLst>
              </p:cNvPr>
              <p:cNvSpPr/>
              <p:nvPr/>
            </p:nvSpPr>
            <p:spPr>
              <a:xfrm>
                <a:off x="5541335" y="4990019"/>
                <a:ext cx="1065826" cy="1138832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정육면체 63">
                <a:extLst>
                  <a:ext uri="{FF2B5EF4-FFF2-40B4-BE49-F238E27FC236}">
                    <a16:creationId xmlns:a16="http://schemas.microsoft.com/office/drawing/2014/main" id="{9F3A5F79-4968-4255-837D-8A5B8841FCE3}"/>
                  </a:ext>
                </a:extLst>
              </p:cNvPr>
              <p:cNvSpPr/>
              <p:nvPr/>
            </p:nvSpPr>
            <p:spPr>
              <a:xfrm>
                <a:off x="6333503" y="4990019"/>
                <a:ext cx="1065826" cy="1138832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991EA6C-C425-4060-97A9-2E58B8E663C1}"/>
                </a:ext>
              </a:extLst>
            </p:cNvPr>
            <p:cNvSpPr/>
            <p:nvPr/>
          </p:nvSpPr>
          <p:spPr>
            <a:xfrm>
              <a:off x="6728903" y="5589240"/>
              <a:ext cx="154378" cy="178372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B40B8D8-1096-4736-878A-E69EE1EC9CB0}"/>
                </a:ext>
              </a:extLst>
            </p:cNvPr>
            <p:cNvSpPr/>
            <p:nvPr/>
          </p:nvSpPr>
          <p:spPr>
            <a:xfrm>
              <a:off x="5092341" y="5589240"/>
              <a:ext cx="154378" cy="178372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4" name="연결선: 구부러짐 53">
              <a:extLst>
                <a:ext uri="{FF2B5EF4-FFF2-40B4-BE49-F238E27FC236}">
                  <a16:creationId xmlns:a16="http://schemas.microsoft.com/office/drawing/2014/main" id="{57B82197-1623-420C-8A5F-AB4C510B2BA2}"/>
                </a:ext>
              </a:extLst>
            </p:cNvPr>
            <p:cNvCxnSpPr>
              <a:stCxn id="77" idx="2"/>
            </p:cNvCxnSpPr>
            <p:nvPr/>
          </p:nvCxnSpPr>
          <p:spPr>
            <a:xfrm rot="10800000" flipV="1">
              <a:off x="4722413" y="3761999"/>
              <a:ext cx="396082" cy="1228017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C3E77BFA-4EF3-4297-8F99-75960184DB0C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7039498" y="3748706"/>
              <a:ext cx="241707" cy="1120454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FEA67AFD-773D-41B7-923D-35043A8F3479}"/>
                </a:ext>
              </a:extLst>
            </p:cNvPr>
            <p:cNvSpPr/>
            <p:nvPr/>
          </p:nvSpPr>
          <p:spPr>
            <a:xfrm rot="3404560">
              <a:off x="3848411" y="4017422"/>
              <a:ext cx="1756751" cy="1725305"/>
            </a:xfrm>
            <a:prstGeom prst="arc">
              <a:avLst>
                <a:gd name="adj1" fmla="val 15920099"/>
                <a:gd name="adj2" fmla="val 0"/>
              </a:avLst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원호 56">
              <a:extLst>
                <a:ext uri="{FF2B5EF4-FFF2-40B4-BE49-F238E27FC236}">
                  <a16:creationId xmlns:a16="http://schemas.microsoft.com/office/drawing/2014/main" id="{BA52856F-B9E1-42DF-98C2-E7A0E6F7A5EF}"/>
                </a:ext>
              </a:extLst>
            </p:cNvPr>
            <p:cNvSpPr/>
            <p:nvPr/>
          </p:nvSpPr>
          <p:spPr>
            <a:xfrm rot="18195440" flipH="1">
              <a:off x="6412111" y="4006814"/>
              <a:ext cx="1756751" cy="1725305"/>
            </a:xfrm>
            <a:prstGeom prst="arc">
              <a:avLst>
                <a:gd name="adj1" fmla="val 15920099"/>
                <a:gd name="adj2" fmla="val 0"/>
              </a:avLst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EB154C9-845F-4C52-B401-9A27F53BFBDB}"/>
                </a:ext>
              </a:extLst>
            </p:cNvPr>
            <p:cNvSpPr txBox="1"/>
            <p:nvPr/>
          </p:nvSpPr>
          <p:spPr>
            <a:xfrm>
              <a:off x="5897585" y="3090798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(1)</a:t>
              </a:r>
              <a:endParaRPr lang="ko-KR" altLang="en-US" sz="1400" b="1" dirty="0"/>
            </a:p>
          </p:txBody>
        </p:sp>
        <p:sp>
          <p:nvSpPr>
            <p:cNvPr id="53" name="곱하기 기호 52">
              <a:extLst>
                <a:ext uri="{FF2B5EF4-FFF2-40B4-BE49-F238E27FC236}">
                  <a16:creationId xmlns:a16="http://schemas.microsoft.com/office/drawing/2014/main" id="{017B4903-AE03-4176-ABA4-62A2F83E870C}"/>
                </a:ext>
              </a:extLst>
            </p:cNvPr>
            <p:cNvSpPr/>
            <p:nvPr/>
          </p:nvSpPr>
          <p:spPr>
            <a:xfrm>
              <a:off x="4521224" y="4123979"/>
              <a:ext cx="553628" cy="50405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곱하기 기호 51">
              <a:extLst>
                <a:ext uri="{FF2B5EF4-FFF2-40B4-BE49-F238E27FC236}">
                  <a16:creationId xmlns:a16="http://schemas.microsoft.com/office/drawing/2014/main" id="{55ECD9FC-2AEA-47CA-8F51-4B92CF33D44D}"/>
                </a:ext>
              </a:extLst>
            </p:cNvPr>
            <p:cNvSpPr/>
            <p:nvPr/>
          </p:nvSpPr>
          <p:spPr>
            <a:xfrm>
              <a:off x="5299961" y="4589020"/>
              <a:ext cx="553628" cy="50405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곱하기 기호 86">
            <a:extLst>
              <a:ext uri="{FF2B5EF4-FFF2-40B4-BE49-F238E27FC236}">
                <a16:creationId xmlns:a16="http://schemas.microsoft.com/office/drawing/2014/main" id="{9FFB41E6-13C4-4BFC-88F6-A1F37FB0A46F}"/>
              </a:ext>
            </a:extLst>
          </p:cNvPr>
          <p:cNvSpPr/>
          <p:nvPr/>
        </p:nvSpPr>
        <p:spPr>
          <a:xfrm>
            <a:off x="7061592" y="4217399"/>
            <a:ext cx="475412" cy="4244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곱하기 기호 87">
            <a:extLst>
              <a:ext uri="{FF2B5EF4-FFF2-40B4-BE49-F238E27FC236}">
                <a16:creationId xmlns:a16="http://schemas.microsoft.com/office/drawing/2014/main" id="{6B3AC7DE-09DF-438A-A061-18F4FC7BD66D}"/>
              </a:ext>
            </a:extLst>
          </p:cNvPr>
          <p:cNvSpPr/>
          <p:nvPr/>
        </p:nvSpPr>
        <p:spPr>
          <a:xfrm>
            <a:off x="7779844" y="3927812"/>
            <a:ext cx="475412" cy="4244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CDCC66-15E7-4B06-99F7-F7626EB1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05" y="4349238"/>
            <a:ext cx="4124325" cy="174307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EDE46949-2015-4C9E-9F75-89A058529DF4}"/>
              </a:ext>
            </a:extLst>
          </p:cNvPr>
          <p:cNvSpPr txBox="1"/>
          <p:nvPr/>
        </p:nvSpPr>
        <p:spPr>
          <a:xfrm>
            <a:off x="6867245" y="3776327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(2)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4456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/>
              <a:t>이중 연결 리스트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796FAB-ADDD-4DA2-B309-04D4515CEE91}"/>
              </a:ext>
            </a:extLst>
          </p:cNvPr>
          <p:cNvSpPr txBox="1"/>
          <p:nvPr/>
        </p:nvSpPr>
        <p:spPr>
          <a:xfrm>
            <a:off x="1569629" y="141277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이중 연결 리스트를 이용한 </a:t>
            </a:r>
            <a:r>
              <a:rPr lang="en-US" altLang="ko-KR" b="1" dirty="0"/>
              <a:t>MP3 </a:t>
            </a:r>
            <a:r>
              <a:rPr lang="ko-KR" altLang="en-US" b="1" dirty="0"/>
              <a:t>프로그램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현재 재생되는 곡에서 다음 곡 또는 이전 곡으로 갈 수 있도록 하는 프로그램</a:t>
            </a:r>
            <a:endParaRPr lang="en-US" altLang="ko-KR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5B5E3D0-5242-4D96-9346-C9FF2C1A179C}"/>
              </a:ext>
            </a:extLst>
          </p:cNvPr>
          <p:cNvGrpSpPr/>
          <p:nvPr/>
        </p:nvGrpSpPr>
        <p:grpSpPr>
          <a:xfrm>
            <a:off x="5554890" y="2785161"/>
            <a:ext cx="1744134" cy="702734"/>
            <a:chOff x="1594142" y="1913181"/>
            <a:chExt cx="1744134" cy="70273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10C34ECC-04F9-4CF9-9ADB-57E1904C329F}"/>
                </a:ext>
              </a:extLst>
            </p:cNvPr>
            <p:cNvSpPr/>
            <p:nvPr/>
          </p:nvSpPr>
          <p:spPr>
            <a:xfrm>
              <a:off x="1594142" y="1913181"/>
              <a:ext cx="701446" cy="7027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8C4F4BB-13EB-456D-B9B8-C9BEEC76E477}"/>
                </a:ext>
              </a:extLst>
            </p:cNvPr>
            <p:cNvGrpSpPr/>
            <p:nvPr/>
          </p:nvGrpSpPr>
          <p:grpSpPr>
            <a:xfrm>
              <a:off x="2115486" y="1913182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603D50CA-EAAD-4D12-8F18-B599AADD5900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C350B340-9E97-4FB7-BD5C-EE4A80368317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4E01EC9-EBD0-4614-A19A-67F567C888C9}"/>
                </a:ext>
              </a:extLst>
            </p:cNvPr>
            <p:cNvSpPr/>
            <p:nvPr/>
          </p:nvSpPr>
          <p:spPr>
            <a:xfrm>
              <a:off x="2881074" y="2268781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9C84563-AB25-45A0-B2C4-23F3CD3D262F}"/>
                </a:ext>
              </a:extLst>
            </p:cNvPr>
            <p:cNvSpPr/>
            <p:nvPr/>
          </p:nvSpPr>
          <p:spPr>
            <a:xfrm>
              <a:off x="1804014" y="2268781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7EF403-9280-42AA-9F4B-510011CF2039}"/>
              </a:ext>
            </a:extLst>
          </p:cNvPr>
          <p:cNvCxnSpPr>
            <a:stCxn id="25" idx="4"/>
          </p:cNvCxnSpPr>
          <p:nvPr/>
        </p:nvCxnSpPr>
        <p:spPr>
          <a:xfrm rot="5400000">
            <a:off x="5307113" y="2852731"/>
            <a:ext cx="110352" cy="906547"/>
          </a:xfrm>
          <a:prstGeom prst="curvedConnector2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C3E633E-B2B8-4821-9134-82C712319505}"/>
              </a:ext>
            </a:extLst>
          </p:cNvPr>
          <p:cNvGrpSpPr/>
          <p:nvPr/>
        </p:nvGrpSpPr>
        <p:grpSpPr>
          <a:xfrm>
            <a:off x="3221213" y="2789131"/>
            <a:ext cx="1744134" cy="702734"/>
            <a:chOff x="1594142" y="1913181"/>
            <a:chExt cx="1744134" cy="70273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EAAEF8E4-539E-4611-AAFD-3C28A4B388D8}"/>
                </a:ext>
              </a:extLst>
            </p:cNvPr>
            <p:cNvSpPr/>
            <p:nvPr/>
          </p:nvSpPr>
          <p:spPr>
            <a:xfrm>
              <a:off x="1594142" y="1913181"/>
              <a:ext cx="701446" cy="7027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C19D788-3316-40E6-8D64-291A4E58683B}"/>
                </a:ext>
              </a:extLst>
            </p:cNvPr>
            <p:cNvGrpSpPr/>
            <p:nvPr/>
          </p:nvGrpSpPr>
          <p:grpSpPr>
            <a:xfrm>
              <a:off x="2115486" y="1913181"/>
              <a:ext cx="1222790" cy="702734"/>
              <a:chOff x="3606800" y="1727200"/>
              <a:chExt cx="1092201" cy="550334"/>
            </a:xfrm>
            <a:grpFill/>
          </p:grpSpPr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EB4E95CB-5389-4312-AA7E-27CFFD1C3FDC}"/>
                  </a:ext>
                </a:extLst>
              </p:cNvPr>
              <p:cNvSpPr/>
              <p:nvPr/>
            </p:nvSpPr>
            <p:spPr>
              <a:xfrm>
                <a:off x="3606800" y="1727201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CB9D95F0-34CC-4A66-AAEA-8A8CA6485EE8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D2E7604-C8BF-4112-82CA-385FF6284AB5}"/>
                </a:ext>
              </a:extLst>
            </p:cNvPr>
            <p:cNvSpPr/>
            <p:nvPr/>
          </p:nvSpPr>
          <p:spPr>
            <a:xfrm>
              <a:off x="2881074" y="2268781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750DA54-3112-400E-BD8E-184C820776C4}"/>
                </a:ext>
              </a:extLst>
            </p:cNvPr>
            <p:cNvSpPr/>
            <p:nvPr/>
          </p:nvSpPr>
          <p:spPr>
            <a:xfrm>
              <a:off x="1804014" y="2268781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86879D55-6996-44DD-9BD9-F88DA37AAA2F}"/>
              </a:ext>
            </a:extLst>
          </p:cNvPr>
          <p:cNvCxnSpPr>
            <a:cxnSpLocks/>
            <a:stCxn id="40" idx="1"/>
          </p:cNvCxnSpPr>
          <p:nvPr/>
        </p:nvCxnSpPr>
        <p:spPr>
          <a:xfrm rot="5400000" flipH="1" flipV="1">
            <a:off x="4938264" y="2611244"/>
            <a:ext cx="134367" cy="964847"/>
          </a:xfrm>
          <a:prstGeom prst="curvedConnector2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ABB05AC-0A63-4D7B-B6FB-9C8A18D35515}"/>
              </a:ext>
            </a:extLst>
          </p:cNvPr>
          <p:cNvGrpSpPr/>
          <p:nvPr/>
        </p:nvGrpSpPr>
        <p:grpSpPr>
          <a:xfrm>
            <a:off x="1035884" y="2784899"/>
            <a:ext cx="1744134" cy="702734"/>
            <a:chOff x="1594142" y="1913181"/>
            <a:chExt cx="1744134" cy="702734"/>
          </a:xfrm>
          <a:solidFill>
            <a:srgbClr val="FFFF00"/>
          </a:solidFill>
        </p:grpSpPr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0D2953E3-1526-4639-8095-07D8A26307E3}"/>
                </a:ext>
              </a:extLst>
            </p:cNvPr>
            <p:cNvSpPr/>
            <p:nvPr/>
          </p:nvSpPr>
          <p:spPr>
            <a:xfrm>
              <a:off x="1594142" y="1913181"/>
              <a:ext cx="701446" cy="702733"/>
            </a:xfrm>
            <a:prstGeom prst="cub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C89ECE1-6369-4091-9DBC-A94F5AAC9CE1}"/>
                </a:ext>
              </a:extLst>
            </p:cNvPr>
            <p:cNvGrpSpPr/>
            <p:nvPr/>
          </p:nvGrpSpPr>
          <p:grpSpPr>
            <a:xfrm>
              <a:off x="2115486" y="1913182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50" name="정육면체 49">
                <a:extLst>
                  <a:ext uri="{FF2B5EF4-FFF2-40B4-BE49-F238E27FC236}">
                    <a16:creationId xmlns:a16="http://schemas.microsoft.com/office/drawing/2014/main" id="{76CA26D4-89C2-46BC-A773-6643247EFE4D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1D527890-9862-4466-8D2E-985E476E69B2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C277729-018A-45F1-8097-AE5FAAE860B8}"/>
                </a:ext>
              </a:extLst>
            </p:cNvPr>
            <p:cNvSpPr/>
            <p:nvPr/>
          </p:nvSpPr>
          <p:spPr>
            <a:xfrm>
              <a:off x="2881074" y="2268781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9C5831AC-3359-4538-8981-256A7F8A86D4}"/>
              </a:ext>
            </a:extLst>
          </p:cNvPr>
          <p:cNvCxnSpPr>
            <a:cxnSpLocks/>
            <a:stCxn id="49" idx="1"/>
          </p:cNvCxnSpPr>
          <p:nvPr/>
        </p:nvCxnSpPr>
        <p:spPr>
          <a:xfrm rot="5400000" flipH="1" flipV="1">
            <a:off x="2752935" y="2607012"/>
            <a:ext cx="134367" cy="964847"/>
          </a:xfrm>
          <a:prstGeom prst="curvedConnector2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86AF5323-53A1-4240-9AA8-8355F189F3C5}"/>
              </a:ext>
            </a:extLst>
          </p:cNvPr>
          <p:cNvCxnSpPr>
            <a:stCxn id="41" idx="4"/>
          </p:cNvCxnSpPr>
          <p:nvPr/>
        </p:nvCxnSpPr>
        <p:spPr>
          <a:xfrm rot="5400000">
            <a:off x="2973436" y="2856701"/>
            <a:ext cx="110352" cy="906547"/>
          </a:xfrm>
          <a:prstGeom prst="curvedConnector2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59ACE86-6161-40A7-87D3-7C4EAEFD85A3}"/>
              </a:ext>
            </a:extLst>
          </p:cNvPr>
          <p:cNvGrpSpPr/>
          <p:nvPr/>
        </p:nvGrpSpPr>
        <p:grpSpPr>
          <a:xfrm>
            <a:off x="7808250" y="2785161"/>
            <a:ext cx="1744134" cy="702734"/>
            <a:chOff x="1594142" y="1913181"/>
            <a:chExt cx="1744134" cy="70273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3" name="정육면체 62">
              <a:extLst>
                <a:ext uri="{FF2B5EF4-FFF2-40B4-BE49-F238E27FC236}">
                  <a16:creationId xmlns:a16="http://schemas.microsoft.com/office/drawing/2014/main" id="{8FDE3F68-EFB5-45C9-831C-9193F8DE55FD}"/>
                </a:ext>
              </a:extLst>
            </p:cNvPr>
            <p:cNvSpPr/>
            <p:nvPr/>
          </p:nvSpPr>
          <p:spPr>
            <a:xfrm>
              <a:off x="1594142" y="1913181"/>
              <a:ext cx="701446" cy="7027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C76B32D-9B18-4B2B-97E0-923221C80A34}"/>
                </a:ext>
              </a:extLst>
            </p:cNvPr>
            <p:cNvGrpSpPr/>
            <p:nvPr/>
          </p:nvGrpSpPr>
          <p:grpSpPr>
            <a:xfrm>
              <a:off x="2115486" y="1913182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67" name="정육면체 66">
                <a:extLst>
                  <a:ext uri="{FF2B5EF4-FFF2-40B4-BE49-F238E27FC236}">
                    <a16:creationId xmlns:a16="http://schemas.microsoft.com/office/drawing/2014/main" id="{1A9CD43E-B06F-49AD-85CA-E37AA4574239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정육면체 67">
                <a:extLst>
                  <a:ext uri="{FF2B5EF4-FFF2-40B4-BE49-F238E27FC236}">
                    <a16:creationId xmlns:a16="http://schemas.microsoft.com/office/drawing/2014/main" id="{0A8D5FDA-9C1D-4C64-BD23-E057E73034C5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5B31455-616B-4F3F-B110-BB0F35D42DF8}"/>
                </a:ext>
              </a:extLst>
            </p:cNvPr>
            <p:cNvSpPr/>
            <p:nvPr/>
          </p:nvSpPr>
          <p:spPr>
            <a:xfrm>
              <a:off x="1804014" y="2268781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35DD78DA-9B3A-4529-97B7-7F5F40FCD0E6}"/>
              </a:ext>
            </a:extLst>
          </p:cNvPr>
          <p:cNvCxnSpPr>
            <a:stCxn id="66" idx="4"/>
          </p:cNvCxnSpPr>
          <p:nvPr/>
        </p:nvCxnSpPr>
        <p:spPr>
          <a:xfrm rot="5400000">
            <a:off x="7560473" y="2852731"/>
            <a:ext cx="110352" cy="906547"/>
          </a:xfrm>
          <a:prstGeom prst="curvedConnector2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3DD378E2-05B9-4737-9A9A-2CB6FB84063E}"/>
              </a:ext>
            </a:extLst>
          </p:cNvPr>
          <p:cNvCxnSpPr>
            <a:cxnSpLocks/>
            <a:stCxn id="24" idx="1"/>
          </p:cNvCxnSpPr>
          <p:nvPr/>
        </p:nvCxnSpPr>
        <p:spPr>
          <a:xfrm rot="5400000" flipH="1" flipV="1">
            <a:off x="7271941" y="2607274"/>
            <a:ext cx="134367" cy="964847"/>
          </a:xfrm>
          <a:prstGeom prst="curvedConnector2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84B83E81-A75B-46CA-8415-E022D1A51555}"/>
              </a:ext>
            </a:extLst>
          </p:cNvPr>
          <p:cNvSpPr/>
          <p:nvPr/>
        </p:nvSpPr>
        <p:spPr>
          <a:xfrm>
            <a:off x="1259054" y="3148754"/>
            <a:ext cx="101600" cy="11006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14C9899-B4F2-4B0F-B1F6-A893329DBF01}"/>
              </a:ext>
            </a:extLst>
          </p:cNvPr>
          <p:cNvSpPr/>
          <p:nvPr/>
        </p:nvSpPr>
        <p:spPr>
          <a:xfrm>
            <a:off x="9092108" y="3140497"/>
            <a:ext cx="101600" cy="11006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8353A78-71D8-4B55-9076-F4230A498BD1}"/>
              </a:ext>
            </a:extLst>
          </p:cNvPr>
          <p:cNvCxnSpPr>
            <a:stCxn id="71" idx="0"/>
          </p:cNvCxnSpPr>
          <p:nvPr/>
        </p:nvCxnSpPr>
        <p:spPr>
          <a:xfrm flipV="1">
            <a:off x="1309854" y="2276872"/>
            <a:ext cx="0" cy="87188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ADDC5F9-407F-472D-A71E-C94A2BABCE4B}"/>
              </a:ext>
            </a:extLst>
          </p:cNvPr>
          <p:cNvCxnSpPr>
            <a:cxnSpLocks/>
          </p:cNvCxnSpPr>
          <p:nvPr/>
        </p:nvCxnSpPr>
        <p:spPr>
          <a:xfrm>
            <a:off x="1309854" y="2276872"/>
            <a:ext cx="73704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23FDE0-1CC5-466B-96FC-BCCA85274F0D}"/>
              </a:ext>
            </a:extLst>
          </p:cNvPr>
          <p:cNvCxnSpPr>
            <a:cxnSpLocks/>
          </p:cNvCxnSpPr>
          <p:nvPr/>
        </p:nvCxnSpPr>
        <p:spPr>
          <a:xfrm>
            <a:off x="8680317" y="2276872"/>
            <a:ext cx="0" cy="43204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34FAB99-1CC8-449F-9FF3-5CB8AAE2F209}"/>
              </a:ext>
            </a:extLst>
          </p:cNvPr>
          <p:cNvCxnSpPr>
            <a:stCxn id="72" idx="4"/>
          </p:cNvCxnSpPr>
          <p:nvPr/>
        </p:nvCxnSpPr>
        <p:spPr>
          <a:xfrm>
            <a:off x="9142908" y="3250564"/>
            <a:ext cx="0" cy="970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5295814-0936-49F9-A615-47E1AC17D001}"/>
              </a:ext>
            </a:extLst>
          </p:cNvPr>
          <p:cNvCxnSpPr>
            <a:cxnSpLocks/>
          </p:cNvCxnSpPr>
          <p:nvPr/>
        </p:nvCxnSpPr>
        <p:spPr>
          <a:xfrm flipH="1">
            <a:off x="1924647" y="4221088"/>
            <a:ext cx="721826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097141B-D64B-4F76-AB9C-88BE843C5ACA}"/>
              </a:ext>
            </a:extLst>
          </p:cNvPr>
          <p:cNvCxnSpPr/>
          <p:nvPr/>
        </p:nvCxnSpPr>
        <p:spPr>
          <a:xfrm flipV="1">
            <a:off x="1921572" y="3645024"/>
            <a:ext cx="0" cy="57606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3CEAF34-A908-44D2-9DC1-B98A2A494180}"/>
              </a:ext>
            </a:extLst>
          </p:cNvPr>
          <p:cNvSpPr txBox="1"/>
          <p:nvPr/>
        </p:nvSpPr>
        <p:spPr>
          <a:xfrm>
            <a:off x="697436" y="3630933"/>
            <a:ext cx="122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헤더 노드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8C34C5-1254-4293-811C-A53453BEE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36" y="4533769"/>
            <a:ext cx="2385319" cy="391437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B5E9209-DA86-4793-9E45-25C5D7DB4282}"/>
              </a:ext>
            </a:extLst>
          </p:cNvPr>
          <p:cNvSpPr txBox="1"/>
          <p:nvPr/>
        </p:nvSpPr>
        <p:spPr>
          <a:xfrm>
            <a:off x="540094" y="5047510"/>
            <a:ext cx="3437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현재 재생되는 곡을 가리키는 포인터 변수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0BB2A9-9017-48C3-89F4-28DDC33A5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270" y="2018811"/>
            <a:ext cx="4829202" cy="4063713"/>
          </a:xfrm>
          <a:prstGeom prst="rect">
            <a:avLst/>
          </a:prstGeom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28CFCE38-8D60-4C16-AEA9-A0E32C2EEE30}"/>
              </a:ext>
            </a:extLst>
          </p:cNvPr>
          <p:cNvSpPr/>
          <p:nvPr/>
        </p:nvSpPr>
        <p:spPr>
          <a:xfrm>
            <a:off x="3198502" y="3815599"/>
            <a:ext cx="101600" cy="11006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CD4ECA-C890-48EA-832C-03ACB151B385}"/>
              </a:ext>
            </a:extLst>
          </p:cNvPr>
          <p:cNvSpPr txBox="1"/>
          <p:nvPr/>
        </p:nvSpPr>
        <p:spPr>
          <a:xfrm>
            <a:off x="2145018" y="3736546"/>
            <a:ext cx="90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current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0D65324-3FFB-4FE3-A157-18F599373DE7}"/>
              </a:ext>
            </a:extLst>
          </p:cNvPr>
          <p:cNvCxnSpPr>
            <a:stCxn id="81" idx="7"/>
          </p:cNvCxnSpPr>
          <p:nvPr/>
        </p:nvCxnSpPr>
        <p:spPr>
          <a:xfrm flipV="1">
            <a:off x="3285223" y="3605880"/>
            <a:ext cx="594159" cy="2258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37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3DA805-7BD3-4E60-AB26-471257AFA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934200"/>
          </a:xfrm>
          <a:prstGeom prst="rect">
            <a:avLst/>
          </a:prstGeom>
        </p:spPr>
      </p:pic>
      <p:sp>
        <p:nvSpPr>
          <p:cNvPr id="8" name="제목 3">
            <a:extLst>
              <a:ext uri="{FF2B5EF4-FFF2-40B4-BE49-F238E27FC236}">
                <a16:creationId xmlns:a16="http://schemas.microsoft.com/office/drawing/2014/main" id="{805234A3-9050-41AE-89FB-FD6E6BC789DC}"/>
              </a:ext>
            </a:extLst>
          </p:cNvPr>
          <p:cNvSpPr txBox="1">
            <a:spLocks/>
          </p:cNvSpPr>
          <p:nvPr/>
        </p:nvSpPr>
        <p:spPr>
          <a:xfrm>
            <a:off x="895350" y="3605213"/>
            <a:ext cx="8185150" cy="9953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 spc="0">
                <a:solidFill>
                  <a:srgbClr val="F4F5F9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연결 리스트로 구현한 스택</a:t>
            </a:r>
            <a:r>
              <a:rPr lang="en-US" altLang="ko-KR" dirty="0"/>
              <a:t>/</a:t>
            </a:r>
            <a:r>
              <a:rPr lang="ko-KR" altLang="en-US" dirty="0"/>
              <a:t>큐</a:t>
            </a:r>
          </a:p>
        </p:txBody>
      </p:sp>
    </p:spTree>
    <p:extLst>
      <p:ext uri="{BB962C8B-B14F-4D97-AF65-F5344CB8AC3E}">
        <p14:creationId xmlns:p14="http://schemas.microsoft.com/office/powerpoint/2010/main" val="16233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연결 리스트로 구현한 스택</a:t>
            </a:r>
            <a:r>
              <a:rPr lang="en-US" altLang="ko-KR" dirty="0"/>
              <a:t>/</a:t>
            </a:r>
            <a:r>
              <a:rPr lang="ko-KR" altLang="en-US" dirty="0"/>
              <a:t>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82DDC-D66B-4EC9-BA07-57D41F127D61}"/>
              </a:ext>
            </a:extLst>
          </p:cNvPr>
          <p:cNvSpPr txBox="1"/>
          <p:nvPr/>
        </p:nvSpPr>
        <p:spPr>
          <a:xfrm>
            <a:off x="1569629" y="1412776"/>
            <a:ext cx="742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연결 리스트로 구현한 스택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연결 리스트로 구현한 스택을 연결된 스택</a:t>
            </a:r>
            <a:r>
              <a:rPr lang="en-US" altLang="ko-KR" b="1" dirty="0"/>
              <a:t>(linked stack)</a:t>
            </a:r>
            <a:r>
              <a:rPr lang="ko-KR" altLang="en-US" b="1" dirty="0"/>
              <a:t>이라고 합니다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내부적으로 배열을 구현한 것과 차이가 있습니다</a:t>
            </a:r>
            <a:r>
              <a:rPr lang="en-US" altLang="ko-KR" b="1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즉 제공되는 외부적인 인터페이스는 완전히 동일합니다</a:t>
            </a:r>
            <a:r>
              <a:rPr lang="en-US" altLang="ko-KR" b="1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497778-F6F7-4AB4-BC60-685363779AFD}"/>
              </a:ext>
            </a:extLst>
          </p:cNvPr>
          <p:cNvGrpSpPr/>
          <p:nvPr/>
        </p:nvGrpSpPr>
        <p:grpSpPr>
          <a:xfrm>
            <a:off x="6865548" y="3432575"/>
            <a:ext cx="1429731" cy="702733"/>
            <a:chOff x="2505767" y="4269163"/>
            <a:chExt cx="1222790" cy="702733"/>
          </a:xfrm>
        </p:grpSpPr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3868B218-3E57-495F-BDDC-A199855A13D4}"/>
                </a:ext>
              </a:extLst>
            </p:cNvPr>
            <p:cNvSpPr/>
            <p:nvPr/>
          </p:nvSpPr>
          <p:spPr>
            <a:xfrm>
              <a:off x="2505767" y="4269163"/>
              <a:ext cx="701446" cy="702733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0876D15D-BED4-45E4-A795-580D1B708D9A}"/>
                </a:ext>
              </a:extLst>
            </p:cNvPr>
            <p:cNvSpPr/>
            <p:nvPr/>
          </p:nvSpPr>
          <p:spPr>
            <a:xfrm>
              <a:off x="3027111" y="4269163"/>
              <a:ext cx="701446" cy="702733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21335B-BD03-4475-A078-7803A9EF1F45}"/>
              </a:ext>
            </a:extLst>
          </p:cNvPr>
          <p:cNvGrpSpPr/>
          <p:nvPr/>
        </p:nvGrpSpPr>
        <p:grpSpPr>
          <a:xfrm>
            <a:off x="6855146" y="4263216"/>
            <a:ext cx="1440145" cy="702733"/>
            <a:chOff x="2505767" y="4269163"/>
            <a:chExt cx="1222790" cy="702733"/>
          </a:xfrm>
        </p:grpSpPr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BFB2C347-86BC-4BA8-9EF5-6166B3ECAE78}"/>
                </a:ext>
              </a:extLst>
            </p:cNvPr>
            <p:cNvSpPr/>
            <p:nvPr/>
          </p:nvSpPr>
          <p:spPr>
            <a:xfrm>
              <a:off x="2505767" y="4269163"/>
              <a:ext cx="701446" cy="702733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3F8A84BF-38AC-4D97-9069-F8A94C1A1600}"/>
                </a:ext>
              </a:extLst>
            </p:cNvPr>
            <p:cNvSpPr/>
            <p:nvPr/>
          </p:nvSpPr>
          <p:spPr>
            <a:xfrm>
              <a:off x="3027111" y="4269163"/>
              <a:ext cx="701446" cy="702733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337713-9405-48D6-A397-B8AD7EB932EB}"/>
              </a:ext>
            </a:extLst>
          </p:cNvPr>
          <p:cNvGrpSpPr/>
          <p:nvPr/>
        </p:nvGrpSpPr>
        <p:grpSpPr>
          <a:xfrm>
            <a:off x="6855146" y="5093857"/>
            <a:ext cx="1440160" cy="702733"/>
            <a:chOff x="2505767" y="4269163"/>
            <a:chExt cx="1222790" cy="702733"/>
          </a:xfrm>
        </p:grpSpPr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4D7CCF19-D14A-48D3-A2CC-ECE2B4974F32}"/>
                </a:ext>
              </a:extLst>
            </p:cNvPr>
            <p:cNvSpPr/>
            <p:nvPr/>
          </p:nvSpPr>
          <p:spPr>
            <a:xfrm>
              <a:off x="2505767" y="4269163"/>
              <a:ext cx="701446" cy="702733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C836F954-CB42-496D-87CB-5757C1C4B6D0}"/>
                </a:ext>
              </a:extLst>
            </p:cNvPr>
            <p:cNvSpPr/>
            <p:nvPr/>
          </p:nvSpPr>
          <p:spPr>
            <a:xfrm>
              <a:off x="3027111" y="4269163"/>
              <a:ext cx="701446" cy="702733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NULL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469A00AA-A4BF-4CF2-BD84-873C6C6810AF}"/>
              </a:ext>
            </a:extLst>
          </p:cNvPr>
          <p:cNvSpPr/>
          <p:nvPr/>
        </p:nvSpPr>
        <p:spPr>
          <a:xfrm>
            <a:off x="2351585" y="4994675"/>
            <a:ext cx="1152128" cy="739155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5A18CA32-86EF-4790-85A5-CE077570E163}"/>
              </a:ext>
            </a:extLst>
          </p:cNvPr>
          <p:cNvSpPr/>
          <p:nvPr/>
        </p:nvSpPr>
        <p:spPr>
          <a:xfrm>
            <a:off x="2351585" y="4162050"/>
            <a:ext cx="1152128" cy="739155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4D930B90-BBDB-4026-A82C-99C94E2EB6AB}"/>
              </a:ext>
            </a:extLst>
          </p:cNvPr>
          <p:cNvSpPr/>
          <p:nvPr/>
        </p:nvSpPr>
        <p:spPr>
          <a:xfrm>
            <a:off x="2351585" y="3329424"/>
            <a:ext cx="1152128" cy="739155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299307-FED1-4B10-B4C6-BE2695EAC176}"/>
              </a:ext>
            </a:extLst>
          </p:cNvPr>
          <p:cNvCxnSpPr>
            <a:cxnSpLocks/>
          </p:cNvCxnSpPr>
          <p:nvPr/>
        </p:nvCxnSpPr>
        <p:spPr>
          <a:xfrm>
            <a:off x="2082187" y="2780928"/>
            <a:ext cx="0" cy="3168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E8E54E9-BE5E-44A5-BBA6-5C86CDECAD5D}"/>
              </a:ext>
            </a:extLst>
          </p:cNvPr>
          <p:cNvCxnSpPr>
            <a:cxnSpLocks/>
          </p:cNvCxnSpPr>
          <p:nvPr/>
        </p:nvCxnSpPr>
        <p:spPr>
          <a:xfrm>
            <a:off x="2082187" y="5949280"/>
            <a:ext cx="1656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9FBA225-1F28-4ACC-844F-964F26004CA2}"/>
              </a:ext>
            </a:extLst>
          </p:cNvPr>
          <p:cNvCxnSpPr>
            <a:cxnSpLocks/>
          </p:cNvCxnSpPr>
          <p:nvPr/>
        </p:nvCxnSpPr>
        <p:spPr>
          <a:xfrm>
            <a:off x="3738371" y="2780928"/>
            <a:ext cx="0" cy="3168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B29BB3F-1AE8-48D3-8569-038F36A7DC2F}"/>
              </a:ext>
            </a:extLst>
          </p:cNvPr>
          <p:cNvSpPr txBox="1"/>
          <p:nvPr/>
        </p:nvSpPr>
        <p:spPr>
          <a:xfrm>
            <a:off x="1630075" y="3645857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A8BBBD-27F0-40CD-8A8D-15FFB63942AA}"/>
              </a:ext>
            </a:extLst>
          </p:cNvPr>
          <p:cNvSpPr txBox="1"/>
          <p:nvPr/>
        </p:nvSpPr>
        <p:spPr>
          <a:xfrm>
            <a:off x="4650461" y="3504867"/>
            <a:ext cx="50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top</a:t>
            </a:r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BA7C64-8B3D-4409-AF53-0CAA16B3766B}"/>
              </a:ext>
            </a:extLst>
          </p:cNvPr>
          <p:cNvCxnSpPr>
            <a:stCxn id="31" idx="1"/>
          </p:cNvCxnSpPr>
          <p:nvPr/>
        </p:nvCxnSpPr>
        <p:spPr>
          <a:xfrm flipH="1">
            <a:off x="3973030" y="3689533"/>
            <a:ext cx="677431" cy="9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61B10D1-D3E9-4F31-AD74-E2735B544DF0}"/>
              </a:ext>
            </a:extLst>
          </p:cNvPr>
          <p:cNvSpPr/>
          <p:nvPr/>
        </p:nvSpPr>
        <p:spPr>
          <a:xfrm>
            <a:off x="7732992" y="3819165"/>
            <a:ext cx="101600" cy="110067"/>
          </a:xfrm>
          <a:prstGeom prst="ellipse">
            <a:avLst/>
          </a:prstGeom>
          <a:solidFill>
            <a:schemeClr val="tx1"/>
          </a:solidFill>
          <a:ln>
            <a:solidFill>
              <a:srgbClr val="252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0D1D246-F0B0-4A57-9641-5D55388127C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791250" y="3929232"/>
            <a:ext cx="3134" cy="509667"/>
          </a:xfrm>
          <a:prstGeom prst="straightConnector1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197D7393-1F22-436F-9598-5F42C2CA4BEA}"/>
              </a:ext>
            </a:extLst>
          </p:cNvPr>
          <p:cNvSpPr/>
          <p:nvPr/>
        </p:nvSpPr>
        <p:spPr>
          <a:xfrm>
            <a:off x="7732992" y="4623298"/>
            <a:ext cx="101600" cy="110067"/>
          </a:xfrm>
          <a:prstGeom prst="ellipse">
            <a:avLst/>
          </a:prstGeom>
          <a:solidFill>
            <a:schemeClr val="tx1"/>
          </a:solidFill>
          <a:ln>
            <a:solidFill>
              <a:srgbClr val="252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AE220DD-C502-40E2-B844-2D2B2A48AA2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791250" y="4733365"/>
            <a:ext cx="3145" cy="536175"/>
          </a:xfrm>
          <a:prstGeom prst="straightConnector1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0CDDB07-1A55-40A5-BA67-6415A0FF9251}"/>
              </a:ext>
            </a:extLst>
          </p:cNvPr>
          <p:cNvSpPr txBox="1"/>
          <p:nvPr/>
        </p:nvSpPr>
        <p:spPr>
          <a:xfrm>
            <a:off x="9212774" y="3597899"/>
            <a:ext cx="50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top</a:t>
            </a:r>
            <a:endParaRPr lang="ko-KR" altLang="en-US" b="1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1A949DA-43B7-4C0D-AB57-B69930FA4B73}"/>
              </a:ext>
            </a:extLst>
          </p:cNvPr>
          <p:cNvCxnSpPr>
            <a:stCxn id="44" idx="1"/>
          </p:cNvCxnSpPr>
          <p:nvPr/>
        </p:nvCxnSpPr>
        <p:spPr>
          <a:xfrm flipH="1">
            <a:off x="8535343" y="3782565"/>
            <a:ext cx="677431" cy="9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7C898C4-95AF-4326-8EFC-B2B67628E5A8}"/>
              </a:ext>
            </a:extLst>
          </p:cNvPr>
          <p:cNvSpPr txBox="1"/>
          <p:nvPr/>
        </p:nvSpPr>
        <p:spPr>
          <a:xfrm>
            <a:off x="1835906" y="621481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배열로 구현한 스택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315874-B0A3-413F-AAD1-9CBC55D8F1EB}"/>
              </a:ext>
            </a:extLst>
          </p:cNvPr>
          <p:cNvSpPr txBox="1"/>
          <p:nvPr/>
        </p:nvSpPr>
        <p:spPr>
          <a:xfrm>
            <a:off x="6240016" y="6100638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연결 리스트로 </a:t>
            </a:r>
            <a:r>
              <a:rPr lang="ko-KR" altLang="en-US" b="1" dirty="0"/>
              <a:t>구현한 스택</a:t>
            </a:r>
          </a:p>
        </p:txBody>
      </p:sp>
    </p:spTree>
    <p:extLst>
      <p:ext uri="{BB962C8B-B14F-4D97-AF65-F5344CB8AC3E}">
        <p14:creationId xmlns:p14="http://schemas.microsoft.com/office/powerpoint/2010/main" val="1971467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연결 리스트로 구현한 스택</a:t>
            </a:r>
            <a:r>
              <a:rPr lang="en-US" altLang="ko-KR" dirty="0"/>
              <a:t>/</a:t>
            </a:r>
            <a:r>
              <a:rPr lang="ko-KR" altLang="en-US" dirty="0"/>
              <a:t>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1C925E-CAB9-415C-8C4D-6AD51B988C68}"/>
              </a:ext>
            </a:extLst>
          </p:cNvPr>
          <p:cNvGrpSpPr/>
          <p:nvPr/>
        </p:nvGrpSpPr>
        <p:grpSpPr>
          <a:xfrm>
            <a:off x="1991544" y="1484784"/>
            <a:ext cx="4320480" cy="3096344"/>
            <a:chOff x="6855146" y="3432575"/>
            <a:chExt cx="2867063" cy="236401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A1479E9-F3BD-4BE5-A332-7F1BC1C2B06A}"/>
                </a:ext>
              </a:extLst>
            </p:cNvPr>
            <p:cNvGrpSpPr/>
            <p:nvPr/>
          </p:nvGrpSpPr>
          <p:grpSpPr>
            <a:xfrm>
              <a:off x="6865548" y="3432575"/>
              <a:ext cx="1429731" cy="702733"/>
              <a:chOff x="2505767" y="4269163"/>
              <a:chExt cx="1222790" cy="702733"/>
            </a:xfrm>
          </p:grpSpPr>
          <p:sp>
            <p:nvSpPr>
              <p:cNvPr id="9" name="정육면체 8">
                <a:extLst>
                  <a:ext uri="{FF2B5EF4-FFF2-40B4-BE49-F238E27FC236}">
                    <a16:creationId xmlns:a16="http://schemas.microsoft.com/office/drawing/2014/main" id="{91291FD5-E879-476F-B540-3E5389F0F72B}"/>
                  </a:ext>
                </a:extLst>
              </p:cNvPr>
              <p:cNvSpPr/>
              <p:nvPr/>
            </p:nvSpPr>
            <p:spPr>
              <a:xfrm>
                <a:off x="2505767" y="4269163"/>
                <a:ext cx="701446" cy="702733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정육면체 9">
                <a:extLst>
                  <a:ext uri="{FF2B5EF4-FFF2-40B4-BE49-F238E27FC236}">
                    <a16:creationId xmlns:a16="http://schemas.microsoft.com/office/drawing/2014/main" id="{FC1F9707-ADB3-43BE-A7E9-8B4BBE250BAF}"/>
                  </a:ext>
                </a:extLst>
              </p:cNvPr>
              <p:cNvSpPr/>
              <p:nvPr/>
            </p:nvSpPr>
            <p:spPr>
              <a:xfrm>
                <a:off x="3027111" y="4269163"/>
                <a:ext cx="701446" cy="702733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3D9EEA8-DAF2-4281-8512-3C696E3CFB1C}"/>
                </a:ext>
              </a:extLst>
            </p:cNvPr>
            <p:cNvGrpSpPr/>
            <p:nvPr/>
          </p:nvGrpSpPr>
          <p:grpSpPr>
            <a:xfrm>
              <a:off x="6855146" y="4263216"/>
              <a:ext cx="1440145" cy="702733"/>
              <a:chOff x="2505767" y="4269163"/>
              <a:chExt cx="1222790" cy="702733"/>
            </a:xfrm>
          </p:grpSpPr>
          <p:sp>
            <p:nvSpPr>
              <p:cNvPr id="12" name="정육면체 11">
                <a:extLst>
                  <a:ext uri="{FF2B5EF4-FFF2-40B4-BE49-F238E27FC236}">
                    <a16:creationId xmlns:a16="http://schemas.microsoft.com/office/drawing/2014/main" id="{3C204920-D0DC-4D37-A3C4-1A07076F4143}"/>
                  </a:ext>
                </a:extLst>
              </p:cNvPr>
              <p:cNvSpPr/>
              <p:nvPr/>
            </p:nvSpPr>
            <p:spPr>
              <a:xfrm>
                <a:off x="2505767" y="4269163"/>
                <a:ext cx="701446" cy="702733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03593B58-9BE9-4D3D-94AD-A5C7C765E6EE}"/>
                  </a:ext>
                </a:extLst>
              </p:cNvPr>
              <p:cNvSpPr/>
              <p:nvPr/>
            </p:nvSpPr>
            <p:spPr>
              <a:xfrm>
                <a:off x="3027111" y="4269163"/>
                <a:ext cx="701446" cy="702733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C5A7CDE-58E8-4B6C-A77A-4DFBB30FB9E7}"/>
                </a:ext>
              </a:extLst>
            </p:cNvPr>
            <p:cNvGrpSpPr/>
            <p:nvPr/>
          </p:nvGrpSpPr>
          <p:grpSpPr>
            <a:xfrm>
              <a:off x="6855146" y="5093857"/>
              <a:ext cx="1440160" cy="702733"/>
              <a:chOff x="2505767" y="4269163"/>
              <a:chExt cx="1222790" cy="702733"/>
            </a:xfrm>
          </p:grpSpPr>
          <p:sp>
            <p:nvSpPr>
              <p:cNvPr id="15" name="정육면체 14">
                <a:extLst>
                  <a:ext uri="{FF2B5EF4-FFF2-40B4-BE49-F238E27FC236}">
                    <a16:creationId xmlns:a16="http://schemas.microsoft.com/office/drawing/2014/main" id="{675814C4-2830-4A48-B6C6-EFC62FCCCDC5}"/>
                  </a:ext>
                </a:extLst>
              </p:cNvPr>
              <p:cNvSpPr/>
              <p:nvPr/>
            </p:nvSpPr>
            <p:spPr>
              <a:xfrm>
                <a:off x="2505767" y="4269163"/>
                <a:ext cx="701446" cy="702733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정육면체 15">
                <a:extLst>
                  <a:ext uri="{FF2B5EF4-FFF2-40B4-BE49-F238E27FC236}">
                    <a16:creationId xmlns:a16="http://schemas.microsoft.com/office/drawing/2014/main" id="{052CF4AB-FCB6-497B-8A6E-4FA3C35AC89D}"/>
                  </a:ext>
                </a:extLst>
              </p:cNvPr>
              <p:cNvSpPr/>
              <p:nvPr/>
            </p:nvSpPr>
            <p:spPr>
              <a:xfrm>
                <a:off x="3027111" y="4269163"/>
                <a:ext cx="701446" cy="702733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NULL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AB02A21-086E-44E7-BBBF-DD535F085116}"/>
                </a:ext>
              </a:extLst>
            </p:cNvPr>
            <p:cNvSpPr/>
            <p:nvPr/>
          </p:nvSpPr>
          <p:spPr>
            <a:xfrm>
              <a:off x="7732992" y="3819165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3021FDB-F507-4E42-BEF5-C80279E612A2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7791250" y="3929232"/>
              <a:ext cx="3134" cy="509667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5D5F7FC-4C59-477E-947F-AC581DC3B59B}"/>
                </a:ext>
              </a:extLst>
            </p:cNvPr>
            <p:cNvSpPr/>
            <p:nvPr/>
          </p:nvSpPr>
          <p:spPr>
            <a:xfrm>
              <a:off x="7732992" y="4623298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B4482AC-641B-456E-8F35-EF8D96593B1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7791250" y="4733365"/>
              <a:ext cx="3145" cy="536175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10A8BF-9A2F-4A50-B7DF-5CA7E1ED8C57}"/>
                </a:ext>
              </a:extLst>
            </p:cNvPr>
            <p:cNvSpPr txBox="1"/>
            <p:nvPr/>
          </p:nvSpPr>
          <p:spPr>
            <a:xfrm>
              <a:off x="9212774" y="3597899"/>
              <a:ext cx="509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top</a:t>
              </a:r>
              <a:endParaRPr lang="ko-KR" altLang="en-US" b="1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98EDA34-9EC1-4862-8BFB-04BF1D81D5BD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8535343" y="3782565"/>
              <a:ext cx="677431" cy="9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BF7697D-4C26-4F84-BED6-6DF702CEAF7E}"/>
              </a:ext>
            </a:extLst>
          </p:cNvPr>
          <p:cNvSpPr txBox="1"/>
          <p:nvPr/>
        </p:nvSpPr>
        <p:spPr>
          <a:xfrm>
            <a:off x="1631504" y="4672935"/>
            <a:ext cx="85026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장점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연결 리스트로 구현한 스택은 크기가 제한되지 않습니다</a:t>
            </a:r>
            <a:r>
              <a:rPr lang="en-US" altLang="ko-KR" b="1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동적 메모리 할당만 할 수 있으면 새로운 요소를 스택에 삽입할 수 있습니다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b="1" dirty="0"/>
              <a:t>단점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연결 리스트로 구현한 스택은 동적 메모리 할당이나 해제를 해야 하므로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삽입이나 삭제에 시간이 더 걸립니다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008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연결 리스트로 구현한 스택</a:t>
            </a:r>
            <a:r>
              <a:rPr lang="en-US" altLang="ko-KR" dirty="0"/>
              <a:t>/</a:t>
            </a:r>
            <a:r>
              <a:rPr lang="ko-KR" altLang="en-US" dirty="0"/>
              <a:t>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14E52-7FD0-4EB2-AFDE-68D64056F9B1}"/>
              </a:ext>
            </a:extLst>
          </p:cNvPr>
          <p:cNvSpPr txBox="1"/>
          <p:nvPr/>
        </p:nvSpPr>
        <p:spPr>
          <a:xfrm>
            <a:off x="1569629" y="1412776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연결 리스트로 구현한 스택의 구조</a:t>
            </a:r>
            <a:endParaRPr lang="en-US" altLang="ko-KR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CED3FA-E6E2-430E-A517-CAC59AD60A61}"/>
              </a:ext>
            </a:extLst>
          </p:cNvPr>
          <p:cNvGrpSpPr/>
          <p:nvPr/>
        </p:nvGrpSpPr>
        <p:grpSpPr>
          <a:xfrm>
            <a:off x="1569629" y="1916832"/>
            <a:ext cx="3744416" cy="2664296"/>
            <a:chOff x="6855146" y="3432575"/>
            <a:chExt cx="2867063" cy="236401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B90EF43-7190-42AB-81E2-AC7022EC5647}"/>
                </a:ext>
              </a:extLst>
            </p:cNvPr>
            <p:cNvGrpSpPr/>
            <p:nvPr/>
          </p:nvGrpSpPr>
          <p:grpSpPr>
            <a:xfrm>
              <a:off x="6865548" y="3432575"/>
              <a:ext cx="1429731" cy="702733"/>
              <a:chOff x="2505767" y="4269163"/>
              <a:chExt cx="1222790" cy="702733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FF533BEE-3496-4DAC-9B5C-556B02BA9E4E}"/>
                  </a:ext>
                </a:extLst>
              </p:cNvPr>
              <p:cNvSpPr/>
              <p:nvPr/>
            </p:nvSpPr>
            <p:spPr>
              <a:xfrm>
                <a:off x="2505767" y="4269163"/>
                <a:ext cx="701446" cy="702733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AF55DDA2-57F9-4C8A-ADAD-9425278A4F00}"/>
                  </a:ext>
                </a:extLst>
              </p:cNvPr>
              <p:cNvSpPr/>
              <p:nvPr/>
            </p:nvSpPr>
            <p:spPr>
              <a:xfrm>
                <a:off x="3027111" y="4269163"/>
                <a:ext cx="701446" cy="702733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2FFBE5E-0D82-478A-BFCB-757F65ABAA02}"/>
                </a:ext>
              </a:extLst>
            </p:cNvPr>
            <p:cNvGrpSpPr/>
            <p:nvPr/>
          </p:nvGrpSpPr>
          <p:grpSpPr>
            <a:xfrm>
              <a:off x="6855146" y="4263216"/>
              <a:ext cx="1440145" cy="702733"/>
              <a:chOff x="2505767" y="4269163"/>
              <a:chExt cx="1222790" cy="702733"/>
            </a:xfrm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3254B2F1-456E-445B-BB78-621CAE1451C6}"/>
                  </a:ext>
                </a:extLst>
              </p:cNvPr>
              <p:cNvSpPr/>
              <p:nvPr/>
            </p:nvSpPr>
            <p:spPr>
              <a:xfrm>
                <a:off x="2505767" y="4269163"/>
                <a:ext cx="701446" cy="702733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EE140330-3410-4FB2-AC24-1A54D41703CD}"/>
                  </a:ext>
                </a:extLst>
              </p:cNvPr>
              <p:cNvSpPr/>
              <p:nvPr/>
            </p:nvSpPr>
            <p:spPr>
              <a:xfrm>
                <a:off x="3027111" y="4269163"/>
                <a:ext cx="701446" cy="702733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CF407A5-8AC8-43EE-81E5-8DA8E2AB24BA}"/>
                </a:ext>
              </a:extLst>
            </p:cNvPr>
            <p:cNvGrpSpPr/>
            <p:nvPr/>
          </p:nvGrpSpPr>
          <p:grpSpPr>
            <a:xfrm>
              <a:off x="6855146" y="5093857"/>
              <a:ext cx="1440160" cy="702733"/>
              <a:chOff x="2505767" y="4269163"/>
              <a:chExt cx="1222790" cy="702733"/>
            </a:xfrm>
          </p:grpSpPr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DED9BB7B-54BE-4F79-973B-6A02A82FB094}"/>
                  </a:ext>
                </a:extLst>
              </p:cNvPr>
              <p:cNvSpPr/>
              <p:nvPr/>
            </p:nvSpPr>
            <p:spPr>
              <a:xfrm>
                <a:off x="2505767" y="4269163"/>
                <a:ext cx="701446" cy="702733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5359DC0E-7925-4794-9B0B-A4660B584C43}"/>
                  </a:ext>
                </a:extLst>
              </p:cNvPr>
              <p:cNvSpPr/>
              <p:nvPr/>
            </p:nvSpPr>
            <p:spPr>
              <a:xfrm>
                <a:off x="3027111" y="4269163"/>
                <a:ext cx="701446" cy="702733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NULL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3659992-FAD0-478B-9356-62FB4025D37A}"/>
                </a:ext>
              </a:extLst>
            </p:cNvPr>
            <p:cNvSpPr/>
            <p:nvPr/>
          </p:nvSpPr>
          <p:spPr>
            <a:xfrm>
              <a:off x="7732992" y="3819165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79CB0ED-F4E0-4561-912A-B9954E133A8C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7791250" y="3929232"/>
              <a:ext cx="3134" cy="509667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5978FE8-DDC5-4BF1-A510-E1B8DDE1FB83}"/>
                </a:ext>
              </a:extLst>
            </p:cNvPr>
            <p:cNvSpPr/>
            <p:nvPr/>
          </p:nvSpPr>
          <p:spPr>
            <a:xfrm>
              <a:off x="7732992" y="4623298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26B23BA-51B4-4618-B3D2-578222B1E554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7791250" y="4733365"/>
              <a:ext cx="3145" cy="536175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D3C4F7-717C-4D04-B8E1-B34A5C15CDDB}"/>
                </a:ext>
              </a:extLst>
            </p:cNvPr>
            <p:cNvSpPr txBox="1"/>
            <p:nvPr/>
          </p:nvSpPr>
          <p:spPr>
            <a:xfrm>
              <a:off x="9212774" y="3597899"/>
              <a:ext cx="509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top</a:t>
              </a:r>
              <a:endParaRPr lang="ko-KR" altLang="en-US" b="1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BD5FC64-AAED-408C-ADCD-18458BEC4E45}"/>
                </a:ext>
              </a:extLst>
            </p:cNvPr>
            <p:cNvCxnSpPr>
              <a:stCxn id="17" idx="1"/>
            </p:cNvCxnSpPr>
            <p:nvPr/>
          </p:nvCxnSpPr>
          <p:spPr>
            <a:xfrm flipH="1">
              <a:off x="8535343" y="3782565"/>
              <a:ext cx="677431" cy="9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9621DAC-F163-43FC-A656-84259E3E1760}"/>
              </a:ext>
            </a:extLst>
          </p:cNvPr>
          <p:cNvSpPr txBox="1"/>
          <p:nvPr/>
        </p:nvSpPr>
        <p:spPr>
          <a:xfrm>
            <a:off x="1569629" y="4891227"/>
            <a:ext cx="9228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노드의 구조는 데이터를 저장할 데이터 필드와 다음 노드를 가리킬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링크 필드로 구성됩니다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스택에 상단을 가리키는  </a:t>
            </a:r>
            <a:r>
              <a:rPr lang="en-US" altLang="ko-KR" b="1" dirty="0"/>
              <a:t>top</a:t>
            </a:r>
            <a:r>
              <a:rPr lang="ko-KR" altLang="en-US" b="1" dirty="0"/>
              <a:t>은 연결 리스트에서는 가장 나중에 들어온 노드를 가리키는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포인터 변수입니다</a:t>
            </a:r>
            <a:r>
              <a:rPr lang="en-US" altLang="ko-KR" b="1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F4588A-0138-40D2-9CD8-4E355044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81" y="1782107"/>
            <a:ext cx="3706806" cy="254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36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연결 리스트로 구현한 스택</a:t>
            </a:r>
            <a:r>
              <a:rPr lang="en-US" altLang="ko-KR" dirty="0"/>
              <a:t>/</a:t>
            </a:r>
            <a:r>
              <a:rPr lang="ko-KR" altLang="en-US" dirty="0"/>
              <a:t>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9636A-2A8B-40C1-B577-6AB4F2C6FF45}"/>
              </a:ext>
            </a:extLst>
          </p:cNvPr>
          <p:cNvSpPr txBox="1"/>
          <p:nvPr/>
        </p:nvSpPr>
        <p:spPr>
          <a:xfrm>
            <a:off x="1569629" y="1412776"/>
            <a:ext cx="8231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연결 리스트로 구현한 스택의 삽입 연산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개념적으로는 단순 연결 리스트에서 맨 앞에 데이터를 삽입하는 것과 같습니다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7E0136C-8ABB-451B-A86A-6E5C16AA587A}"/>
              </a:ext>
            </a:extLst>
          </p:cNvPr>
          <p:cNvGrpSpPr/>
          <p:nvPr/>
        </p:nvGrpSpPr>
        <p:grpSpPr>
          <a:xfrm>
            <a:off x="1453565" y="2636912"/>
            <a:ext cx="8554825" cy="2650692"/>
            <a:chOff x="1069567" y="2938548"/>
            <a:chExt cx="7226833" cy="222741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1B49563-861E-4814-9CF6-7AFA1D244ADE}"/>
                </a:ext>
              </a:extLst>
            </p:cNvPr>
            <p:cNvGrpSpPr/>
            <p:nvPr/>
          </p:nvGrpSpPr>
          <p:grpSpPr>
            <a:xfrm>
              <a:off x="7073610" y="2938548"/>
              <a:ext cx="1222790" cy="702733"/>
              <a:chOff x="3606800" y="1727200"/>
              <a:chExt cx="1092201" cy="55033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EE2BC00B-C2BC-4B94-82D3-AAF615FAECE0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정육면체 14">
                <a:extLst>
                  <a:ext uri="{FF2B5EF4-FFF2-40B4-BE49-F238E27FC236}">
                    <a16:creationId xmlns:a16="http://schemas.microsoft.com/office/drawing/2014/main" id="{50C435E3-1788-4450-8C8F-F804D7EE9A34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NULL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7D8F114-171F-4877-8440-43509842F4CB}"/>
                </a:ext>
              </a:extLst>
            </p:cNvPr>
            <p:cNvGrpSpPr/>
            <p:nvPr/>
          </p:nvGrpSpPr>
          <p:grpSpPr>
            <a:xfrm>
              <a:off x="3494481" y="2938982"/>
              <a:ext cx="1222790" cy="70273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7CD7AD26-E456-49D1-B0B0-F603F5156141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19" name="정육면체 18">
                  <a:extLst>
                    <a:ext uri="{FF2B5EF4-FFF2-40B4-BE49-F238E27FC236}">
                      <a16:creationId xmlns:a16="http://schemas.microsoft.com/office/drawing/2014/main" id="{ECD00C25-9E34-44D2-BF80-83DA0BC35EFA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정육면체 19">
                  <a:extLst>
                    <a:ext uri="{FF2B5EF4-FFF2-40B4-BE49-F238E27FC236}">
                      <a16:creationId xmlns:a16="http://schemas.microsoft.com/office/drawing/2014/main" id="{C9B1D462-B22A-4CE3-982D-03239D6B0F10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2B652D1-D551-47E6-931F-D590ACC3AF1F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FD5C168-7CCA-4BFA-88FA-6B8EAB9CFACA}"/>
                </a:ext>
              </a:extLst>
            </p:cNvPr>
            <p:cNvGrpSpPr/>
            <p:nvPr/>
          </p:nvGrpSpPr>
          <p:grpSpPr>
            <a:xfrm>
              <a:off x="5303912" y="2938982"/>
              <a:ext cx="1222790" cy="70273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5CCE53B-6192-4E11-A84F-3197B3FBBDFD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24" name="정육면체 23">
                  <a:extLst>
                    <a:ext uri="{FF2B5EF4-FFF2-40B4-BE49-F238E27FC236}">
                      <a16:creationId xmlns:a16="http://schemas.microsoft.com/office/drawing/2014/main" id="{3FD6C103-74A2-4D2F-9C24-9711F0D9DD85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정육면체 24">
                  <a:extLst>
                    <a:ext uri="{FF2B5EF4-FFF2-40B4-BE49-F238E27FC236}">
                      <a16:creationId xmlns:a16="http://schemas.microsoft.com/office/drawing/2014/main" id="{FBE5B78A-87D6-47BC-8C62-D16971AA49C8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95F9DE5-0626-4FB2-A0B6-DCB3E75B642F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C292EDB-B3ED-4BF6-AF69-9E09473C7576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>
              <a:off x="4361669" y="3349615"/>
              <a:ext cx="921373" cy="0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5C08F3C-A490-4A79-9645-C77BFC22D1DA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V="1">
              <a:off x="6171100" y="3349614"/>
              <a:ext cx="876946" cy="1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80B6C4E-82C9-45EC-9523-51AD16EA9049}"/>
                </a:ext>
              </a:extLst>
            </p:cNvPr>
            <p:cNvGrpSpPr/>
            <p:nvPr/>
          </p:nvGrpSpPr>
          <p:grpSpPr>
            <a:xfrm>
              <a:off x="2175424" y="3294581"/>
              <a:ext cx="753286" cy="1127099"/>
              <a:chOff x="1327236" y="2823220"/>
              <a:chExt cx="753286" cy="1127099"/>
            </a:xfrm>
          </p:grpSpPr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7CB3840E-963E-42C4-9E3B-628B73CC59BF}"/>
                  </a:ext>
                </a:extLst>
              </p:cNvPr>
              <p:cNvCxnSpPr>
                <a:cxnSpLocks/>
                <a:stCxn id="30" idx="5"/>
              </p:cNvCxnSpPr>
              <p:nvPr/>
            </p:nvCxnSpPr>
            <p:spPr>
              <a:xfrm>
                <a:off x="1413957" y="2917168"/>
                <a:ext cx="666565" cy="103315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68E7EB4-7A33-4001-BA78-D4D73F85AE40}"/>
                  </a:ext>
                </a:extLst>
              </p:cNvPr>
              <p:cNvSpPr/>
              <p:nvPr/>
            </p:nvSpPr>
            <p:spPr>
              <a:xfrm>
                <a:off x="1327236" y="2823220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100710-DAFB-47DE-BBFE-07EE70F700ED}"/>
                </a:ext>
              </a:extLst>
            </p:cNvPr>
            <p:cNvSpPr txBox="1"/>
            <p:nvPr/>
          </p:nvSpPr>
          <p:spPr>
            <a:xfrm>
              <a:off x="1589330" y="3164948"/>
              <a:ext cx="561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top</a:t>
              </a:r>
              <a:endParaRPr lang="ko-KR" altLang="en-US" b="1" dirty="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2E2C3C3-2CB2-4E1F-BC7C-0A06E197AFF5}"/>
                </a:ext>
              </a:extLst>
            </p:cNvPr>
            <p:cNvGrpSpPr/>
            <p:nvPr/>
          </p:nvGrpSpPr>
          <p:grpSpPr>
            <a:xfrm>
              <a:off x="2582795" y="4463233"/>
              <a:ext cx="1222790" cy="702733"/>
              <a:chOff x="3606800" y="1727200"/>
              <a:chExt cx="1092201" cy="55033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33" name="정육면체 32">
                <a:extLst>
                  <a:ext uri="{FF2B5EF4-FFF2-40B4-BE49-F238E27FC236}">
                    <a16:creationId xmlns:a16="http://schemas.microsoft.com/office/drawing/2014/main" id="{4FF3198A-6D56-4919-BF3C-FDC00EC12AB9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정육면체 33">
                <a:extLst>
                  <a:ext uri="{FF2B5EF4-FFF2-40B4-BE49-F238E27FC236}">
                    <a16:creationId xmlns:a16="http://schemas.microsoft.com/office/drawing/2014/main" id="{27FB862E-824C-40AC-AA44-CAE5F4810184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9C4FA97-7C89-4689-822B-8479C8FC1CA6}"/>
                </a:ext>
              </a:extLst>
            </p:cNvPr>
            <p:cNvSpPr/>
            <p:nvPr/>
          </p:nvSpPr>
          <p:spPr>
            <a:xfrm>
              <a:off x="3348383" y="4814127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9DAADC4-1698-4897-9C9C-8311A5E12D99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V="1">
              <a:off x="3435104" y="3755542"/>
              <a:ext cx="500656" cy="1074704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169D2D-7E11-4859-B939-C4C991F62D31}"/>
                </a:ext>
              </a:extLst>
            </p:cNvPr>
            <p:cNvSpPr txBox="1"/>
            <p:nvPr/>
          </p:nvSpPr>
          <p:spPr>
            <a:xfrm>
              <a:off x="3915176" y="4052348"/>
              <a:ext cx="44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(1)</a:t>
              </a:r>
              <a:endParaRPr lang="ko-KR" altLang="en-US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D5DBC7-E9A9-4BC0-9E25-FC8ED1C30C70}"/>
                </a:ext>
              </a:extLst>
            </p:cNvPr>
            <p:cNvSpPr txBox="1"/>
            <p:nvPr/>
          </p:nvSpPr>
          <p:spPr>
            <a:xfrm>
              <a:off x="1927586" y="3755542"/>
              <a:ext cx="44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(2)</a:t>
              </a:r>
              <a:endParaRPr lang="ko-KR" altLang="en-US" b="1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F0B39EE-99EF-4898-BA54-997EACD4D5D3}"/>
                </a:ext>
              </a:extLst>
            </p:cNvPr>
            <p:cNvCxnSpPr>
              <a:cxnSpLocks/>
            </p:cNvCxnSpPr>
            <p:nvPr/>
          </p:nvCxnSpPr>
          <p:spPr>
            <a:xfrm>
              <a:off x="2277024" y="3349614"/>
              <a:ext cx="1158080" cy="0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706B38B-9E19-43F8-BA4E-E519F49383E8}"/>
                </a:ext>
              </a:extLst>
            </p:cNvPr>
            <p:cNvSpPr txBox="1"/>
            <p:nvPr/>
          </p:nvSpPr>
          <p:spPr>
            <a:xfrm>
              <a:off x="1069567" y="4662872"/>
              <a:ext cx="704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temp</a:t>
              </a:r>
              <a:endParaRPr lang="ko-KR" altLang="en-US" b="1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D839F2D-55BF-4153-9CEA-45FA42166E1A}"/>
                </a:ext>
              </a:extLst>
            </p:cNvPr>
            <p:cNvSpPr/>
            <p:nvPr/>
          </p:nvSpPr>
          <p:spPr>
            <a:xfrm>
              <a:off x="1775381" y="4818393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C614295-E9B1-4019-BDD7-DE242E7A68F3}"/>
                </a:ext>
              </a:extLst>
            </p:cNvPr>
            <p:cNvCxnSpPr>
              <a:cxnSpLocks/>
            </p:cNvCxnSpPr>
            <p:nvPr/>
          </p:nvCxnSpPr>
          <p:spPr>
            <a:xfrm>
              <a:off x="1876981" y="4869160"/>
              <a:ext cx="618619" cy="0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DF0266E0-B964-4990-801A-5663D16E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069" y="3984506"/>
            <a:ext cx="52578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33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연결 리스트로 구현한 스택</a:t>
            </a:r>
            <a:r>
              <a:rPr lang="en-US" altLang="ko-KR" dirty="0"/>
              <a:t>/</a:t>
            </a:r>
            <a:r>
              <a:rPr lang="ko-KR" altLang="en-US" dirty="0"/>
              <a:t>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0DC4C-C5CC-4304-8692-B47F548E4B68}"/>
              </a:ext>
            </a:extLst>
          </p:cNvPr>
          <p:cNvSpPr txBox="1"/>
          <p:nvPr/>
        </p:nvSpPr>
        <p:spPr>
          <a:xfrm>
            <a:off x="1569629" y="1412776"/>
            <a:ext cx="6968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연결 리스트로 구현한 스택의 삭제 연산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top </a:t>
            </a:r>
            <a:r>
              <a:rPr lang="ko-KR" altLang="en-US" b="1" dirty="0"/>
              <a:t>포인터 값을 </a:t>
            </a:r>
            <a:r>
              <a:rPr lang="en-US" altLang="ko-KR" b="1" dirty="0"/>
              <a:t>top</a:t>
            </a:r>
            <a:r>
              <a:rPr lang="ko-KR" altLang="en-US" b="1" dirty="0"/>
              <a:t>이 가리키던 노드의 링크 필드로 하면 됩니다</a:t>
            </a:r>
            <a:r>
              <a:rPr lang="en-US" altLang="ko-KR" b="1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Top</a:t>
            </a:r>
            <a:r>
              <a:rPr lang="ko-KR" altLang="en-US" b="1" dirty="0"/>
              <a:t>이 가리키던 노드는 동적 메모리 해제를 하면 됩니다</a:t>
            </a:r>
            <a:r>
              <a:rPr lang="en-US" altLang="ko-KR" b="1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2D33BD-88CB-470E-AC2D-7217A693C02E}"/>
              </a:ext>
            </a:extLst>
          </p:cNvPr>
          <p:cNvGrpSpPr/>
          <p:nvPr/>
        </p:nvGrpSpPr>
        <p:grpSpPr>
          <a:xfrm>
            <a:off x="6960096" y="3301607"/>
            <a:ext cx="1222790" cy="702733"/>
            <a:chOff x="3606800" y="1727200"/>
            <a:chExt cx="1092201" cy="55033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D76DEB43-9F5A-4DB4-AF60-ED8AFF50C763}"/>
                </a:ext>
              </a:extLst>
            </p:cNvPr>
            <p:cNvSpPr/>
            <p:nvPr/>
          </p:nvSpPr>
          <p:spPr>
            <a:xfrm>
              <a:off x="3606800" y="1727200"/>
              <a:ext cx="626534" cy="5503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B1662B07-7026-49C5-BC7E-3AB5691DB410}"/>
                </a:ext>
              </a:extLst>
            </p:cNvPr>
            <p:cNvSpPr/>
            <p:nvPr/>
          </p:nvSpPr>
          <p:spPr>
            <a:xfrm>
              <a:off x="4072467" y="1727200"/>
              <a:ext cx="626534" cy="5503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C3522DF-B2E3-4687-BE29-AF818A4E5E70}"/>
              </a:ext>
            </a:extLst>
          </p:cNvPr>
          <p:cNvGrpSpPr/>
          <p:nvPr/>
        </p:nvGrpSpPr>
        <p:grpSpPr>
          <a:xfrm>
            <a:off x="3380967" y="3302041"/>
            <a:ext cx="1222790" cy="702733"/>
            <a:chOff x="3662478" y="1727200"/>
            <a:chExt cx="1222790" cy="702733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AD91DC0-7562-4C57-BE3D-131D0B21B78F}"/>
                </a:ext>
              </a:extLst>
            </p:cNvPr>
            <p:cNvGrpSpPr/>
            <p:nvPr/>
          </p:nvGrpSpPr>
          <p:grpSpPr>
            <a:xfrm>
              <a:off x="3662478" y="1727200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77D0726B-D53B-410A-86BB-5184F9874CC5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65D55E48-2D4E-4DBD-88E0-042CFD1FF837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99FB86F-8259-4C93-9EDD-62908D8F4C3E}"/>
                </a:ext>
              </a:extLst>
            </p:cNvPr>
            <p:cNvSpPr/>
            <p:nvPr/>
          </p:nvSpPr>
          <p:spPr>
            <a:xfrm>
              <a:off x="4428066" y="2082799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7238CF-DF3E-4D08-8233-A8F4601BA387}"/>
              </a:ext>
            </a:extLst>
          </p:cNvPr>
          <p:cNvGrpSpPr/>
          <p:nvPr/>
        </p:nvGrpSpPr>
        <p:grpSpPr>
          <a:xfrm>
            <a:off x="5190398" y="3302041"/>
            <a:ext cx="1222790" cy="702733"/>
            <a:chOff x="3662478" y="1727200"/>
            <a:chExt cx="1222790" cy="702733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A408035-75D0-4B8C-9CC9-3DC57E7264B7}"/>
                </a:ext>
              </a:extLst>
            </p:cNvPr>
            <p:cNvGrpSpPr/>
            <p:nvPr/>
          </p:nvGrpSpPr>
          <p:grpSpPr>
            <a:xfrm>
              <a:off x="3662478" y="1727200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E2817F0B-EE7C-4525-9122-B8FA39B64194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B35C968A-EB53-4EF0-9E14-0CD00A263DF5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E0FB7A1-DF2F-45BE-B004-A7993DF5001D}"/>
                </a:ext>
              </a:extLst>
            </p:cNvPr>
            <p:cNvSpPr/>
            <p:nvPr/>
          </p:nvSpPr>
          <p:spPr>
            <a:xfrm>
              <a:off x="4428066" y="2082799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FD55257-71F9-409F-9608-0754C10C2F4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248155" y="3712674"/>
            <a:ext cx="921373" cy="0"/>
          </a:xfrm>
          <a:prstGeom prst="straightConnector1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FE0D1C6-DF33-4019-A966-04E2BAF45576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6057586" y="3712673"/>
            <a:ext cx="876946" cy="1"/>
          </a:xfrm>
          <a:prstGeom prst="straightConnector1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C7EC2D1-E3FF-4E65-A3F2-50FD43E031B8}"/>
              </a:ext>
            </a:extLst>
          </p:cNvPr>
          <p:cNvGrpSpPr/>
          <p:nvPr/>
        </p:nvGrpSpPr>
        <p:grpSpPr>
          <a:xfrm>
            <a:off x="2396230" y="3652973"/>
            <a:ext cx="919440" cy="110067"/>
            <a:chOff x="1327236" y="2823220"/>
            <a:chExt cx="919440" cy="11006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6C7BCD9-1FB9-4F5D-BA22-C459FAD307BF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>
              <a:off x="1428836" y="2878254"/>
              <a:ext cx="8178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8159067-8D67-4B99-8356-2E1D52750B60}"/>
                </a:ext>
              </a:extLst>
            </p:cNvPr>
            <p:cNvSpPr/>
            <p:nvPr/>
          </p:nvSpPr>
          <p:spPr>
            <a:xfrm>
              <a:off x="1327236" y="2823220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6FFC579-29A1-4BC8-B88E-E7E5611F7492}"/>
              </a:ext>
            </a:extLst>
          </p:cNvPr>
          <p:cNvSpPr txBox="1"/>
          <p:nvPr/>
        </p:nvSpPr>
        <p:spPr>
          <a:xfrm>
            <a:off x="1572730" y="3523340"/>
            <a:ext cx="84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top</a:t>
            </a:r>
            <a:endParaRPr lang="ko-KR" altLang="en-US" b="1" dirty="0"/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D4811E29-1E16-4255-9950-0ECA0BE98219}"/>
              </a:ext>
            </a:extLst>
          </p:cNvPr>
          <p:cNvCxnSpPr>
            <a:stCxn id="30" idx="7"/>
            <a:endCxn id="24" idx="0"/>
          </p:cNvCxnSpPr>
          <p:nvPr/>
        </p:nvCxnSpPr>
        <p:spPr>
          <a:xfrm rot="5400000" flipH="1" flipV="1">
            <a:off x="3872351" y="1912642"/>
            <a:ext cx="367051" cy="3145851"/>
          </a:xfrm>
          <a:prstGeom prst="curvedConnector3">
            <a:avLst>
              <a:gd name="adj1" fmla="val 26608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518ED6-C059-446C-A341-96986D85BD70}"/>
              </a:ext>
            </a:extLst>
          </p:cNvPr>
          <p:cNvSpPr txBox="1"/>
          <p:nvPr/>
        </p:nvSpPr>
        <p:spPr>
          <a:xfrm>
            <a:off x="1605553" y="4653136"/>
            <a:ext cx="84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temp</a:t>
            </a:r>
            <a:endParaRPr lang="ko-KR" altLang="en-US" b="1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9DF6242-427D-4220-B719-1AC938C207DD}"/>
              </a:ext>
            </a:extLst>
          </p:cNvPr>
          <p:cNvGrpSpPr/>
          <p:nvPr/>
        </p:nvGrpSpPr>
        <p:grpSpPr>
          <a:xfrm>
            <a:off x="2279576" y="4029869"/>
            <a:ext cx="1036094" cy="862966"/>
            <a:chOff x="1327236" y="2070321"/>
            <a:chExt cx="1036094" cy="862966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630BCB1-AE60-4C6E-8C2E-15C46191C137}"/>
                </a:ext>
              </a:extLst>
            </p:cNvPr>
            <p:cNvCxnSpPr>
              <a:cxnSpLocks/>
              <a:stCxn id="43" idx="7"/>
            </p:cNvCxnSpPr>
            <p:nvPr/>
          </p:nvCxnSpPr>
          <p:spPr>
            <a:xfrm flipV="1">
              <a:off x="1413957" y="2070321"/>
              <a:ext cx="949373" cy="7690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75C41FB-0FCD-4F77-9CA7-31B49BC80F33}"/>
                </a:ext>
              </a:extLst>
            </p:cNvPr>
            <p:cNvSpPr/>
            <p:nvPr/>
          </p:nvSpPr>
          <p:spPr>
            <a:xfrm>
              <a:off x="1327236" y="2823220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7E1096-47C3-419C-8296-9AC834B4B42D}"/>
              </a:ext>
            </a:extLst>
          </p:cNvPr>
          <p:cNvSpPr txBox="1"/>
          <p:nvPr/>
        </p:nvSpPr>
        <p:spPr>
          <a:xfrm>
            <a:off x="2943455" y="4318218"/>
            <a:ext cx="528541" cy="439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CE8412-A855-430D-85CC-1E9610F46D4C}"/>
              </a:ext>
            </a:extLst>
          </p:cNvPr>
          <p:cNvSpPr txBox="1"/>
          <p:nvPr/>
        </p:nvSpPr>
        <p:spPr>
          <a:xfrm>
            <a:off x="2576712" y="2624455"/>
            <a:ext cx="52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(2)</a:t>
            </a:r>
            <a:endParaRPr lang="ko-KR" altLang="en-US" b="1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4C367E27-ACA1-4367-8788-BAA881503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588" y="4134049"/>
            <a:ext cx="4628868" cy="255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78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연결 리스트로 구현한 스택</a:t>
            </a:r>
            <a:r>
              <a:rPr lang="en-US" altLang="ko-KR" dirty="0"/>
              <a:t>/</a:t>
            </a:r>
            <a:r>
              <a:rPr lang="ko-KR" altLang="en-US" dirty="0"/>
              <a:t>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66637-45A1-4F3F-B733-A4F9C7291BFE}"/>
              </a:ext>
            </a:extLst>
          </p:cNvPr>
          <p:cNvSpPr txBox="1"/>
          <p:nvPr/>
        </p:nvSpPr>
        <p:spPr>
          <a:xfrm>
            <a:off x="1569629" y="1412776"/>
            <a:ext cx="835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연결 리스트로 구현한 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연결 리스트로 구현한 큐를 연결된 큐</a:t>
            </a:r>
            <a:r>
              <a:rPr lang="en-US" altLang="ko-KR" b="1" dirty="0"/>
              <a:t>(linked queue)</a:t>
            </a:r>
            <a:r>
              <a:rPr lang="ko-KR" altLang="en-US" b="1" dirty="0"/>
              <a:t>라고 합니다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배열로 구현한 스택과의 차이점은 </a:t>
            </a:r>
            <a:r>
              <a:rPr lang="en-US" altLang="ko-KR" b="1" dirty="0"/>
              <a:t>front</a:t>
            </a:r>
            <a:r>
              <a:rPr lang="ko-KR" altLang="en-US" b="1" dirty="0"/>
              <a:t>가 가장 먼저 들어온 요소를 가리킵니다</a:t>
            </a:r>
            <a:r>
              <a:rPr lang="en-US" altLang="ko-KR" b="1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E632CF-4836-466E-AA72-F78322F91973}"/>
              </a:ext>
            </a:extLst>
          </p:cNvPr>
          <p:cNvGrpSpPr/>
          <p:nvPr/>
        </p:nvGrpSpPr>
        <p:grpSpPr>
          <a:xfrm>
            <a:off x="2073986" y="3573016"/>
            <a:ext cx="6974341" cy="2376264"/>
            <a:chOff x="2448010" y="2746739"/>
            <a:chExt cx="6571618" cy="212242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E8EC8AA-1963-456A-96F5-9557AB6E7525}"/>
                </a:ext>
              </a:extLst>
            </p:cNvPr>
            <p:cNvGrpSpPr/>
            <p:nvPr/>
          </p:nvGrpSpPr>
          <p:grpSpPr>
            <a:xfrm>
              <a:off x="6027139" y="4165993"/>
              <a:ext cx="1744134" cy="702733"/>
              <a:chOff x="5902270" y="2466063"/>
              <a:chExt cx="1744134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30DD9B3A-E822-4D05-BFD8-E8BBD5BF10A6}"/>
                  </a:ext>
                </a:extLst>
              </p:cNvPr>
              <p:cNvGrpSpPr/>
              <p:nvPr/>
            </p:nvGrpSpPr>
            <p:grpSpPr>
              <a:xfrm>
                <a:off x="5902270" y="2466063"/>
                <a:ext cx="1222790" cy="702733"/>
                <a:chOff x="3662478" y="1727200"/>
                <a:chExt cx="1222790" cy="702733"/>
              </a:xfrm>
              <a:grpFill/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CDF61B63-6FE6-4002-861F-46CEB411BB03}"/>
                    </a:ext>
                  </a:extLst>
                </p:cNvPr>
                <p:cNvGrpSpPr/>
                <p:nvPr/>
              </p:nvGrpSpPr>
              <p:grpSpPr>
                <a:xfrm>
                  <a:off x="3662478" y="1727200"/>
                  <a:ext cx="1222790" cy="702733"/>
                  <a:chOff x="3606800" y="1727200"/>
                  <a:chExt cx="1092201" cy="550333"/>
                </a:xfrm>
                <a:grpFill/>
              </p:grpSpPr>
              <p:sp>
                <p:nvSpPr>
                  <p:cNvPr id="14" name="정육면체 13">
                    <a:extLst>
                      <a:ext uri="{FF2B5EF4-FFF2-40B4-BE49-F238E27FC236}">
                        <a16:creationId xmlns:a16="http://schemas.microsoft.com/office/drawing/2014/main" id="{FCE0A6D6-2C12-44D2-BC39-1AA65FBEBC74}"/>
                      </a:ext>
                    </a:extLst>
                  </p:cNvPr>
                  <p:cNvSpPr/>
                  <p:nvPr/>
                </p:nvSpPr>
                <p:spPr>
                  <a:xfrm>
                    <a:off x="3606800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C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정육면체 14">
                    <a:extLst>
                      <a:ext uri="{FF2B5EF4-FFF2-40B4-BE49-F238E27FC236}">
                        <a16:creationId xmlns:a16="http://schemas.microsoft.com/office/drawing/2014/main" id="{7956B0C9-91CE-4A57-8A52-75092E498A62}"/>
                      </a:ext>
                    </a:extLst>
                  </p:cNvPr>
                  <p:cNvSpPr/>
                  <p:nvPr/>
                </p:nvSpPr>
                <p:spPr>
                  <a:xfrm>
                    <a:off x="4072467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DDFD92FF-01CB-4467-89CE-E887E619A5D7}"/>
                    </a:ext>
                  </a:extLst>
                </p:cNvPr>
                <p:cNvSpPr/>
                <p:nvPr/>
              </p:nvSpPr>
              <p:spPr>
                <a:xfrm>
                  <a:off x="4428066" y="2082799"/>
                  <a:ext cx="101600" cy="1100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252C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B9D2CB65-FBC7-4ED5-A58C-98F7B7C99505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 flipV="1">
                <a:off x="6769458" y="2876695"/>
                <a:ext cx="876946" cy="1"/>
              </a:xfrm>
              <a:prstGeom prst="straightConnector1">
                <a:avLst/>
              </a:prstGeom>
              <a:grpFill/>
              <a:ln>
                <a:solidFill>
                  <a:srgbClr val="252C4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227874A-DABC-4D09-B8E1-8B3702514DC9}"/>
                </a:ext>
              </a:extLst>
            </p:cNvPr>
            <p:cNvGrpSpPr/>
            <p:nvPr/>
          </p:nvGrpSpPr>
          <p:grpSpPr>
            <a:xfrm>
              <a:off x="2448010" y="4166427"/>
              <a:ext cx="1222790" cy="70273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426F263-DDDA-420F-A7B1-D3702194C8B7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19" name="정육면체 18">
                  <a:extLst>
                    <a:ext uri="{FF2B5EF4-FFF2-40B4-BE49-F238E27FC236}">
                      <a16:creationId xmlns:a16="http://schemas.microsoft.com/office/drawing/2014/main" id="{9C64D84F-DDFC-4C64-84D6-6C5569ED6382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정육면체 19">
                  <a:extLst>
                    <a:ext uri="{FF2B5EF4-FFF2-40B4-BE49-F238E27FC236}">
                      <a16:creationId xmlns:a16="http://schemas.microsoft.com/office/drawing/2014/main" id="{5429E31C-46CB-4B5D-8BD4-F80A4D6126BC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0DB1EA2-9EF4-4DBF-A29E-45D0AD687093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D125D41-423F-4F39-9DF1-D17751ECE8D4}"/>
                </a:ext>
              </a:extLst>
            </p:cNvPr>
            <p:cNvGrpSpPr/>
            <p:nvPr/>
          </p:nvGrpSpPr>
          <p:grpSpPr>
            <a:xfrm>
              <a:off x="4257441" y="4166427"/>
              <a:ext cx="1222790" cy="70273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4FCE57BE-9740-4A9F-93D7-ADB47B9D29C4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24" name="정육면체 23">
                  <a:extLst>
                    <a:ext uri="{FF2B5EF4-FFF2-40B4-BE49-F238E27FC236}">
                      <a16:creationId xmlns:a16="http://schemas.microsoft.com/office/drawing/2014/main" id="{B6BA609C-7DC0-4F61-A048-520B812B9335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정육면체 24">
                  <a:extLst>
                    <a:ext uri="{FF2B5EF4-FFF2-40B4-BE49-F238E27FC236}">
                      <a16:creationId xmlns:a16="http://schemas.microsoft.com/office/drawing/2014/main" id="{65ECC540-EC04-4278-8507-AA5EAF6403BB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C9B8881-566D-43A5-84F6-A37853D0329A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8E0E154B-F263-48A4-9BA4-7599D9543855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>
              <a:off x="3315198" y="4577060"/>
              <a:ext cx="921373" cy="0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4448C58-F794-4272-8C69-83CA14B5A900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V="1">
              <a:off x="5124629" y="4577059"/>
              <a:ext cx="876946" cy="1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177DE19-3DC7-454D-AE16-12292C13F49D}"/>
                </a:ext>
              </a:extLst>
            </p:cNvPr>
            <p:cNvGrpSpPr/>
            <p:nvPr/>
          </p:nvGrpSpPr>
          <p:grpSpPr>
            <a:xfrm>
              <a:off x="2984195" y="3191540"/>
              <a:ext cx="101600" cy="885532"/>
              <a:chOff x="1327236" y="2823220"/>
              <a:chExt cx="101600" cy="885532"/>
            </a:xfrm>
          </p:grpSpPr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A17DD33B-57B3-494F-84FE-9E93BDB77EF2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>
                <a:off x="1378036" y="2933287"/>
                <a:ext cx="0" cy="7754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020ACE3-8C9F-44F1-93E6-DE4630322F3D}"/>
                  </a:ext>
                </a:extLst>
              </p:cNvPr>
              <p:cNvSpPr/>
              <p:nvPr/>
            </p:nvSpPr>
            <p:spPr>
              <a:xfrm>
                <a:off x="1327236" y="2823220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DED85C-14ED-454B-936B-2D00D1C74227}"/>
                </a:ext>
              </a:extLst>
            </p:cNvPr>
            <p:cNvSpPr txBox="1"/>
            <p:nvPr/>
          </p:nvSpPr>
          <p:spPr>
            <a:xfrm>
              <a:off x="2665080" y="2746739"/>
              <a:ext cx="841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front</a:t>
              </a:r>
              <a:endParaRPr lang="ko-KR" altLang="en-US" b="1" dirty="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70F1DC5-5A84-48C3-A489-8E37FC9FA18A}"/>
                </a:ext>
              </a:extLst>
            </p:cNvPr>
            <p:cNvGrpSpPr/>
            <p:nvPr/>
          </p:nvGrpSpPr>
          <p:grpSpPr>
            <a:xfrm>
              <a:off x="7796838" y="4165994"/>
              <a:ext cx="1222790" cy="702733"/>
              <a:chOff x="3606800" y="1727200"/>
              <a:chExt cx="1092201" cy="55033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33" name="정육면체 32">
                <a:extLst>
                  <a:ext uri="{FF2B5EF4-FFF2-40B4-BE49-F238E27FC236}">
                    <a16:creationId xmlns:a16="http://schemas.microsoft.com/office/drawing/2014/main" id="{BCCF3073-C72D-4EBC-ABE7-58B2DEA549A2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정육면체 33">
                <a:extLst>
                  <a:ext uri="{FF2B5EF4-FFF2-40B4-BE49-F238E27FC236}">
                    <a16:creationId xmlns:a16="http://schemas.microsoft.com/office/drawing/2014/main" id="{2DDE0E47-90CD-4440-AD04-0C11DEFF6E69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NULL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6021E9-01BD-446A-9990-F0F427436C42}"/>
                </a:ext>
              </a:extLst>
            </p:cNvPr>
            <p:cNvSpPr txBox="1"/>
            <p:nvPr/>
          </p:nvSpPr>
          <p:spPr>
            <a:xfrm>
              <a:off x="8145364" y="2776378"/>
              <a:ext cx="5748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rear</a:t>
              </a:r>
              <a:endParaRPr lang="ko-KR" altLang="en-US" b="1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7FD65C5-D936-4364-8442-C79F044B98D7}"/>
                </a:ext>
              </a:extLst>
            </p:cNvPr>
            <p:cNvGrpSpPr/>
            <p:nvPr/>
          </p:nvGrpSpPr>
          <p:grpSpPr>
            <a:xfrm>
              <a:off x="8328248" y="3200743"/>
              <a:ext cx="101600" cy="885532"/>
              <a:chOff x="1327236" y="2823220"/>
              <a:chExt cx="101600" cy="885532"/>
            </a:xfrm>
          </p:grpSpPr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682BF58B-838F-4F72-8F64-916AABB31035}"/>
                  </a:ext>
                </a:extLst>
              </p:cNvPr>
              <p:cNvCxnSpPr>
                <a:cxnSpLocks/>
                <a:stCxn id="39" idx="4"/>
              </p:cNvCxnSpPr>
              <p:nvPr/>
            </p:nvCxnSpPr>
            <p:spPr>
              <a:xfrm>
                <a:off x="1378036" y="2933287"/>
                <a:ext cx="0" cy="7754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4738B03D-92CD-4358-AF65-5CF15CFA0672}"/>
                  </a:ext>
                </a:extLst>
              </p:cNvPr>
              <p:cNvSpPr/>
              <p:nvPr/>
            </p:nvSpPr>
            <p:spPr>
              <a:xfrm>
                <a:off x="1327236" y="2823220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342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연결 리스트</a:t>
            </a:r>
          </a:p>
        </p:txBody>
      </p:sp>
    </p:spTree>
    <p:extLst>
      <p:ext uri="{BB962C8B-B14F-4D97-AF65-F5344CB8AC3E}">
        <p14:creationId xmlns:p14="http://schemas.microsoft.com/office/powerpoint/2010/main" val="592004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연결 리스트로 구현한 스택</a:t>
            </a:r>
            <a:r>
              <a:rPr lang="en-US" altLang="ko-KR" dirty="0"/>
              <a:t>/</a:t>
            </a:r>
            <a:r>
              <a:rPr lang="ko-KR" altLang="en-US" dirty="0"/>
              <a:t>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DF9373-D6EA-4280-A4C1-C2D9E366E917}"/>
              </a:ext>
            </a:extLst>
          </p:cNvPr>
          <p:cNvGrpSpPr/>
          <p:nvPr/>
        </p:nvGrpSpPr>
        <p:grpSpPr>
          <a:xfrm>
            <a:off x="1773856" y="1484784"/>
            <a:ext cx="6974341" cy="2376264"/>
            <a:chOff x="2448010" y="2746739"/>
            <a:chExt cx="6571618" cy="212242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FDDA44-B4B0-4A61-B253-3918EBA75B76}"/>
                </a:ext>
              </a:extLst>
            </p:cNvPr>
            <p:cNvGrpSpPr/>
            <p:nvPr/>
          </p:nvGrpSpPr>
          <p:grpSpPr>
            <a:xfrm>
              <a:off x="6027139" y="4165993"/>
              <a:ext cx="1744134" cy="702733"/>
              <a:chOff x="5902270" y="2466063"/>
              <a:chExt cx="1744134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EA86B04D-23B5-41CA-BA58-4C2D5BC32B74}"/>
                  </a:ext>
                </a:extLst>
              </p:cNvPr>
              <p:cNvGrpSpPr/>
              <p:nvPr/>
            </p:nvGrpSpPr>
            <p:grpSpPr>
              <a:xfrm>
                <a:off x="5902270" y="2466063"/>
                <a:ext cx="1222790" cy="702733"/>
                <a:chOff x="3662478" y="1727200"/>
                <a:chExt cx="1222790" cy="702733"/>
              </a:xfrm>
              <a:grpFill/>
            </p:grpSpPr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D5A3C036-E701-4F73-A6B1-DFBCB13DB770}"/>
                    </a:ext>
                  </a:extLst>
                </p:cNvPr>
                <p:cNvGrpSpPr/>
                <p:nvPr/>
              </p:nvGrpSpPr>
              <p:grpSpPr>
                <a:xfrm>
                  <a:off x="3662478" y="1727200"/>
                  <a:ext cx="1222790" cy="702733"/>
                  <a:chOff x="3606800" y="1727200"/>
                  <a:chExt cx="1092201" cy="550333"/>
                </a:xfrm>
                <a:grpFill/>
              </p:grpSpPr>
              <p:sp>
                <p:nvSpPr>
                  <p:cNvPr id="37" name="정육면체 36">
                    <a:extLst>
                      <a:ext uri="{FF2B5EF4-FFF2-40B4-BE49-F238E27FC236}">
                        <a16:creationId xmlns:a16="http://schemas.microsoft.com/office/drawing/2014/main" id="{0E066DA5-2D0F-443C-8C2A-2EAAA1516E5E}"/>
                      </a:ext>
                    </a:extLst>
                  </p:cNvPr>
                  <p:cNvSpPr/>
                  <p:nvPr/>
                </p:nvSpPr>
                <p:spPr>
                  <a:xfrm>
                    <a:off x="3606800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C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정육면체 37">
                    <a:extLst>
                      <a:ext uri="{FF2B5EF4-FFF2-40B4-BE49-F238E27FC236}">
                        <a16:creationId xmlns:a16="http://schemas.microsoft.com/office/drawing/2014/main" id="{B7849310-1D9C-4145-AEE4-9D135671C082}"/>
                      </a:ext>
                    </a:extLst>
                  </p:cNvPr>
                  <p:cNvSpPr/>
                  <p:nvPr/>
                </p:nvSpPr>
                <p:spPr>
                  <a:xfrm>
                    <a:off x="4072467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627064E-983E-4490-9257-AA8D287D6081}"/>
                    </a:ext>
                  </a:extLst>
                </p:cNvPr>
                <p:cNvSpPr/>
                <p:nvPr/>
              </p:nvSpPr>
              <p:spPr>
                <a:xfrm>
                  <a:off x="4428066" y="2082799"/>
                  <a:ext cx="101600" cy="1100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252C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7ED5C3A9-9F75-4713-B012-0CFB3CD580BA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6769458" y="2876695"/>
                <a:ext cx="876946" cy="1"/>
              </a:xfrm>
              <a:prstGeom prst="straightConnector1">
                <a:avLst/>
              </a:prstGeom>
              <a:grpFill/>
              <a:ln>
                <a:solidFill>
                  <a:srgbClr val="252C4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10DC89F-049E-4B4A-9751-0F864AD0C0CA}"/>
                </a:ext>
              </a:extLst>
            </p:cNvPr>
            <p:cNvGrpSpPr/>
            <p:nvPr/>
          </p:nvGrpSpPr>
          <p:grpSpPr>
            <a:xfrm>
              <a:off x="2448010" y="4166427"/>
              <a:ext cx="1222790" cy="70273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0C76751-E6E5-47A5-BB81-627E540BBC56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31" name="정육면체 30">
                  <a:extLst>
                    <a:ext uri="{FF2B5EF4-FFF2-40B4-BE49-F238E27FC236}">
                      <a16:creationId xmlns:a16="http://schemas.microsoft.com/office/drawing/2014/main" id="{08EADB06-4E52-42B1-8C5A-A429DC59135C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정육면체 31">
                  <a:extLst>
                    <a:ext uri="{FF2B5EF4-FFF2-40B4-BE49-F238E27FC236}">
                      <a16:creationId xmlns:a16="http://schemas.microsoft.com/office/drawing/2014/main" id="{0F3F164D-5039-4E57-94D0-441862EB77D9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8643548-3EB1-4615-8227-1B65BD328916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084A308-44F8-4B5B-AEB8-6C5D5DB44952}"/>
                </a:ext>
              </a:extLst>
            </p:cNvPr>
            <p:cNvGrpSpPr/>
            <p:nvPr/>
          </p:nvGrpSpPr>
          <p:grpSpPr>
            <a:xfrm>
              <a:off x="4257441" y="4166427"/>
              <a:ext cx="1222790" cy="70273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55AC18C-FF00-4564-ACAA-C1FEE53F4CB4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27" name="정육면체 26">
                  <a:extLst>
                    <a:ext uri="{FF2B5EF4-FFF2-40B4-BE49-F238E27FC236}">
                      <a16:creationId xmlns:a16="http://schemas.microsoft.com/office/drawing/2014/main" id="{3966A03E-67C8-4016-B923-ACCFDEBBF8A9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정육면체 27">
                  <a:extLst>
                    <a:ext uri="{FF2B5EF4-FFF2-40B4-BE49-F238E27FC236}">
                      <a16:creationId xmlns:a16="http://schemas.microsoft.com/office/drawing/2014/main" id="{7DDE13E0-EEE8-4D3F-9E19-AA05E2D24F7C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635B6C5C-034E-4902-BC07-F5A195295CFB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CA0D8A7-E48E-48EF-85F1-271EB4C80740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>
              <a:off x="3315198" y="4577060"/>
              <a:ext cx="921373" cy="0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F9C1BAB-1D27-4229-B07B-7DC7600657CD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5124629" y="4577059"/>
              <a:ext cx="876946" cy="1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7E565FC-D09E-4516-B322-EC49773BD25F}"/>
                </a:ext>
              </a:extLst>
            </p:cNvPr>
            <p:cNvGrpSpPr/>
            <p:nvPr/>
          </p:nvGrpSpPr>
          <p:grpSpPr>
            <a:xfrm>
              <a:off x="2984195" y="3191540"/>
              <a:ext cx="101600" cy="885532"/>
              <a:chOff x="1327236" y="2823220"/>
              <a:chExt cx="101600" cy="885532"/>
            </a:xfrm>
          </p:grpSpPr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CFB8C3E-B39E-4E23-9099-74D375DFB08D}"/>
                  </a:ext>
                </a:extLst>
              </p:cNvPr>
              <p:cNvCxnSpPr>
                <a:cxnSpLocks/>
                <a:stCxn id="24" idx="4"/>
              </p:cNvCxnSpPr>
              <p:nvPr/>
            </p:nvCxnSpPr>
            <p:spPr>
              <a:xfrm>
                <a:off x="1378036" y="2933287"/>
                <a:ext cx="0" cy="7754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FD1C77E6-E5B5-4506-8E81-29684F1BFA09}"/>
                  </a:ext>
                </a:extLst>
              </p:cNvPr>
              <p:cNvSpPr/>
              <p:nvPr/>
            </p:nvSpPr>
            <p:spPr>
              <a:xfrm>
                <a:off x="1327236" y="2823220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E6584E-D756-43BD-9217-225A2FA11666}"/>
                </a:ext>
              </a:extLst>
            </p:cNvPr>
            <p:cNvSpPr txBox="1"/>
            <p:nvPr/>
          </p:nvSpPr>
          <p:spPr>
            <a:xfrm>
              <a:off x="2665080" y="2746739"/>
              <a:ext cx="841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front</a:t>
              </a:r>
              <a:endParaRPr lang="ko-KR" altLang="en-US" b="1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710F24D-B517-4409-839F-6FBF36E30E8B}"/>
                </a:ext>
              </a:extLst>
            </p:cNvPr>
            <p:cNvGrpSpPr/>
            <p:nvPr/>
          </p:nvGrpSpPr>
          <p:grpSpPr>
            <a:xfrm>
              <a:off x="7796838" y="4165994"/>
              <a:ext cx="1222790" cy="702733"/>
              <a:chOff x="3606800" y="1727200"/>
              <a:chExt cx="1092201" cy="55033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F6A21ACF-5E4A-4DF1-B1A7-74F312AE5D9E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668DFFF0-9B46-4DE3-9D32-AF92A5D19BA0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NULL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37D7EE-A657-4D22-A27D-259DD5F708F3}"/>
                </a:ext>
              </a:extLst>
            </p:cNvPr>
            <p:cNvSpPr txBox="1"/>
            <p:nvPr/>
          </p:nvSpPr>
          <p:spPr>
            <a:xfrm>
              <a:off x="8145364" y="2776378"/>
              <a:ext cx="5748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rear</a:t>
              </a:r>
              <a:endParaRPr lang="ko-KR" altLang="en-US" b="1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FD825B9-5304-44DE-A841-341A67703659}"/>
                </a:ext>
              </a:extLst>
            </p:cNvPr>
            <p:cNvGrpSpPr/>
            <p:nvPr/>
          </p:nvGrpSpPr>
          <p:grpSpPr>
            <a:xfrm>
              <a:off x="8328248" y="3200743"/>
              <a:ext cx="101600" cy="885532"/>
              <a:chOff x="1327236" y="2823220"/>
              <a:chExt cx="101600" cy="885532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2AA7DC9D-2C47-4204-8F94-D086D34983D0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1378036" y="2933287"/>
                <a:ext cx="0" cy="7754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B7F4F2FB-790F-48BE-AEFE-E331BE240EE1}"/>
                  </a:ext>
                </a:extLst>
              </p:cNvPr>
              <p:cNvSpPr/>
              <p:nvPr/>
            </p:nvSpPr>
            <p:spPr>
              <a:xfrm>
                <a:off x="1327236" y="2823220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4796DB4-0270-4B3A-8565-F716FC0C5F9A}"/>
              </a:ext>
            </a:extLst>
          </p:cNvPr>
          <p:cNvSpPr txBox="1"/>
          <p:nvPr/>
        </p:nvSpPr>
        <p:spPr>
          <a:xfrm>
            <a:off x="1559496" y="4203257"/>
            <a:ext cx="83359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장점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연결 리스트로 구현한 큐 또한 크기가 제한되지 않습니다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단점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코드가 약간 더 복잡해지고</a:t>
            </a:r>
            <a:r>
              <a:rPr lang="en-US" altLang="ko-KR" b="1" dirty="0"/>
              <a:t>, </a:t>
            </a:r>
            <a:r>
              <a:rPr lang="ko-KR" altLang="en-US" b="1" dirty="0"/>
              <a:t>링크 필드 때문에 메모리 공간을 더 사용하게 됩니다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908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연결 리스트로 구현한 스택</a:t>
            </a:r>
            <a:r>
              <a:rPr lang="en-US" altLang="ko-KR" dirty="0"/>
              <a:t>/</a:t>
            </a:r>
            <a:r>
              <a:rPr lang="ko-KR" altLang="en-US" dirty="0"/>
              <a:t>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ECC20-B92C-4555-9A10-877A460929EA}"/>
              </a:ext>
            </a:extLst>
          </p:cNvPr>
          <p:cNvSpPr txBox="1"/>
          <p:nvPr/>
        </p:nvSpPr>
        <p:spPr>
          <a:xfrm>
            <a:off x="1569629" y="1412776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연결 리스트로 구현한 큐의 구조</a:t>
            </a:r>
            <a:endParaRPr lang="en-US" altLang="ko-KR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0579F6-F283-4B1F-BC8E-67A4DDE85263}"/>
              </a:ext>
            </a:extLst>
          </p:cNvPr>
          <p:cNvGrpSpPr/>
          <p:nvPr/>
        </p:nvGrpSpPr>
        <p:grpSpPr>
          <a:xfrm>
            <a:off x="911424" y="1804234"/>
            <a:ext cx="6974341" cy="2376264"/>
            <a:chOff x="2448010" y="2746739"/>
            <a:chExt cx="6571618" cy="212242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AF4D98F-8A58-468A-8562-0E64CD11C680}"/>
                </a:ext>
              </a:extLst>
            </p:cNvPr>
            <p:cNvGrpSpPr/>
            <p:nvPr/>
          </p:nvGrpSpPr>
          <p:grpSpPr>
            <a:xfrm>
              <a:off x="6027139" y="4165993"/>
              <a:ext cx="1744134" cy="702733"/>
              <a:chOff x="5902270" y="2466063"/>
              <a:chExt cx="1744134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A88AB3D-AA6A-4371-AAC7-3599EEF9B108}"/>
                  </a:ext>
                </a:extLst>
              </p:cNvPr>
              <p:cNvGrpSpPr/>
              <p:nvPr/>
            </p:nvGrpSpPr>
            <p:grpSpPr>
              <a:xfrm>
                <a:off x="5902270" y="2466063"/>
                <a:ext cx="1222790" cy="702733"/>
                <a:chOff x="3662478" y="1727200"/>
                <a:chExt cx="1222790" cy="702733"/>
              </a:xfrm>
              <a:grpFill/>
            </p:grpSpPr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AAD4D553-376D-4EAE-AF77-205871CDD65B}"/>
                    </a:ext>
                  </a:extLst>
                </p:cNvPr>
                <p:cNvGrpSpPr/>
                <p:nvPr/>
              </p:nvGrpSpPr>
              <p:grpSpPr>
                <a:xfrm>
                  <a:off x="3662478" y="1727200"/>
                  <a:ext cx="1222790" cy="702733"/>
                  <a:chOff x="3606800" y="1727200"/>
                  <a:chExt cx="1092201" cy="550333"/>
                </a:xfrm>
                <a:grpFill/>
              </p:grpSpPr>
              <p:sp>
                <p:nvSpPr>
                  <p:cNvPr id="38" name="정육면체 37">
                    <a:extLst>
                      <a:ext uri="{FF2B5EF4-FFF2-40B4-BE49-F238E27FC236}">
                        <a16:creationId xmlns:a16="http://schemas.microsoft.com/office/drawing/2014/main" id="{F41AF834-91B2-4A6E-B1F4-1161208F1A4C}"/>
                      </a:ext>
                    </a:extLst>
                  </p:cNvPr>
                  <p:cNvSpPr/>
                  <p:nvPr/>
                </p:nvSpPr>
                <p:spPr>
                  <a:xfrm>
                    <a:off x="3606800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C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정육면체 38">
                    <a:extLst>
                      <a:ext uri="{FF2B5EF4-FFF2-40B4-BE49-F238E27FC236}">
                        <a16:creationId xmlns:a16="http://schemas.microsoft.com/office/drawing/2014/main" id="{43ED5AFB-F5B1-4B6F-865C-AFE775F046CC}"/>
                      </a:ext>
                    </a:extLst>
                  </p:cNvPr>
                  <p:cNvSpPr/>
                  <p:nvPr/>
                </p:nvSpPr>
                <p:spPr>
                  <a:xfrm>
                    <a:off x="4072467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BD0755CF-ECBF-490C-ACE1-FA5F2B30E1C0}"/>
                    </a:ext>
                  </a:extLst>
                </p:cNvPr>
                <p:cNvSpPr/>
                <p:nvPr/>
              </p:nvSpPr>
              <p:spPr>
                <a:xfrm>
                  <a:off x="4428066" y="2082799"/>
                  <a:ext cx="101600" cy="1100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252C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3286D3F1-E2DB-47E3-A44C-9E1E5DDF4BC6}"/>
                  </a:ext>
                </a:extLst>
              </p:cNvPr>
              <p:cNvCxnSpPr>
                <a:cxnSpLocks/>
                <a:stCxn id="37" idx="6"/>
              </p:cNvCxnSpPr>
              <p:nvPr/>
            </p:nvCxnSpPr>
            <p:spPr>
              <a:xfrm flipV="1">
                <a:off x="6769458" y="2876695"/>
                <a:ext cx="876946" cy="1"/>
              </a:xfrm>
              <a:prstGeom prst="straightConnector1">
                <a:avLst/>
              </a:prstGeom>
              <a:grpFill/>
              <a:ln>
                <a:solidFill>
                  <a:srgbClr val="252C4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D3702BC-F60C-4C01-9608-3B3EC1589454}"/>
                </a:ext>
              </a:extLst>
            </p:cNvPr>
            <p:cNvGrpSpPr/>
            <p:nvPr/>
          </p:nvGrpSpPr>
          <p:grpSpPr>
            <a:xfrm>
              <a:off x="2448010" y="4166427"/>
              <a:ext cx="1222790" cy="70273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9AF3CEBB-BE13-49A2-9F56-282A26D5701E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32" name="정육면체 31">
                  <a:extLst>
                    <a:ext uri="{FF2B5EF4-FFF2-40B4-BE49-F238E27FC236}">
                      <a16:creationId xmlns:a16="http://schemas.microsoft.com/office/drawing/2014/main" id="{3E41980C-3B21-41C1-8D22-D0393A1895D9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정육면체 32">
                  <a:extLst>
                    <a:ext uri="{FF2B5EF4-FFF2-40B4-BE49-F238E27FC236}">
                      <a16:creationId xmlns:a16="http://schemas.microsoft.com/office/drawing/2014/main" id="{2D91A324-3607-477E-8395-75E1321F32F1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072EAB0-0F6B-4E9F-A717-53C4CC7E30FC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BC19978-5D18-4A9A-9E9D-1DB1C886E347}"/>
                </a:ext>
              </a:extLst>
            </p:cNvPr>
            <p:cNvGrpSpPr/>
            <p:nvPr/>
          </p:nvGrpSpPr>
          <p:grpSpPr>
            <a:xfrm>
              <a:off x="4257441" y="4166427"/>
              <a:ext cx="1222790" cy="70273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474F268-4080-4144-BB24-D040F42FC40F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28" name="정육면체 27">
                  <a:extLst>
                    <a:ext uri="{FF2B5EF4-FFF2-40B4-BE49-F238E27FC236}">
                      <a16:creationId xmlns:a16="http://schemas.microsoft.com/office/drawing/2014/main" id="{F38BA4D2-0686-4BF7-90E2-B6A688328EDC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정육면체 28">
                  <a:extLst>
                    <a:ext uri="{FF2B5EF4-FFF2-40B4-BE49-F238E27FC236}">
                      <a16:creationId xmlns:a16="http://schemas.microsoft.com/office/drawing/2014/main" id="{82F19345-CFE4-4BC3-A521-1DEE69374D71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94144BA-39A6-4D1A-8676-65BA78D0C260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DA010BF-D682-43AD-A956-BF3B294B2F75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>
              <a:off x="3315198" y="4577060"/>
              <a:ext cx="921373" cy="0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AF2EA96-74B2-4111-9D0E-898454F7EA3D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 flipV="1">
              <a:off x="5124629" y="4577059"/>
              <a:ext cx="876946" cy="1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3067CDD-2A48-4BA3-A6C4-28E6C9F4D01D}"/>
                </a:ext>
              </a:extLst>
            </p:cNvPr>
            <p:cNvGrpSpPr/>
            <p:nvPr/>
          </p:nvGrpSpPr>
          <p:grpSpPr>
            <a:xfrm>
              <a:off x="2984195" y="3191540"/>
              <a:ext cx="101600" cy="885532"/>
              <a:chOff x="1327236" y="2823220"/>
              <a:chExt cx="101600" cy="885532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02896D41-9A60-49B7-B594-D713B48DF3B4}"/>
                  </a:ext>
                </a:extLst>
              </p:cNvPr>
              <p:cNvCxnSpPr>
                <a:cxnSpLocks/>
                <a:stCxn id="25" idx="4"/>
              </p:cNvCxnSpPr>
              <p:nvPr/>
            </p:nvCxnSpPr>
            <p:spPr>
              <a:xfrm>
                <a:off x="1378036" y="2933287"/>
                <a:ext cx="0" cy="7754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DB4B5FC-B23D-47B8-BCBD-C5CE1E0AE885}"/>
                  </a:ext>
                </a:extLst>
              </p:cNvPr>
              <p:cNvSpPr/>
              <p:nvPr/>
            </p:nvSpPr>
            <p:spPr>
              <a:xfrm>
                <a:off x="1327236" y="2823220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2C290D-3783-4AB5-96E7-02FE9BF9BDFE}"/>
                </a:ext>
              </a:extLst>
            </p:cNvPr>
            <p:cNvSpPr txBox="1"/>
            <p:nvPr/>
          </p:nvSpPr>
          <p:spPr>
            <a:xfrm>
              <a:off x="2665080" y="2746739"/>
              <a:ext cx="841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front</a:t>
              </a:r>
              <a:endParaRPr lang="ko-KR" altLang="en-US" b="1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0188EE2-B17D-4DD4-A207-5AFF8F259F8B}"/>
                </a:ext>
              </a:extLst>
            </p:cNvPr>
            <p:cNvGrpSpPr/>
            <p:nvPr/>
          </p:nvGrpSpPr>
          <p:grpSpPr>
            <a:xfrm>
              <a:off x="7796838" y="4165994"/>
              <a:ext cx="1222790" cy="702733"/>
              <a:chOff x="3606800" y="1727200"/>
              <a:chExt cx="1092201" cy="55033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AA075ACC-3A2F-4713-817E-BC0E54EE630A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B3E2F99D-AF1A-4860-8F47-4EFD28948DCA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NULL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E38CA-53CE-413C-89C7-5059DE082F1C}"/>
                </a:ext>
              </a:extLst>
            </p:cNvPr>
            <p:cNvSpPr txBox="1"/>
            <p:nvPr/>
          </p:nvSpPr>
          <p:spPr>
            <a:xfrm>
              <a:off x="8145364" y="2776378"/>
              <a:ext cx="5748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rear</a:t>
              </a:r>
              <a:endParaRPr lang="ko-KR" altLang="en-US" b="1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C99B8A0-639D-4187-A53F-A53215BD836A}"/>
                </a:ext>
              </a:extLst>
            </p:cNvPr>
            <p:cNvGrpSpPr/>
            <p:nvPr/>
          </p:nvGrpSpPr>
          <p:grpSpPr>
            <a:xfrm>
              <a:off x="8328248" y="3200743"/>
              <a:ext cx="101600" cy="885532"/>
              <a:chOff x="1327236" y="2823220"/>
              <a:chExt cx="101600" cy="885532"/>
            </a:xfrm>
          </p:grpSpPr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C5A11DA-A3AC-4A76-B5F6-CDBB5CB32018}"/>
                  </a:ext>
                </a:extLst>
              </p:cNvPr>
              <p:cNvCxnSpPr>
                <a:cxnSpLocks/>
                <a:stCxn id="21" idx="4"/>
              </p:cNvCxnSpPr>
              <p:nvPr/>
            </p:nvCxnSpPr>
            <p:spPr>
              <a:xfrm>
                <a:off x="1378036" y="2933287"/>
                <a:ext cx="0" cy="7754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0B57E38-44E1-4609-A1C5-53DA49E87DC9}"/>
                  </a:ext>
                </a:extLst>
              </p:cNvPr>
              <p:cNvSpPr/>
              <p:nvPr/>
            </p:nvSpPr>
            <p:spPr>
              <a:xfrm>
                <a:off x="1327236" y="2823220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982C43D-4D4A-437B-BDAB-1D0D4A26B74B}"/>
              </a:ext>
            </a:extLst>
          </p:cNvPr>
          <p:cNvSpPr txBox="1"/>
          <p:nvPr/>
        </p:nvSpPr>
        <p:spPr>
          <a:xfrm>
            <a:off x="828400" y="4435987"/>
            <a:ext cx="82189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기본적인 구조는 단순 연결 리스트에 포인터를 하나 더 추가한 것과 같습니다</a:t>
            </a:r>
            <a:r>
              <a:rPr lang="en-US" altLang="ko-KR" b="1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기존의 </a:t>
            </a:r>
            <a:r>
              <a:rPr lang="en-US" altLang="ko-KR" b="1" dirty="0"/>
              <a:t>front</a:t>
            </a:r>
            <a:r>
              <a:rPr lang="ko-KR" altLang="en-US" b="1" dirty="0"/>
              <a:t>와 </a:t>
            </a:r>
            <a:r>
              <a:rPr lang="en-US" altLang="ko-KR" b="1" dirty="0"/>
              <a:t>rear</a:t>
            </a:r>
            <a:r>
              <a:rPr lang="ko-KR" altLang="en-US" b="1" dirty="0"/>
              <a:t>이 단순한 변수가 아닌 포인터 변수로 선언합니다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front</a:t>
            </a:r>
            <a:r>
              <a:rPr lang="ko-KR" altLang="en-US" b="1" dirty="0"/>
              <a:t>는 맨</a:t>
            </a:r>
            <a:r>
              <a:rPr lang="en-US" altLang="ko-KR" b="1" dirty="0"/>
              <a:t> </a:t>
            </a:r>
            <a:r>
              <a:rPr lang="ko-KR" altLang="en-US" b="1" dirty="0"/>
              <a:t>앞의 요소를 가리키며</a:t>
            </a:r>
            <a:r>
              <a:rPr lang="en-US" altLang="ko-KR" b="1" dirty="0"/>
              <a:t>, rear</a:t>
            </a:r>
            <a:r>
              <a:rPr lang="ko-KR" altLang="en-US" b="1" dirty="0"/>
              <a:t>는 맨 뒤의 요소를 가리킵니다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요소가 없을 때는 </a:t>
            </a:r>
            <a:r>
              <a:rPr lang="en-US" altLang="ko-KR" b="1" dirty="0"/>
              <a:t>front</a:t>
            </a:r>
            <a:r>
              <a:rPr lang="ko-KR" altLang="en-US" b="1" dirty="0"/>
              <a:t>와 </a:t>
            </a:r>
            <a:r>
              <a:rPr lang="en-US" altLang="ko-KR" b="1" dirty="0"/>
              <a:t>rear</a:t>
            </a:r>
            <a:r>
              <a:rPr lang="ko-KR" altLang="en-US" b="1" dirty="0"/>
              <a:t>는 </a:t>
            </a:r>
            <a:r>
              <a:rPr lang="en-US" altLang="ko-KR" b="1" dirty="0"/>
              <a:t>NULL </a:t>
            </a:r>
            <a:r>
              <a:rPr lang="ko-KR" altLang="en-US" b="1" dirty="0"/>
              <a:t>값을 가집니다</a:t>
            </a:r>
            <a:r>
              <a:rPr lang="en-US" altLang="ko-KR" b="1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34314E-0C5E-4806-B18B-8813AFF30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720" y="1700807"/>
            <a:ext cx="3522917" cy="239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0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연결 리스트로 구현한 스택</a:t>
            </a:r>
            <a:r>
              <a:rPr lang="en-US" altLang="ko-KR" dirty="0"/>
              <a:t>/</a:t>
            </a:r>
            <a:r>
              <a:rPr lang="ko-KR" altLang="en-US" dirty="0"/>
              <a:t>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20FB8-1AD9-46C7-ABF6-14B606B63D18}"/>
              </a:ext>
            </a:extLst>
          </p:cNvPr>
          <p:cNvSpPr txBox="1"/>
          <p:nvPr/>
        </p:nvSpPr>
        <p:spPr>
          <a:xfrm>
            <a:off x="1569629" y="1412776"/>
            <a:ext cx="7937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연결 리스트로 구현한 큐의 삽입 연산</a:t>
            </a:r>
            <a:r>
              <a:rPr lang="en-US" altLang="ko-KR" b="1" dirty="0"/>
              <a:t>(</a:t>
            </a:r>
            <a:r>
              <a:rPr lang="ko-KR" altLang="en-US" b="1" dirty="0"/>
              <a:t>요소가 없을 때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큐에 요소가 하나도 없을 때는 </a:t>
            </a:r>
            <a:r>
              <a:rPr lang="en-US" altLang="ko-KR" b="1" dirty="0"/>
              <a:t>front</a:t>
            </a:r>
            <a:r>
              <a:rPr lang="ko-KR" altLang="en-US" b="1" dirty="0"/>
              <a:t>와 </a:t>
            </a:r>
            <a:r>
              <a:rPr lang="en-US" altLang="ko-KR" b="1" dirty="0"/>
              <a:t>rear</a:t>
            </a:r>
            <a:r>
              <a:rPr lang="ko-KR" altLang="en-US" b="1" dirty="0"/>
              <a:t>는 새로운 노드를 가리키면 됩니다</a:t>
            </a:r>
            <a:r>
              <a:rPr lang="en-US" altLang="ko-KR" b="1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59E1A1-5090-49DA-B9DA-20AED763139C}"/>
              </a:ext>
            </a:extLst>
          </p:cNvPr>
          <p:cNvGrpSpPr/>
          <p:nvPr/>
        </p:nvGrpSpPr>
        <p:grpSpPr>
          <a:xfrm>
            <a:off x="2104695" y="2636912"/>
            <a:ext cx="2257889" cy="3240359"/>
            <a:chOff x="2061971" y="2894741"/>
            <a:chExt cx="1297725" cy="2344297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E854433-681C-4860-BED7-44B573A426B9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2396813" y="3462164"/>
              <a:ext cx="0" cy="8682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59C4628-05BF-4BEF-B32A-7E65733098E4}"/>
                </a:ext>
              </a:extLst>
            </p:cNvPr>
            <p:cNvSpPr/>
            <p:nvPr/>
          </p:nvSpPr>
          <p:spPr>
            <a:xfrm>
              <a:off x="2342900" y="3338933"/>
              <a:ext cx="107826" cy="123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28B111-04DB-4346-9477-DA46682FC60B}"/>
                </a:ext>
              </a:extLst>
            </p:cNvPr>
            <p:cNvSpPr txBox="1"/>
            <p:nvPr/>
          </p:nvSpPr>
          <p:spPr>
            <a:xfrm>
              <a:off x="2210938" y="2894741"/>
              <a:ext cx="446497" cy="29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front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3186F9-DA89-4766-8916-6093C89A3302}"/>
                </a:ext>
              </a:extLst>
            </p:cNvPr>
            <p:cNvSpPr txBox="1"/>
            <p:nvPr/>
          </p:nvSpPr>
          <p:spPr>
            <a:xfrm>
              <a:off x="2943929" y="2894741"/>
              <a:ext cx="361743" cy="2916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rear</a:t>
              </a:r>
              <a:endParaRPr lang="ko-KR" altLang="en-US" b="1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3578CD0-ECF1-407B-8CB4-0F4AA0309064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3124801" y="3460816"/>
              <a:ext cx="0" cy="8682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3A3D9B9-B0C9-48D7-BE31-C85BE35DAF82}"/>
                </a:ext>
              </a:extLst>
            </p:cNvPr>
            <p:cNvSpPr/>
            <p:nvPr/>
          </p:nvSpPr>
          <p:spPr>
            <a:xfrm>
              <a:off x="3070888" y="3337585"/>
              <a:ext cx="107826" cy="123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4B3295-3331-43FA-877F-962EF7C743A7}"/>
                </a:ext>
              </a:extLst>
            </p:cNvPr>
            <p:cNvGrpSpPr/>
            <p:nvPr/>
          </p:nvGrpSpPr>
          <p:grpSpPr>
            <a:xfrm>
              <a:off x="2061971" y="4452258"/>
              <a:ext cx="1297725" cy="786780"/>
              <a:chOff x="2907939" y="4798894"/>
              <a:chExt cx="1297725" cy="786780"/>
            </a:xfrm>
          </p:grpSpPr>
          <p:sp>
            <p:nvSpPr>
              <p:cNvPr id="15" name="정육면체 14">
                <a:extLst>
                  <a:ext uri="{FF2B5EF4-FFF2-40B4-BE49-F238E27FC236}">
                    <a16:creationId xmlns:a16="http://schemas.microsoft.com/office/drawing/2014/main" id="{85CA9DED-A765-4D05-A5A1-090166CD159F}"/>
                  </a:ext>
                </a:extLst>
              </p:cNvPr>
              <p:cNvSpPr/>
              <p:nvPr/>
            </p:nvSpPr>
            <p:spPr>
              <a:xfrm>
                <a:off x="2907939" y="4798894"/>
                <a:ext cx="744432" cy="786780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A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정육면체 15">
                <a:extLst>
                  <a:ext uri="{FF2B5EF4-FFF2-40B4-BE49-F238E27FC236}">
                    <a16:creationId xmlns:a16="http://schemas.microsoft.com/office/drawing/2014/main" id="{0810F480-F214-48D5-BAC6-789143C2AFAD}"/>
                  </a:ext>
                </a:extLst>
              </p:cNvPr>
              <p:cNvSpPr/>
              <p:nvPr/>
            </p:nvSpPr>
            <p:spPr>
              <a:xfrm>
                <a:off x="3461232" y="4798894"/>
                <a:ext cx="744432" cy="786780"/>
              </a:xfrm>
              <a:prstGeom prst="cub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NULL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55CF99C-97A8-411C-9A77-A5C1C390B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485" y="3429000"/>
            <a:ext cx="3144326" cy="15230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E1348F-889C-483C-9FC8-EA9AE9093BE1}"/>
              </a:ext>
            </a:extLst>
          </p:cNvPr>
          <p:cNvSpPr txBox="1"/>
          <p:nvPr/>
        </p:nvSpPr>
        <p:spPr>
          <a:xfrm>
            <a:off x="311276" y="5131917"/>
            <a:ext cx="77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temp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E8A741D-36CF-446B-B16F-50D9E64A3FDB}"/>
              </a:ext>
            </a:extLst>
          </p:cNvPr>
          <p:cNvSpPr/>
          <p:nvPr/>
        </p:nvSpPr>
        <p:spPr>
          <a:xfrm>
            <a:off x="994325" y="5248347"/>
            <a:ext cx="187605" cy="1703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41BAD4-6388-431C-BA3C-6170F841CAA0}"/>
              </a:ext>
            </a:extLst>
          </p:cNvPr>
          <p:cNvCxnSpPr>
            <a:stCxn id="18" idx="6"/>
          </p:cNvCxnSpPr>
          <p:nvPr/>
        </p:nvCxnSpPr>
        <p:spPr>
          <a:xfrm>
            <a:off x="1181930" y="5333514"/>
            <a:ext cx="8688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765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연결 리스트로 구현한 스택</a:t>
            </a:r>
            <a:r>
              <a:rPr lang="en-US" altLang="ko-KR" dirty="0"/>
              <a:t>/</a:t>
            </a:r>
            <a:r>
              <a:rPr lang="ko-KR" altLang="en-US" dirty="0"/>
              <a:t>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169A5-2BAF-4156-8CC9-7CC321D26E5F}"/>
              </a:ext>
            </a:extLst>
          </p:cNvPr>
          <p:cNvSpPr txBox="1"/>
          <p:nvPr/>
        </p:nvSpPr>
        <p:spPr>
          <a:xfrm>
            <a:off x="1569629" y="1412776"/>
            <a:ext cx="7980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연결 리스트로 구현한 큐의 삽입 연산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큐에 요소가 있을 때의 삽입 연산은 단순 연결 리스트에서 끝에 요소를 삽입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하는 것과 같습니다</a:t>
            </a:r>
            <a:r>
              <a:rPr lang="en-US" altLang="ko-KR" b="1" dirty="0"/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BEA382-9F99-422B-A7AE-5C8079765340}"/>
              </a:ext>
            </a:extLst>
          </p:cNvPr>
          <p:cNvGrpSpPr/>
          <p:nvPr/>
        </p:nvGrpSpPr>
        <p:grpSpPr>
          <a:xfrm>
            <a:off x="1016000" y="2336106"/>
            <a:ext cx="6974341" cy="2376264"/>
            <a:chOff x="2448010" y="2746739"/>
            <a:chExt cx="6571618" cy="212242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C5E9862-7B10-4C8C-ADAF-127FE2B4ACFA}"/>
                </a:ext>
              </a:extLst>
            </p:cNvPr>
            <p:cNvGrpSpPr/>
            <p:nvPr/>
          </p:nvGrpSpPr>
          <p:grpSpPr>
            <a:xfrm>
              <a:off x="6027139" y="4165993"/>
              <a:ext cx="1744134" cy="702733"/>
              <a:chOff x="5902270" y="2466063"/>
              <a:chExt cx="1744134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3C1D5F5E-038F-40A9-A135-4D62B7F68AC9}"/>
                  </a:ext>
                </a:extLst>
              </p:cNvPr>
              <p:cNvGrpSpPr/>
              <p:nvPr/>
            </p:nvGrpSpPr>
            <p:grpSpPr>
              <a:xfrm>
                <a:off x="5902270" y="2466063"/>
                <a:ext cx="1222790" cy="702733"/>
                <a:chOff x="3662478" y="1727200"/>
                <a:chExt cx="1222790" cy="702733"/>
              </a:xfrm>
              <a:grpFill/>
            </p:grpSpPr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DAD2F732-F9ED-4052-9D26-EB5550A21733}"/>
                    </a:ext>
                  </a:extLst>
                </p:cNvPr>
                <p:cNvGrpSpPr/>
                <p:nvPr/>
              </p:nvGrpSpPr>
              <p:grpSpPr>
                <a:xfrm>
                  <a:off x="3662478" y="1727200"/>
                  <a:ext cx="1222790" cy="702733"/>
                  <a:chOff x="3606800" y="1727200"/>
                  <a:chExt cx="1092201" cy="550333"/>
                </a:xfrm>
                <a:grpFill/>
              </p:grpSpPr>
              <p:sp>
                <p:nvSpPr>
                  <p:cNvPr id="38" name="정육면체 37">
                    <a:extLst>
                      <a:ext uri="{FF2B5EF4-FFF2-40B4-BE49-F238E27FC236}">
                        <a16:creationId xmlns:a16="http://schemas.microsoft.com/office/drawing/2014/main" id="{2DD847E5-90A9-4616-8B1A-FFD1B9C02603}"/>
                      </a:ext>
                    </a:extLst>
                  </p:cNvPr>
                  <p:cNvSpPr/>
                  <p:nvPr/>
                </p:nvSpPr>
                <p:spPr>
                  <a:xfrm>
                    <a:off x="3606800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C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정육면체 38">
                    <a:extLst>
                      <a:ext uri="{FF2B5EF4-FFF2-40B4-BE49-F238E27FC236}">
                        <a16:creationId xmlns:a16="http://schemas.microsoft.com/office/drawing/2014/main" id="{5E33AE56-8A06-4764-B1A0-B8D93AD2DD60}"/>
                      </a:ext>
                    </a:extLst>
                  </p:cNvPr>
                  <p:cNvSpPr/>
                  <p:nvPr/>
                </p:nvSpPr>
                <p:spPr>
                  <a:xfrm>
                    <a:off x="4072467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D32271DE-1012-46A1-92E8-F887567CA1EB}"/>
                    </a:ext>
                  </a:extLst>
                </p:cNvPr>
                <p:cNvSpPr/>
                <p:nvPr/>
              </p:nvSpPr>
              <p:spPr>
                <a:xfrm>
                  <a:off x="4428066" y="2082799"/>
                  <a:ext cx="101600" cy="1100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252C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3E81EC40-9728-4754-9D5E-808D1AB62C93}"/>
                  </a:ext>
                </a:extLst>
              </p:cNvPr>
              <p:cNvCxnSpPr>
                <a:cxnSpLocks/>
                <a:stCxn id="37" idx="6"/>
              </p:cNvCxnSpPr>
              <p:nvPr/>
            </p:nvCxnSpPr>
            <p:spPr>
              <a:xfrm flipV="1">
                <a:off x="6769458" y="2876695"/>
                <a:ext cx="876946" cy="1"/>
              </a:xfrm>
              <a:prstGeom prst="straightConnector1">
                <a:avLst/>
              </a:prstGeom>
              <a:grpFill/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700A9EB-ADF7-4336-B451-ACE8A740462D}"/>
                </a:ext>
              </a:extLst>
            </p:cNvPr>
            <p:cNvGrpSpPr/>
            <p:nvPr/>
          </p:nvGrpSpPr>
          <p:grpSpPr>
            <a:xfrm>
              <a:off x="2448010" y="4166427"/>
              <a:ext cx="1222790" cy="70273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B9B6752-81A6-441B-B249-DADE2851EDE6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32" name="정육면체 31">
                  <a:extLst>
                    <a:ext uri="{FF2B5EF4-FFF2-40B4-BE49-F238E27FC236}">
                      <a16:creationId xmlns:a16="http://schemas.microsoft.com/office/drawing/2014/main" id="{119957B0-0BFF-49B0-B6D6-422DBFEFCA11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정육면체 32">
                  <a:extLst>
                    <a:ext uri="{FF2B5EF4-FFF2-40B4-BE49-F238E27FC236}">
                      <a16:creationId xmlns:a16="http://schemas.microsoft.com/office/drawing/2014/main" id="{C8DD793C-96DD-465B-B9A1-269512BD7B61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18774C03-3DF7-47A9-BAC0-B5C091A61037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434F7C3-63AF-438A-AB99-7A4893D80C35}"/>
                </a:ext>
              </a:extLst>
            </p:cNvPr>
            <p:cNvGrpSpPr/>
            <p:nvPr/>
          </p:nvGrpSpPr>
          <p:grpSpPr>
            <a:xfrm>
              <a:off x="4257441" y="4166427"/>
              <a:ext cx="1222790" cy="70273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8234D99A-9116-468C-B21B-28790A45DADE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28" name="정육면체 27">
                  <a:extLst>
                    <a:ext uri="{FF2B5EF4-FFF2-40B4-BE49-F238E27FC236}">
                      <a16:creationId xmlns:a16="http://schemas.microsoft.com/office/drawing/2014/main" id="{D2F30C7B-6112-4C87-9173-F5D812B45D55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정육면체 28">
                  <a:extLst>
                    <a:ext uri="{FF2B5EF4-FFF2-40B4-BE49-F238E27FC236}">
                      <a16:creationId xmlns:a16="http://schemas.microsoft.com/office/drawing/2014/main" id="{578E4D4A-A8D8-4425-88EF-E8E39D34AE88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C29B3C0C-F950-4A23-82B1-F57B639167CE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4A36D7A-3C17-4A5C-8795-99C636D40A64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>
              <a:off x="3315198" y="4577060"/>
              <a:ext cx="921373" cy="0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3D5978E-5E0B-4F59-8FD4-DDF7CD419F91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 flipV="1">
              <a:off x="5124629" y="4577059"/>
              <a:ext cx="876946" cy="1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2ABD4B3-AC1B-49DC-8EF8-A08E15E3F040}"/>
                </a:ext>
              </a:extLst>
            </p:cNvPr>
            <p:cNvGrpSpPr/>
            <p:nvPr/>
          </p:nvGrpSpPr>
          <p:grpSpPr>
            <a:xfrm>
              <a:off x="2984195" y="3191540"/>
              <a:ext cx="101600" cy="885532"/>
              <a:chOff x="1327236" y="2823220"/>
              <a:chExt cx="101600" cy="885532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782F5B89-4B81-47AD-B628-299BA46F8963}"/>
                  </a:ext>
                </a:extLst>
              </p:cNvPr>
              <p:cNvCxnSpPr>
                <a:cxnSpLocks/>
                <a:stCxn id="25" idx="4"/>
              </p:cNvCxnSpPr>
              <p:nvPr/>
            </p:nvCxnSpPr>
            <p:spPr>
              <a:xfrm>
                <a:off x="1378036" y="2933287"/>
                <a:ext cx="0" cy="7754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EBA0431E-015A-405F-BDCC-622380601A10}"/>
                  </a:ext>
                </a:extLst>
              </p:cNvPr>
              <p:cNvSpPr/>
              <p:nvPr/>
            </p:nvSpPr>
            <p:spPr>
              <a:xfrm>
                <a:off x="1327236" y="2823220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7DC038-2A29-48BC-9CA6-7A8B800E52EC}"/>
                </a:ext>
              </a:extLst>
            </p:cNvPr>
            <p:cNvSpPr txBox="1"/>
            <p:nvPr/>
          </p:nvSpPr>
          <p:spPr>
            <a:xfrm>
              <a:off x="2665080" y="2746739"/>
              <a:ext cx="841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front</a:t>
              </a:r>
              <a:endParaRPr lang="ko-KR" altLang="en-US" b="1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7703154-F91A-4904-AA08-4675046E3705}"/>
                </a:ext>
              </a:extLst>
            </p:cNvPr>
            <p:cNvGrpSpPr/>
            <p:nvPr/>
          </p:nvGrpSpPr>
          <p:grpSpPr>
            <a:xfrm>
              <a:off x="7796838" y="4165994"/>
              <a:ext cx="1222790" cy="702733"/>
              <a:chOff x="3606800" y="1727200"/>
              <a:chExt cx="1092201" cy="55033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6C3A4E23-8B26-4488-8817-125B2DE6BADC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552EDF94-9E98-4C82-8BF7-0E0B191E8A4C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NULL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0D000E-F8F4-47FF-B687-0073D6F3615A}"/>
                </a:ext>
              </a:extLst>
            </p:cNvPr>
            <p:cNvSpPr txBox="1"/>
            <p:nvPr/>
          </p:nvSpPr>
          <p:spPr>
            <a:xfrm>
              <a:off x="6422890" y="2769392"/>
              <a:ext cx="5748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rear</a:t>
              </a:r>
              <a:endParaRPr lang="ko-KR" altLang="en-US" b="1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5489AE8-9082-4B64-8323-26869281D8A1}"/>
                </a:ext>
              </a:extLst>
            </p:cNvPr>
            <p:cNvGrpSpPr/>
            <p:nvPr/>
          </p:nvGrpSpPr>
          <p:grpSpPr>
            <a:xfrm>
              <a:off x="6605774" y="3193757"/>
              <a:ext cx="101600" cy="885532"/>
              <a:chOff x="-395238" y="2816234"/>
              <a:chExt cx="101600" cy="885532"/>
            </a:xfrm>
          </p:grpSpPr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2EC779E-DB49-4D85-8776-4EEF3659A09A}"/>
                  </a:ext>
                </a:extLst>
              </p:cNvPr>
              <p:cNvCxnSpPr>
                <a:cxnSpLocks/>
                <a:stCxn id="21" idx="4"/>
              </p:cNvCxnSpPr>
              <p:nvPr/>
            </p:nvCxnSpPr>
            <p:spPr>
              <a:xfrm>
                <a:off x="-344442" y="2926301"/>
                <a:ext cx="0" cy="7754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F2855FF-5559-4229-9EA1-9AD1C0797C85}"/>
                  </a:ext>
                </a:extLst>
              </p:cNvPr>
              <p:cNvSpPr/>
              <p:nvPr/>
            </p:nvSpPr>
            <p:spPr>
              <a:xfrm>
                <a:off x="-395238" y="2816234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94A02B0-3E33-46A2-ACD8-03293282DF28}"/>
              </a:ext>
            </a:extLst>
          </p:cNvPr>
          <p:cNvCxnSpPr>
            <a:stCxn id="21" idx="5"/>
          </p:cNvCxnSpPr>
          <p:nvPr/>
        </p:nvCxnSpPr>
        <p:spPr>
          <a:xfrm>
            <a:off x="5520596" y="2941772"/>
            <a:ext cx="1144888" cy="88377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408F439-7407-4027-BECF-450A043E93CA}"/>
              </a:ext>
            </a:extLst>
          </p:cNvPr>
          <p:cNvSpPr txBox="1"/>
          <p:nvPr/>
        </p:nvSpPr>
        <p:spPr>
          <a:xfrm>
            <a:off x="7124386" y="2361468"/>
            <a:ext cx="7444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temp</a:t>
            </a:r>
            <a:endParaRPr lang="ko-KR" altLang="en-US" b="1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3806310-8F3E-406B-B2AC-2100E086C3F4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372388" y="2980976"/>
            <a:ext cx="6143" cy="868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95AAD82F-D568-4BE2-827A-256636A38032}"/>
              </a:ext>
            </a:extLst>
          </p:cNvPr>
          <p:cNvSpPr/>
          <p:nvPr/>
        </p:nvSpPr>
        <p:spPr>
          <a:xfrm>
            <a:off x="7318479" y="2850686"/>
            <a:ext cx="120104" cy="13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FDC30E-DF47-457F-9A20-DC68261BA184}"/>
              </a:ext>
            </a:extLst>
          </p:cNvPr>
          <p:cNvSpPr txBox="1"/>
          <p:nvPr/>
        </p:nvSpPr>
        <p:spPr>
          <a:xfrm>
            <a:off x="6136384" y="4431214"/>
            <a:ext cx="528541" cy="439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AEA0F6-D519-4386-83EC-5DBA17A74070}"/>
              </a:ext>
            </a:extLst>
          </p:cNvPr>
          <p:cNvSpPr txBox="1"/>
          <p:nvPr/>
        </p:nvSpPr>
        <p:spPr>
          <a:xfrm>
            <a:off x="6093040" y="2951926"/>
            <a:ext cx="52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(2)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5EC94A-0590-429E-A56C-F90B6346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001" y="3001774"/>
            <a:ext cx="3369345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49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연결 리스트로 구현한 스택</a:t>
            </a:r>
            <a:r>
              <a:rPr lang="en-US" altLang="ko-KR" dirty="0"/>
              <a:t>/</a:t>
            </a:r>
            <a:r>
              <a:rPr lang="ko-KR" altLang="en-US" dirty="0"/>
              <a:t>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A419DFE-0628-48A8-8C90-5EA74117DE2A}"/>
              </a:ext>
            </a:extLst>
          </p:cNvPr>
          <p:cNvGrpSpPr/>
          <p:nvPr/>
        </p:nvGrpSpPr>
        <p:grpSpPr>
          <a:xfrm>
            <a:off x="1569629" y="3409135"/>
            <a:ext cx="6974341" cy="2376264"/>
            <a:chOff x="2448010" y="2746739"/>
            <a:chExt cx="6571618" cy="212242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6AACDEB-9D11-4F5C-B38D-B8372DDA86C8}"/>
                </a:ext>
              </a:extLst>
            </p:cNvPr>
            <p:cNvGrpSpPr/>
            <p:nvPr/>
          </p:nvGrpSpPr>
          <p:grpSpPr>
            <a:xfrm>
              <a:off x="6027139" y="4165993"/>
              <a:ext cx="1744134" cy="702733"/>
              <a:chOff x="5902270" y="2466063"/>
              <a:chExt cx="1744134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630EA99D-527C-4EE7-A323-3D8D0438CA07}"/>
                  </a:ext>
                </a:extLst>
              </p:cNvPr>
              <p:cNvGrpSpPr/>
              <p:nvPr/>
            </p:nvGrpSpPr>
            <p:grpSpPr>
              <a:xfrm>
                <a:off x="5902270" y="2466063"/>
                <a:ext cx="1222790" cy="702733"/>
                <a:chOff x="3662478" y="1727200"/>
                <a:chExt cx="1222790" cy="702733"/>
              </a:xfrm>
              <a:grpFill/>
            </p:grpSpPr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594F445E-5FF2-46ED-9D3F-7C0C5582E40E}"/>
                    </a:ext>
                  </a:extLst>
                </p:cNvPr>
                <p:cNvGrpSpPr/>
                <p:nvPr/>
              </p:nvGrpSpPr>
              <p:grpSpPr>
                <a:xfrm>
                  <a:off x="3662478" y="1727200"/>
                  <a:ext cx="1222790" cy="702733"/>
                  <a:chOff x="3606800" y="1727200"/>
                  <a:chExt cx="1092201" cy="550333"/>
                </a:xfrm>
                <a:grpFill/>
              </p:grpSpPr>
              <p:sp>
                <p:nvSpPr>
                  <p:cNvPr id="37" name="정육면체 36">
                    <a:extLst>
                      <a:ext uri="{FF2B5EF4-FFF2-40B4-BE49-F238E27FC236}">
                        <a16:creationId xmlns:a16="http://schemas.microsoft.com/office/drawing/2014/main" id="{8FAE0F97-2AA6-4FA5-94EA-0A01E825EAFE}"/>
                      </a:ext>
                    </a:extLst>
                  </p:cNvPr>
                  <p:cNvSpPr/>
                  <p:nvPr/>
                </p:nvSpPr>
                <p:spPr>
                  <a:xfrm>
                    <a:off x="3606800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C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정육면체 37">
                    <a:extLst>
                      <a:ext uri="{FF2B5EF4-FFF2-40B4-BE49-F238E27FC236}">
                        <a16:creationId xmlns:a16="http://schemas.microsoft.com/office/drawing/2014/main" id="{0155D471-565A-4F77-849F-38FEB201CD04}"/>
                      </a:ext>
                    </a:extLst>
                  </p:cNvPr>
                  <p:cNvSpPr/>
                  <p:nvPr/>
                </p:nvSpPr>
                <p:spPr>
                  <a:xfrm>
                    <a:off x="4072467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39D0B6CF-C27F-4FCA-9DCF-BDD723F3812F}"/>
                    </a:ext>
                  </a:extLst>
                </p:cNvPr>
                <p:cNvSpPr/>
                <p:nvPr/>
              </p:nvSpPr>
              <p:spPr>
                <a:xfrm>
                  <a:off x="4428066" y="2082799"/>
                  <a:ext cx="101600" cy="1100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252C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4EF4D617-D61E-4B6B-96E2-B6DB7522AFB9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6769458" y="2876695"/>
                <a:ext cx="876946" cy="1"/>
              </a:xfrm>
              <a:prstGeom prst="straightConnector1">
                <a:avLst/>
              </a:prstGeom>
              <a:grpFill/>
              <a:ln>
                <a:solidFill>
                  <a:srgbClr val="252C4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086FFC-8F2F-4A94-9934-8ED318FB8C57}"/>
                </a:ext>
              </a:extLst>
            </p:cNvPr>
            <p:cNvGrpSpPr/>
            <p:nvPr/>
          </p:nvGrpSpPr>
          <p:grpSpPr>
            <a:xfrm>
              <a:off x="2448010" y="4166427"/>
              <a:ext cx="1222790" cy="70273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585099B-F4DF-4B5A-8C43-375A49A33FC4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31" name="정육면체 30">
                  <a:extLst>
                    <a:ext uri="{FF2B5EF4-FFF2-40B4-BE49-F238E27FC236}">
                      <a16:creationId xmlns:a16="http://schemas.microsoft.com/office/drawing/2014/main" id="{55E60514-737C-417F-8434-0698668A5FF3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정육면체 31">
                  <a:extLst>
                    <a:ext uri="{FF2B5EF4-FFF2-40B4-BE49-F238E27FC236}">
                      <a16:creationId xmlns:a16="http://schemas.microsoft.com/office/drawing/2014/main" id="{32476D07-D0F3-4370-B943-055142B3EC2A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1E201D94-3E43-4847-9FD6-4CAC488AA62B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E20D8A1-DBB7-4CD6-9585-5F19CDC0B0DB}"/>
                </a:ext>
              </a:extLst>
            </p:cNvPr>
            <p:cNvGrpSpPr/>
            <p:nvPr/>
          </p:nvGrpSpPr>
          <p:grpSpPr>
            <a:xfrm>
              <a:off x="4257441" y="4166427"/>
              <a:ext cx="1222790" cy="70273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3987455-EA8B-4BD8-B655-F257B4906FE9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27" name="정육면체 26">
                  <a:extLst>
                    <a:ext uri="{FF2B5EF4-FFF2-40B4-BE49-F238E27FC236}">
                      <a16:creationId xmlns:a16="http://schemas.microsoft.com/office/drawing/2014/main" id="{10EA712A-5B42-42E5-925D-0BD1506DFAC6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정육면체 27">
                  <a:extLst>
                    <a:ext uri="{FF2B5EF4-FFF2-40B4-BE49-F238E27FC236}">
                      <a16:creationId xmlns:a16="http://schemas.microsoft.com/office/drawing/2014/main" id="{0C58436A-030D-4026-BB79-8805BC6D6039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FEF2E3E-AEE9-4894-B155-904F6DF04B99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38FC380-B9CD-4BE2-A5EF-6C713764ADC6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>
              <a:off x="3315198" y="4577060"/>
              <a:ext cx="921373" cy="0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2C21EDF-57F7-4CB1-BA65-C86370845083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5124629" y="4577059"/>
              <a:ext cx="876946" cy="1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B279287-1D16-41AE-8490-90655668BA18}"/>
                </a:ext>
              </a:extLst>
            </p:cNvPr>
            <p:cNvGrpSpPr/>
            <p:nvPr/>
          </p:nvGrpSpPr>
          <p:grpSpPr>
            <a:xfrm>
              <a:off x="2984195" y="3191540"/>
              <a:ext cx="101600" cy="885532"/>
              <a:chOff x="1327236" y="2823220"/>
              <a:chExt cx="101600" cy="885532"/>
            </a:xfrm>
          </p:grpSpPr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743D5F5D-A730-47D5-B7C3-6114AD0AB18E}"/>
                  </a:ext>
                </a:extLst>
              </p:cNvPr>
              <p:cNvCxnSpPr>
                <a:cxnSpLocks/>
                <a:stCxn id="24" idx="4"/>
              </p:cNvCxnSpPr>
              <p:nvPr/>
            </p:nvCxnSpPr>
            <p:spPr>
              <a:xfrm>
                <a:off x="1378036" y="2933287"/>
                <a:ext cx="0" cy="7754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1CDEF7C-A96D-450D-B3E3-3A21C1E4F206}"/>
                  </a:ext>
                </a:extLst>
              </p:cNvPr>
              <p:cNvSpPr/>
              <p:nvPr/>
            </p:nvSpPr>
            <p:spPr>
              <a:xfrm>
                <a:off x="1327236" y="2823220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66C349-73B0-4C2D-8AFF-22EB6AAE7D94}"/>
                </a:ext>
              </a:extLst>
            </p:cNvPr>
            <p:cNvSpPr txBox="1"/>
            <p:nvPr/>
          </p:nvSpPr>
          <p:spPr>
            <a:xfrm>
              <a:off x="2665080" y="2746739"/>
              <a:ext cx="841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front</a:t>
              </a:r>
              <a:endParaRPr lang="ko-KR" altLang="en-US" b="1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A62841D-C5D0-443E-ABCA-FC24D0E41C9E}"/>
                </a:ext>
              </a:extLst>
            </p:cNvPr>
            <p:cNvGrpSpPr/>
            <p:nvPr/>
          </p:nvGrpSpPr>
          <p:grpSpPr>
            <a:xfrm>
              <a:off x="7796838" y="4165994"/>
              <a:ext cx="1222790" cy="702733"/>
              <a:chOff x="3606800" y="1727200"/>
              <a:chExt cx="1092201" cy="55033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0F21C78A-B990-4D82-B8DC-3B92837254B1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B391E1C9-8C2D-4506-80FB-7A08946C14AB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NULL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E426E7-4A9D-431D-88E1-8B78F28F4183}"/>
                </a:ext>
              </a:extLst>
            </p:cNvPr>
            <p:cNvSpPr txBox="1"/>
            <p:nvPr/>
          </p:nvSpPr>
          <p:spPr>
            <a:xfrm>
              <a:off x="8145364" y="2776378"/>
              <a:ext cx="5748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rear</a:t>
              </a:r>
              <a:endParaRPr lang="ko-KR" altLang="en-US" b="1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22AE136-B771-4106-BCCA-5D351CEBA7A5}"/>
                </a:ext>
              </a:extLst>
            </p:cNvPr>
            <p:cNvGrpSpPr/>
            <p:nvPr/>
          </p:nvGrpSpPr>
          <p:grpSpPr>
            <a:xfrm>
              <a:off x="8328248" y="3200743"/>
              <a:ext cx="101600" cy="885532"/>
              <a:chOff x="1327236" y="2823220"/>
              <a:chExt cx="101600" cy="885532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0B62B3DA-A28A-42D8-A767-5DAD6ACE6B96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1378036" y="2933287"/>
                <a:ext cx="0" cy="7754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3A1C6CD-E99F-46CC-9E4C-960C863243C8}"/>
                  </a:ext>
                </a:extLst>
              </p:cNvPr>
              <p:cNvSpPr/>
              <p:nvPr/>
            </p:nvSpPr>
            <p:spPr>
              <a:xfrm>
                <a:off x="1327236" y="2823220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05E2002-CA31-4E59-9AC7-481E76064FF1}"/>
              </a:ext>
            </a:extLst>
          </p:cNvPr>
          <p:cNvSpPr txBox="1"/>
          <p:nvPr/>
        </p:nvSpPr>
        <p:spPr>
          <a:xfrm>
            <a:off x="1569629" y="1412776"/>
            <a:ext cx="9113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연결 리스트로 구현한 큐의 삭제 연산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front</a:t>
            </a:r>
            <a:r>
              <a:rPr lang="ko-KR" altLang="en-US" b="1" dirty="0"/>
              <a:t>가 가리키던 노드를 임의의 노드가 가리키고 </a:t>
            </a:r>
            <a:r>
              <a:rPr lang="en-US" altLang="ko-KR" b="1" dirty="0"/>
              <a:t>front</a:t>
            </a:r>
            <a:r>
              <a:rPr lang="ko-KR" altLang="en-US" b="1" dirty="0"/>
              <a:t>는 가리키던 노드의 다음 노드를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가리키면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만약 노드를 삭제 하였을 때 </a:t>
            </a:r>
            <a:r>
              <a:rPr lang="en-US" altLang="ko-KR" b="1" dirty="0"/>
              <a:t>front</a:t>
            </a:r>
            <a:r>
              <a:rPr lang="ko-KR" altLang="en-US" b="1" dirty="0"/>
              <a:t>의 링크 필드가 </a:t>
            </a:r>
            <a:r>
              <a:rPr lang="en-US" altLang="ko-KR" b="1" dirty="0"/>
              <a:t>NULL</a:t>
            </a:r>
            <a:r>
              <a:rPr lang="ko-KR" altLang="en-US" b="1" dirty="0"/>
              <a:t>이라면 </a:t>
            </a:r>
            <a:r>
              <a:rPr lang="en-US" altLang="ko-KR" b="1" dirty="0"/>
              <a:t>rear</a:t>
            </a:r>
            <a:r>
              <a:rPr lang="ko-KR" altLang="en-US" b="1" dirty="0"/>
              <a:t>도 </a:t>
            </a:r>
            <a:r>
              <a:rPr lang="en-US" altLang="ko-KR" b="1" dirty="0"/>
              <a:t>NULL</a:t>
            </a:r>
            <a:r>
              <a:rPr lang="ko-KR" altLang="en-US" b="1" dirty="0"/>
              <a:t>을</a:t>
            </a:r>
            <a:endParaRPr lang="en-US" altLang="ko-KR" b="1" dirty="0"/>
          </a:p>
          <a:p>
            <a:r>
              <a:rPr lang="ko-KR" altLang="en-US" b="1" dirty="0"/>
              <a:t>    가리키도록 한다</a:t>
            </a:r>
            <a:r>
              <a:rPr lang="en-US" altLang="ko-KR" b="1" dirty="0"/>
              <a:t>.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E1955E-7C7B-4B6F-8382-58EABA39A6F9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823909" y="5457877"/>
            <a:ext cx="69582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6111813B-856C-42E0-93C7-DC50F8DE7CAD}"/>
              </a:ext>
            </a:extLst>
          </p:cNvPr>
          <p:cNvSpPr/>
          <p:nvPr/>
        </p:nvSpPr>
        <p:spPr>
          <a:xfrm>
            <a:off x="716083" y="5396261"/>
            <a:ext cx="107826" cy="123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EE6C0-ADF9-480D-8F4F-9B36905364D1}"/>
              </a:ext>
            </a:extLst>
          </p:cNvPr>
          <p:cNvSpPr txBox="1"/>
          <p:nvPr/>
        </p:nvSpPr>
        <p:spPr>
          <a:xfrm>
            <a:off x="31386" y="5273211"/>
            <a:ext cx="68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temp</a:t>
            </a:r>
            <a:endParaRPr lang="ko-KR" altLang="en-US" b="1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4B1AB41-78CB-4589-B90C-0B0F71CDE6F3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2230708" y="4012319"/>
            <a:ext cx="1489028" cy="83697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3152271-C6C6-4D3C-9F63-EC2128813173}"/>
              </a:ext>
            </a:extLst>
          </p:cNvPr>
          <p:cNvSpPr txBox="1"/>
          <p:nvPr/>
        </p:nvSpPr>
        <p:spPr>
          <a:xfrm>
            <a:off x="878585" y="5021907"/>
            <a:ext cx="528541" cy="439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D5558E-31E9-48AB-BB9A-C9512449C58E}"/>
              </a:ext>
            </a:extLst>
          </p:cNvPr>
          <p:cNvSpPr txBox="1"/>
          <p:nvPr/>
        </p:nvSpPr>
        <p:spPr>
          <a:xfrm>
            <a:off x="2975222" y="4109473"/>
            <a:ext cx="52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(2)</a:t>
            </a:r>
            <a:endParaRPr lang="ko-KR" altLang="en-US" b="1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2453A5F4-7D24-4F04-B1E0-D0ED94B8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288" y="3092506"/>
            <a:ext cx="2725448" cy="192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25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Chapter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1978" y="2972466"/>
            <a:ext cx="4708038" cy="91306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01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연결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8899B-AD38-4DAE-91E8-3112D2188FD7}"/>
              </a:ext>
            </a:extLst>
          </p:cNvPr>
          <p:cNvSpPr txBox="1"/>
          <p:nvPr/>
        </p:nvSpPr>
        <p:spPr>
          <a:xfrm>
            <a:off x="1569629" y="1412776"/>
            <a:ext cx="876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원형 연결 리스트 </a:t>
            </a:r>
            <a:r>
              <a:rPr lang="en-US" altLang="ko-KR" b="1" dirty="0"/>
              <a:t>: </a:t>
            </a:r>
            <a:r>
              <a:rPr lang="ko-KR" altLang="en-US" b="1" dirty="0"/>
              <a:t>마지막 노드가 첫 번째 노드를 가리키는 연결 리스트입니다</a:t>
            </a:r>
            <a:r>
              <a:rPr lang="en-US" altLang="ko-KR" b="1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마지막 노드의 값이 </a:t>
            </a:r>
            <a:r>
              <a:rPr lang="en-US" altLang="ko-KR" b="1" dirty="0"/>
              <a:t>NULL</a:t>
            </a:r>
            <a:r>
              <a:rPr lang="ko-KR" altLang="en-US" b="1" dirty="0"/>
              <a:t>이 되는 것이 아니라 첫 번째 노드를 가리키게 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FFCA7D0-A692-42E4-AD04-C16B252CD1AD}"/>
              </a:ext>
            </a:extLst>
          </p:cNvPr>
          <p:cNvGrpSpPr/>
          <p:nvPr/>
        </p:nvGrpSpPr>
        <p:grpSpPr>
          <a:xfrm>
            <a:off x="1545245" y="2924944"/>
            <a:ext cx="7532140" cy="2046952"/>
            <a:chOff x="1556349" y="2060848"/>
            <a:chExt cx="7532140" cy="204695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1DF9D46-54AA-4E31-A7B0-F2E4D52DBCA2}"/>
                </a:ext>
              </a:extLst>
            </p:cNvPr>
            <p:cNvGrpSpPr/>
            <p:nvPr/>
          </p:nvGrpSpPr>
          <p:grpSpPr>
            <a:xfrm>
              <a:off x="6096000" y="3404633"/>
              <a:ext cx="1744134" cy="702733"/>
              <a:chOff x="5902270" y="2466063"/>
              <a:chExt cx="1744134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0E0421D-FB65-401C-91D1-BCA3A14AED73}"/>
                  </a:ext>
                </a:extLst>
              </p:cNvPr>
              <p:cNvGrpSpPr/>
              <p:nvPr/>
            </p:nvGrpSpPr>
            <p:grpSpPr>
              <a:xfrm>
                <a:off x="5902270" y="2466063"/>
                <a:ext cx="1222790" cy="702733"/>
                <a:chOff x="3662478" y="1727200"/>
                <a:chExt cx="1222790" cy="702733"/>
              </a:xfrm>
              <a:grpFill/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9473732C-2B67-48B7-8AA5-9E396A7CB192}"/>
                    </a:ext>
                  </a:extLst>
                </p:cNvPr>
                <p:cNvGrpSpPr/>
                <p:nvPr/>
              </p:nvGrpSpPr>
              <p:grpSpPr>
                <a:xfrm>
                  <a:off x="3662478" y="1727200"/>
                  <a:ext cx="1222790" cy="702733"/>
                  <a:chOff x="3606800" y="1727200"/>
                  <a:chExt cx="1092201" cy="550333"/>
                </a:xfrm>
                <a:grpFill/>
              </p:grpSpPr>
              <p:sp>
                <p:nvSpPr>
                  <p:cNvPr id="11" name="정육면체 10">
                    <a:extLst>
                      <a:ext uri="{FF2B5EF4-FFF2-40B4-BE49-F238E27FC236}">
                        <a16:creationId xmlns:a16="http://schemas.microsoft.com/office/drawing/2014/main" id="{AEB33FE8-D1A4-4086-AAB7-AEC566ADDDA2}"/>
                      </a:ext>
                    </a:extLst>
                  </p:cNvPr>
                  <p:cNvSpPr/>
                  <p:nvPr/>
                </p:nvSpPr>
                <p:spPr>
                  <a:xfrm>
                    <a:off x="3606800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C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정육면체 11">
                    <a:extLst>
                      <a:ext uri="{FF2B5EF4-FFF2-40B4-BE49-F238E27FC236}">
                        <a16:creationId xmlns:a16="http://schemas.microsoft.com/office/drawing/2014/main" id="{31C44638-3999-416D-B2EE-F884F1F5781A}"/>
                      </a:ext>
                    </a:extLst>
                  </p:cNvPr>
                  <p:cNvSpPr/>
                  <p:nvPr/>
                </p:nvSpPr>
                <p:spPr>
                  <a:xfrm>
                    <a:off x="4072467" y="1727200"/>
                    <a:ext cx="626534" cy="550333"/>
                  </a:xfrm>
                  <a:prstGeom prst="cub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F8540FF6-16C7-42D0-A4D6-E940286D7646}"/>
                    </a:ext>
                  </a:extLst>
                </p:cNvPr>
                <p:cNvSpPr/>
                <p:nvPr/>
              </p:nvSpPr>
              <p:spPr>
                <a:xfrm>
                  <a:off x="4428066" y="2082799"/>
                  <a:ext cx="101600" cy="1100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252C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058EFD2D-34B9-4D45-8CF3-9819F0B2ABAB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 flipV="1">
                <a:off x="6769458" y="2876695"/>
                <a:ext cx="876946" cy="1"/>
              </a:xfrm>
              <a:prstGeom prst="straightConnector1">
                <a:avLst/>
              </a:prstGeom>
              <a:grpFill/>
              <a:ln>
                <a:solidFill>
                  <a:srgbClr val="252C4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FFC8915-7725-46E2-8AEE-3D4D82E1354C}"/>
                </a:ext>
              </a:extLst>
            </p:cNvPr>
            <p:cNvGrpSpPr/>
            <p:nvPr/>
          </p:nvGrpSpPr>
          <p:grpSpPr>
            <a:xfrm>
              <a:off x="2516871" y="3405067"/>
              <a:ext cx="1222790" cy="70273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227040B1-125E-451D-9A4A-1FB186A533DE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16" name="정육면체 15">
                  <a:extLst>
                    <a:ext uri="{FF2B5EF4-FFF2-40B4-BE49-F238E27FC236}">
                      <a16:creationId xmlns:a16="http://schemas.microsoft.com/office/drawing/2014/main" id="{7A2F42B5-DE33-4487-B82B-BA204282EF89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정육면체 16">
                  <a:extLst>
                    <a:ext uri="{FF2B5EF4-FFF2-40B4-BE49-F238E27FC236}">
                      <a16:creationId xmlns:a16="http://schemas.microsoft.com/office/drawing/2014/main" id="{0FF743B0-D202-4E60-929C-62D003676D43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E85DF73-25F4-46DC-BE83-283B678E3B81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6D3C171-FA00-45F7-AED0-699247F808B5}"/>
                </a:ext>
              </a:extLst>
            </p:cNvPr>
            <p:cNvGrpSpPr/>
            <p:nvPr/>
          </p:nvGrpSpPr>
          <p:grpSpPr>
            <a:xfrm>
              <a:off x="4326302" y="3405067"/>
              <a:ext cx="1222790" cy="702733"/>
              <a:chOff x="3662478" y="1727200"/>
              <a:chExt cx="1222790" cy="702733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AABC4A4D-B985-4387-96A9-887A27CB051A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21" name="정육면체 20">
                  <a:extLst>
                    <a:ext uri="{FF2B5EF4-FFF2-40B4-BE49-F238E27FC236}">
                      <a16:creationId xmlns:a16="http://schemas.microsoft.com/office/drawing/2014/main" id="{7785A333-901E-4213-86F7-A37A1205C0C8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정육면체 21">
                  <a:extLst>
                    <a:ext uri="{FF2B5EF4-FFF2-40B4-BE49-F238E27FC236}">
                      <a16:creationId xmlns:a16="http://schemas.microsoft.com/office/drawing/2014/main" id="{8689089E-16D7-4EB0-ACFB-1FF934FA3A6E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F7F084E5-E543-4328-954B-D09FB627BE6D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B301939-0A0F-41FB-BCE3-ECFF960D9FF9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3384059" y="3815700"/>
              <a:ext cx="921373" cy="0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AD28C42-A4BC-45A8-988F-F2AA40934B30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 flipV="1">
              <a:off x="5193490" y="3815699"/>
              <a:ext cx="876946" cy="1"/>
            </a:xfrm>
            <a:prstGeom prst="straightConnector1">
              <a:avLst/>
            </a:prstGeom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6A8D1A7-6914-4BD4-9ED6-AA03970ABDCA}"/>
                </a:ext>
              </a:extLst>
            </p:cNvPr>
            <p:cNvGrpSpPr/>
            <p:nvPr/>
          </p:nvGrpSpPr>
          <p:grpSpPr>
            <a:xfrm>
              <a:off x="2188960" y="2430180"/>
              <a:ext cx="327911" cy="804396"/>
              <a:chOff x="1327236" y="2823220"/>
              <a:chExt cx="327911" cy="804396"/>
            </a:xfrm>
          </p:grpSpPr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7AAD69BE-9A43-4B01-84DB-D634CCF02C8B}"/>
                  </a:ext>
                </a:extLst>
              </p:cNvPr>
              <p:cNvCxnSpPr>
                <a:cxnSpLocks/>
                <a:stCxn id="27" idx="4"/>
              </p:cNvCxnSpPr>
              <p:nvPr/>
            </p:nvCxnSpPr>
            <p:spPr>
              <a:xfrm>
                <a:off x="1378036" y="2933287"/>
                <a:ext cx="277111" cy="6943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357B4FB8-30F1-403D-88BA-0FA072087253}"/>
                  </a:ext>
                </a:extLst>
              </p:cNvPr>
              <p:cNvSpPr/>
              <p:nvPr/>
            </p:nvSpPr>
            <p:spPr>
              <a:xfrm>
                <a:off x="1327236" y="2823220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0A1014-F229-4752-8784-B8F104778145}"/>
                </a:ext>
              </a:extLst>
            </p:cNvPr>
            <p:cNvSpPr txBox="1"/>
            <p:nvPr/>
          </p:nvSpPr>
          <p:spPr>
            <a:xfrm>
              <a:off x="1556349" y="2060848"/>
              <a:ext cx="841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head</a:t>
              </a:r>
              <a:endParaRPr lang="ko-KR" altLang="en-US" b="1" dirty="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49C492C-2DAE-4BCE-B73F-0713F6DFB88F}"/>
                </a:ext>
              </a:extLst>
            </p:cNvPr>
            <p:cNvGrpSpPr/>
            <p:nvPr/>
          </p:nvGrpSpPr>
          <p:grpSpPr>
            <a:xfrm>
              <a:off x="7865699" y="3404634"/>
              <a:ext cx="1222790" cy="702733"/>
              <a:chOff x="3606800" y="1727200"/>
              <a:chExt cx="1092201" cy="55033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33" name="정육면체 32">
                <a:extLst>
                  <a:ext uri="{FF2B5EF4-FFF2-40B4-BE49-F238E27FC236}">
                    <a16:creationId xmlns:a16="http://schemas.microsoft.com/office/drawing/2014/main" id="{1DC6D749-4D26-4E33-8995-C178B33AAAF3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정육면체 33">
                <a:extLst>
                  <a:ext uri="{FF2B5EF4-FFF2-40B4-BE49-F238E27FC236}">
                    <a16:creationId xmlns:a16="http://schemas.microsoft.com/office/drawing/2014/main" id="{683F8242-E5D6-4F88-98CC-A49D88671E43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6107261-18B7-497A-BF4E-753B4C70B9BF}"/>
                </a:ext>
              </a:extLst>
            </p:cNvPr>
            <p:cNvSpPr/>
            <p:nvPr/>
          </p:nvSpPr>
          <p:spPr>
            <a:xfrm>
              <a:off x="8636166" y="3760232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97E6AA1-8708-4788-9D18-E70EA80B1701}"/>
                </a:ext>
              </a:extLst>
            </p:cNvPr>
            <p:cNvCxnSpPr>
              <a:stCxn id="35" idx="0"/>
            </p:cNvCxnSpPr>
            <p:nvPr/>
          </p:nvCxnSpPr>
          <p:spPr>
            <a:xfrm flipV="1">
              <a:off x="8686966" y="2708920"/>
              <a:ext cx="0" cy="1051312"/>
            </a:xfrm>
            <a:prstGeom prst="line">
              <a:avLst/>
            </a:prstGeom>
            <a:ln w="19050">
              <a:solidFill>
                <a:srgbClr val="252C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849FF78-BA8B-4EA7-BFCF-E127BADFB655}"/>
                </a:ext>
              </a:extLst>
            </p:cNvPr>
            <p:cNvCxnSpPr/>
            <p:nvPr/>
          </p:nvCxnSpPr>
          <p:spPr>
            <a:xfrm flipH="1">
              <a:off x="3038215" y="2708920"/>
              <a:ext cx="5648751" cy="0"/>
            </a:xfrm>
            <a:prstGeom prst="line">
              <a:avLst/>
            </a:prstGeom>
            <a:ln w="19050">
              <a:solidFill>
                <a:srgbClr val="252C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99E6DEC-DDF0-4621-B9E6-D527D16728A9}"/>
                </a:ext>
              </a:extLst>
            </p:cNvPr>
            <p:cNvCxnSpPr/>
            <p:nvPr/>
          </p:nvCxnSpPr>
          <p:spPr>
            <a:xfrm>
              <a:off x="3038214" y="2708920"/>
              <a:ext cx="0" cy="648072"/>
            </a:xfrm>
            <a:prstGeom prst="straightConnector1">
              <a:avLst/>
            </a:prstGeom>
            <a:ln w="19050"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연결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1DF9D46-54AA-4E31-A7B0-F2E4D52DBCA2}"/>
              </a:ext>
            </a:extLst>
          </p:cNvPr>
          <p:cNvGrpSpPr/>
          <p:nvPr/>
        </p:nvGrpSpPr>
        <p:grpSpPr>
          <a:xfrm>
            <a:off x="6096000" y="2869849"/>
            <a:ext cx="1744134" cy="702733"/>
            <a:chOff x="5902270" y="2466063"/>
            <a:chExt cx="1744134" cy="702733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0E0421D-FB65-401C-91D1-BCA3A14AED73}"/>
                </a:ext>
              </a:extLst>
            </p:cNvPr>
            <p:cNvGrpSpPr/>
            <p:nvPr/>
          </p:nvGrpSpPr>
          <p:grpSpPr>
            <a:xfrm>
              <a:off x="5902270" y="2466063"/>
              <a:ext cx="1222790" cy="702733"/>
              <a:chOff x="3662478" y="1727200"/>
              <a:chExt cx="1222790" cy="702733"/>
            </a:xfrm>
            <a:grpFill/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9473732C-2B67-48B7-8AA5-9E396A7CB192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11" name="정육면체 10">
                  <a:extLst>
                    <a:ext uri="{FF2B5EF4-FFF2-40B4-BE49-F238E27FC236}">
                      <a16:creationId xmlns:a16="http://schemas.microsoft.com/office/drawing/2014/main" id="{AEB33FE8-D1A4-4086-AAB7-AEC566ADDDA2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31C44638-3999-416D-B2EE-F884F1F5781A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8540FF6-16C7-42D0-A4D6-E940286D7646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58EFD2D-34B9-4D45-8CF3-9819F0B2ABAB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6769458" y="2876695"/>
              <a:ext cx="876946" cy="1"/>
            </a:xfrm>
            <a:prstGeom prst="straightConnector1">
              <a:avLst/>
            </a:prstGeom>
            <a:grpFill/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FC8915-7725-46E2-8AEE-3D4D82E1354C}"/>
              </a:ext>
            </a:extLst>
          </p:cNvPr>
          <p:cNvGrpSpPr/>
          <p:nvPr/>
        </p:nvGrpSpPr>
        <p:grpSpPr>
          <a:xfrm>
            <a:off x="2516871" y="2870283"/>
            <a:ext cx="1222790" cy="702733"/>
            <a:chOff x="3662478" y="1727200"/>
            <a:chExt cx="1222790" cy="702733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27040B1-125E-451D-9A4A-1FB186A533DE}"/>
                </a:ext>
              </a:extLst>
            </p:cNvPr>
            <p:cNvGrpSpPr/>
            <p:nvPr/>
          </p:nvGrpSpPr>
          <p:grpSpPr>
            <a:xfrm>
              <a:off x="3662478" y="1727200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16" name="정육면체 15">
                <a:extLst>
                  <a:ext uri="{FF2B5EF4-FFF2-40B4-BE49-F238E27FC236}">
                    <a16:creationId xmlns:a16="http://schemas.microsoft.com/office/drawing/2014/main" id="{7A2F42B5-DE33-4487-B82B-BA204282EF89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정육면체 16">
                <a:extLst>
                  <a:ext uri="{FF2B5EF4-FFF2-40B4-BE49-F238E27FC236}">
                    <a16:creationId xmlns:a16="http://schemas.microsoft.com/office/drawing/2014/main" id="{0FF743B0-D202-4E60-929C-62D003676D43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E85DF73-25F4-46DC-BE83-283B678E3B81}"/>
                </a:ext>
              </a:extLst>
            </p:cNvPr>
            <p:cNvSpPr/>
            <p:nvPr/>
          </p:nvSpPr>
          <p:spPr>
            <a:xfrm>
              <a:off x="4428066" y="2082799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6D3C171-FA00-45F7-AED0-699247F808B5}"/>
              </a:ext>
            </a:extLst>
          </p:cNvPr>
          <p:cNvGrpSpPr/>
          <p:nvPr/>
        </p:nvGrpSpPr>
        <p:grpSpPr>
          <a:xfrm>
            <a:off x="4326302" y="2870283"/>
            <a:ext cx="1222790" cy="702733"/>
            <a:chOff x="3662478" y="1727200"/>
            <a:chExt cx="1222790" cy="702733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ABC4A4D-B985-4387-96A9-887A27CB051A}"/>
                </a:ext>
              </a:extLst>
            </p:cNvPr>
            <p:cNvGrpSpPr/>
            <p:nvPr/>
          </p:nvGrpSpPr>
          <p:grpSpPr>
            <a:xfrm>
              <a:off x="3662478" y="1727200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7785A333-901E-4213-86F7-A37A1205C0C8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8689089E-16D7-4EB0-ACFB-1FF934FA3A6E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F084E5-E543-4328-954B-D09FB627BE6D}"/>
                </a:ext>
              </a:extLst>
            </p:cNvPr>
            <p:cNvSpPr/>
            <p:nvPr/>
          </p:nvSpPr>
          <p:spPr>
            <a:xfrm>
              <a:off x="4428066" y="2082799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301939-0A0F-41FB-BCE3-ECFF960D9FF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384059" y="3280916"/>
            <a:ext cx="921373" cy="0"/>
          </a:xfrm>
          <a:prstGeom prst="straightConnector1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D28C42-A4BC-45A8-988F-F2AA40934B30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5193490" y="3280915"/>
            <a:ext cx="876946" cy="1"/>
          </a:xfrm>
          <a:prstGeom prst="straightConnector1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6A8D1A7-6914-4BD4-9ED6-AA03970ABDCA}"/>
              </a:ext>
            </a:extLst>
          </p:cNvPr>
          <p:cNvGrpSpPr/>
          <p:nvPr/>
        </p:nvGrpSpPr>
        <p:grpSpPr>
          <a:xfrm>
            <a:off x="2188960" y="1895396"/>
            <a:ext cx="327911" cy="804396"/>
            <a:chOff x="1327236" y="2823220"/>
            <a:chExt cx="327911" cy="804396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AAD69BE-9A43-4B01-84DB-D634CCF02C8B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1378036" y="2933287"/>
              <a:ext cx="277111" cy="6943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7B4FB8-30F1-403D-88BA-0FA072087253}"/>
                </a:ext>
              </a:extLst>
            </p:cNvPr>
            <p:cNvSpPr/>
            <p:nvPr/>
          </p:nvSpPr>
          <p:spPr>
            <a:xfrm>
              <a:off x="1327236" y="2823220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B0A1014-F229-4752-8784-B8F104778145}"/>
              </a:ext>
            </a:extLst>
          </p:cNvPr>
          <p:cNvSpPr txBox="1"/>
          <p:nvPr/>
        </p:nvSpPr>
        <p:spPr>
          <a:xfrm>
            <a:off x="1556349" y="1526064"/>
            <a:ext cx="84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head</a:t>
            </a:r>
            <a:endParaRPr lang="ko-KR" altLang="en-US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9C492C-2DAE-4BCE-B73F-0713F6DFB88F}"/>
              </a:ext>
            </a:extLst>
          </p:cNvPr>
          <p:cNvGrpSpPr/>
          <p:nvPr/>
        </p:nvGrpSpPr>
        <p:grpSpPr>
          <a:xfrm>
            <a:off x="7865699" y="2869850"/>
            <a:ext cx="1222790" cy="702733"/>
            <a:chOff x="3606800" y="1727200"/>
            <a:chExt cx="1092201" cy="55033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1DC6D749-4D26-4E33-8995-C178B33AAAF3}"/>
                </a:ext>
              </a:extLst>
            </p:cNvPr>
            <p:cNvSpPr/>
            <p:nvPr/>
          </p:nvSpPr>
          <p:spPr>
            <a:xfrm>
              <a:off x="3606800" y="1727200"/>
              <a:ext cx="626534" cy="5503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683F8242-E5D6-4F88-98CC-A49D88671E43}"/>
                </a:ext>
              </a:extLst>
            </p:cNvPr>
            <p:cNvSpPr/>
            <p:nvPr/>
          </p:nvSpPr>
          <p:spPr>
            <a:xfrm>
              <a:off x="4072467" y="1727200"/>
              <a:ext cx="626534" cy="5503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76107261-18B7-497A-BF4E-753B4C70B9BF}"/>
              </a:ext>
            </a:extLst>
          </p:cNvPr>
          <p:cNvSpPr/>
          <p:nvPr/>
        </p:nvSpPr>
        <p:spPr>
          <a:xfrm>
            <a:off x="8636166" y="3225448"/>
            <a:ext cx="101600" cy="110067"/>
          </a:xfrm>
          <a:prstGeom prst="ellipse">
            <a:avLst/>
          </a:prstGeom>
          <a:solidFill>
            <a:schemeClr val="tx1"/>
          </a:solidFill>
          <a:ln>
            <a:solidFill>
              <a:srgbClr val="252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97E6AA1-8708-4788-9D18-E70EA80B1701}"/>
              </a:ext>
            </a:extLst>
          </p:cNvPr>
          <p:cNvCxnSpPr>
            <a:stCxn id="35" idx="0"/>
          </p:cNvCxnSpPr>
          <p:nvPr/>
        </p:nvCxnSpPr>
        <p:spPr>
          <a:xfrm flipV="1">
            <a:off x="8686966" y="2174136"/>
            <a:ext cx="0" cy="1051312"/>
          </a:xfrm>
          <a:prstGeom prst="line">
            <a:avLst/>
          </a:prstGeom>
          <a:ln w="19050">
            <a:solidFill>
              <a:srgbClr val="252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849FF78-BA8B-4EA7-BFCF-E127BADFB655}"/>
              </a:ext>
            </a:extLst>
          </p:cNvPr>
          <p:cNvCxnSpPr/>
          <p:nvPr/>
        </p:nvCxnSpPr>
        <p:spPr>
          <a:xfrm flipH="1">
            <a:off x="3038215" y="2174136"/>
            <a:ext cx="5648751" cy="0"/>
          </a:xfrm>
          <a:prstGeom prst="line">
            <a:avLst/>
          </a:prstGeom>
          <a:ln w="19050">
            <a:solidFill>
              <a:srgbClr val="252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99E6DEC-DDF0-4621-B9E6-D527D16728A9}"/>
              </a:ext>
            </a:extLst>
          </p:cNvPr>
          <p:cNvCxnSpPr/>
          <p:nvPr/>
        </p:nvCxnSpPr>
        <p:spPr>
          <a:xfrm>
            <a:off x="3038214" y="2174136"/>
            <a:ext cx="0" cy="648072"/>
          </a:xfrm>
          <a:prstGeom prst="straightConnector1">
            <a:avLst/>
          </a:prstGeom>
          <a:ln w="19050"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D32683-13F8-495F-91B5-70711D945573}"/>
              </a:ext>
            </a:extLst>
          </p:cNvPr>
          <p:cNvSpPr txBox="1"/>
          <p:nvPr/>
        </p:nvSpPr>
        <p:spPr>
          <a:xfrm>
            <a:off x="1463995" y="4240078"/>
            <a:ext cx="77043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장점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첫 번째 노드가 아닌 임의의 노드에서도 모든 노드에 접근이 가능합니다</a:t>
            </a:r>
            <a:r>
              <a:rPr lang="en-US" altLang="ko-KR" b="1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연결 리스트의 외부적 구조가 원형이기 때문입니다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노드의 삽입과 삭제가 단순 연결 리스트에 비해 용이해 집니다</a:t>
            </a:r>
            <a:r>
              <a:rPr lang="en-US" altLang="ko-KR" b="1" dirty="0"/>
              <a:t>.</a:t>
            </a:r>
          </a:p>
          <a:p>
            <a:pPr marL="742950" lvl="1" indent="-285750">
              <a:buFontTx/>
              <a:buChar char="-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222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연결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1DF9D46-54AA-4E31-A7B0-F2E4D52DBCA2}"/>
              </a:ext>
            </a:extLst>
          </p:cNvPr>
          <p:cNvGrpSpPr/>
          <p:nvPr/>
        </p:nvGrpSpPr>
        <p:grpSpPr>
          <a:xfrm>
            <a:off x="6027139" y="4165993"/>
            <a:ext cx="1744134" cy="702733"/>
            <a:chOff x="5902270" y="2466063"/>
            <a:chExt cx="1744134" cy="702733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0E0421D-FB65-401C-91D1-BCA3A14AED73}"/>
                </a:ext>
              </a:extLst>
            </p:cNvPr>
            <p:cNvGrpSpPr/>
            <p:nvPr/>
          </p:nvGrpSpPr>
          <p:grpSpPr>
            <a:xfrm>
              <a:off x="5902270" y="2466063"/>
              <a:ext cx="1222790" cy="702733"/>
              <a:chOff x="3662478" y="1727200"/>
              <a:chExt cx="1222790" cy="702733"/>
            </a:xfrm>
            <a:grpFill/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9473732C-2B67-48B7-8AA5-9E396A7CB192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11" name="정육면체 10">
                  <a:extLst>
                    <a:ext uri="{FF2B5EF4-FFF2-40B4-BE49-F238E27FC236}">
                      <a16:creationId xmlns:a16="http://schemas.microsoft.com/office/drawing/2014/main" id="{AEB33FE8-D1A4-4086-AAB7-AEC566ADDDA2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31C44638-3999-416D-B2EE-F884F1F5781A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8540FF6-16C7-42D0-A4D6-E940286D7646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58EFD2D-34B9-4D45-8CF3-9819F0B2ABAB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6769458" y="2876695"/>
              <a:ext cx="876946" cy="1"/>
            </a:xfrm>
            <a:prstGeom prst="straightConnector1">
              <a:avLst/>
            </a:prstGeom>
            <a:grpFill/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FC8915-7725-46E2-8AEE-3D4D82E1354C}"/>
              </a:ext>
            </a:extLst>
          </p:cNvPr>
          <p:cNvGrpSpPr/>
          <p:nvPr/>
        </p:nvGrpSpPr>
        <p:grpSpPr>
          <a:xfrm>
            <a:off x="2448010" y="4166427"/>
            <a:ext cx="1222790" cy="702733"/>
            <a:chOff x="3662478" y="1727200"/>
            <a:chExt cx="1222790" cy="702733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27040B1-125E-451D-9A4A-1FB186A533DE}"/>
                </a:ext>
              </a:extLst>
            </p:cNvPr>
            <p:cNvGrpSpPr/>
            <p:nvPr/>
          </p:nvGrpSpPr>
          <p:grpSpPr>
            <a:xfrm>
              <a:off x="3662478" y="1727200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16" name="정육면체 15">
                <a:extLst>
                  <a:ext uri="{FF2B5EF4-FFF2-40B4-BE49-F238E27FC236}">
                    <a16:creationId xmlns:a16="http://schemas.microsoft.com/office/drawing/2014/main" id="{7A2F42B5-DE33-4487-B82B-BA204282EF89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정육면체 16">
                <a:extLst>
                  <a:ext uri="{FF2B5EF4-FFF2-40B4-BE49-F238E27FC236}">
                    <a16:creationId xmlns:a16="http://schemas.microsoft.com/office/drawing/2014/main" id="{0FF743B0-D202-4E60-929C-62D003676D43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E85DF73-25F4-46DC-BE83-283B678E3B81}"/>
                </a:ext>
              </a:extLst>
            </p:cNvPr>
            <p:cNvSpPr/>
            <p:nvPr/>
          </p:nvSpPr>
          <p:spPr>
            <a:xfrm>
              <a:off x="4428066" y="2082799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6D3C171-FA00-45F7-AED0-699247F808B5}"/>
              </a:ext>
            </a:extLst>
          </p:cNvPr>
          <p:cNvGrpSpPr/>
          <p:nvPr/>
        </p:nvGrpSpPr>
        <p:grpSpPr>
          <a:xfrm>
            <a:off x="4257441" y="4166427"/>
            <a:ext cx="1222790" cy="702733"/>
            <a:chOff x="3662478" y="1727200"/>
            <a:chExt cx="1222790" cy="702733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ABC4A4D-B985-4387-96A9-887A27CB051A}"/>
                </a:ext>
              </a:extLst>
            </p:cNvPr>
            <p:cNvGrpSpPr/>
            <p:nvPr/>
          </p:nvGrpSpPr>
          <p:grpSpPr>
            <a:xfrm>
              <a:off x="3662478" y="1727200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7785A333-901E-4213-86F7-A37A1205C0C8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8689089E-16D7-4EB0-ACFB-1FF934FA3A6E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F084E5-E543-4328-954B-D09FB627BE6D}"/>
                </a:ext>
              </a:extLst>
            </p:cNvPr>
            <p:cNvSpPr/>
            <p:nvPr/>
          </p:nvSpPr>
          <p:spPr>
            <a:xfrm>
              <a:off x="4428066" y="2082799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301939-0A0F-41FB-BCE3-ECFF960D9FF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315198" y="4577060"/>
            <a:ext cx="921373" cy="0"/>
          </a:xfrm>
          <a:prstGeom prst="straightConnector1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D28C42-A4BC-45A8-988F-F2AA40934B30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5124629" y="4577059"/>
            <a:ext cx="876946" cy="1"/>
          </a:xfrm>
          <a:prstGeom prst="straightConnector1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6A8D1A7-6914-4BD4-9ED6-AA03970ABDCA}"/>
              </a:ext>
            </a:extLst>
          </p:cNvPr>
          <p:cNvGrpSpPr/>
          <p:nvPr/>
        </p:nvGrpSpPr>
        <p:grpSpPr>
          <a:xfrm>
            <a:off x="2120099" y="3191540"/>
            <a:ext cx="327911" cy="804396"/>
            <a:chOff x="1327236" y="2823220"/>
            <a:chExt cx="327911" cy="804396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AAD69BE-9A43-4B01-84DB-D634CCF02C8B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1378036" y="2933287"/>
              <a:ext cx="277111" cy="6943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7B4FB8-30F1-403D-88BA-0FA072087253}"/>
                </a:ext>
              </a:extLst>
            </p:cNvPr>
            <p:cNvSpPr/>
            <p:nvPr/>
          </p:nvSpPr>
          <p:spPr>
            <a:xfrm>
              <a:off x="1327236" y="2823220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B0A1014-F229-4752-8784-B8F104778145}"/>
              </a:ext>
            </a:extLst>
          </p:cNvPr>
          <p:cNvSpPr txBox="1"/>
          <p:nvPr/>
        </p:nvSpPr>
        <p:spPr>
          <a:xfrm>
            <a:off x="1487488" y="2822208"/>
            <a:ext cx="84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head</a:t>
            </a:r>
            <a:endParaRPr lang="ko-KR" altLang="en-US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9C492C-2DAE-4BCE-B73F-0713F6DFB88F}"/>
              </a:ext>
            </a:extLst>
          </p:cNvPr>
          <p:cNvGrpSpPr/>
          <p:nvPr/>
        </p:nvGrpSpPr>
        <p:grpSpPr>
          <a:xfrm>
            <a:off x="7796838" y="4165994"/>
            <a:ext cx="1222790" cy="702733"/>
            <a:chOff x="3606800" y="1727200"/>
            <a:chExt cx="1092201" cy="55033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1DC6D749-4D26-4E33-8995-C178B33AAAF3}"/>
                </a:ext>
              </a:extLst>
            </p:cNvPr>
            <p:cNvSpPr/>
            <p:nvPr/>
          </p:nvSpPr>
          <p:spPr>
            <a:xfrm>
              <a:off x="3606800" y="1727200"/>
              <a:ext cx="626534" cy="5503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683F8242-E5D6-4F88-98CC-A49D88671E43}"/>
                </a:ext>
              </a:extLst>
            </p:cNvPr>
            <p:cNvSpPr/>
            <p:nvPr/>
          </p:nvSpPr>
          <p:spPr>
            <a:xfrm>
              <a:off x="4072467" y="1727200"/>
              <a:ext cx="626534" cy="5503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NULL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DA52FD1-EDC2-40A7-8558-1C7D80E442EB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8756586" y="3356992"/>
            <a:ext cx="654929" cy="80900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FDBB5E5-E6E5-46E0-998B-C5BCF11689E2}"/>
              </a:ext>
            </a:extLst>
          </p:cNvPr>
          <p:cNvSpPr txBox="1"/>
          <p:nvPr/>
        </p:nvSpPr>
        <p:spPr>
          <a:xfrm>
            <a:off x="9267499" y="2932275"/>
            <a:ext cx="5235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last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58E8C-9196-450D-820E-79E25D6B4AE1}"/>
              </a:ext>
            </a:extLst>
          </p:cNvPr>
          <p:cNvSpPr txBox="1"/>
          <p:nvPr/>
        </p:nvSpPr>
        <p:spPr>
          <a:xfrm>
            <a:off x="1773856" y="1424530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단순 연결 리스트에서의 마지막 노드에 삽입</a:t>
            </a:r>
          </a:p>
        </p:txBody>
      </p:sp>
    </p:spTree>
    <p:extLst>
      <p:ext uri="{BB962C8B-B14F-4D97-AF65-F5344CB8AC3E}">
        <p14:creationId xmlns:p14="http://schemas.microsoft.com/office/powerpoint/2010/main" val="147578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연결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1DF9D46-54AA-4E31-A7B0-F2E4D52DBCA2}"/>
              </a:ext>
            </a:extLst>
          </p:cNvPr>
          <p:cNvGrpSpPr/>
          <p:nvPr/>
        </p:nvGrpSpPr>
        <p:grpSpPr>
          <a:xfrm>
            <a:off x="6096000" y="2869849"/>
            <a:ext cx="1744134" cy="702733"/>
            <a:chOff x="5902270" y="2466063"/>
            <a:chExt cx="1744134" cy="702733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0E0421D-FB65-401C-91D1-BCA3A14AED73}"/>
                </a:ext>
              </a:extLst>
            </p:cNvPr>
            <p:cNvGrpSpPr/>
            <p:nvPr/>
          </p:nvGrpSpPr>
          <p:grpSpPr>
            <a:xfrm>
              <a:off x="5902270" y="2466063"/>
              <a:ext cx="1222790" cy="702733"/>
              <a:chOff x="3662478" y="1727200"/>
              <a:chExt cx="1222790" cy="702733"/>
            </a:xfrm>
            <a:grpFill/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9473732C-2B67-48B7-8AA5-9E396A7CB192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11" name="정육면체 10">
                  <a:extLst>
                    <a:ext uri="{FF2B5EF4-FFF2-40B4-BE49-F238E27FC236}">
                      <a16:creationId xmlns:a16="http://schemas.microsoft.com/office/drawing/2014/main" id="{AEB33FE8-D1A4-4086-AAB7-AEC566ADDDA2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31C44638-3999-416D-B2EE-F884F1F5781A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8540FF6-16C7-42D0-A4D6-E940286D7646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58EFD2D-34B9-4D45-8CF3-9819F0B2ABAB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6769458" y="2876695"/>
              <a:ext cx="876946" cy="1"/>
            </a:xfrm>
            <a:prstGeom prst="straightConnector1">
              <a:avLst/>
            </a:prstGeom>
            <a:grpFill/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FC8915-7725-46E2-8AEE-3D4D82E1354C}"/>
              </a:ext>
            </a:extLst>
          </p:cNvPr>
          <p:cNvGrpSpPr/>
          <p:nvPr/>
        </p:nvGrpSpPr>
        <p:grpSpPr>
          <a:xfrm>
            <a:off x="2516871" y="2870283"/>
            <a:ext cx="1222790" cy="702733"/>
            <a:chOff x="3662478" y="1727200"/>
            <a:chExt cx="1222790" cy="702733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27040B1-125E-451D-9A4A-1FB186A533DE}"/>
                </a:ext>
              </a:extLst>
            </p:cNvPr>
            <p:cNvGrpSpPr/>
            <p:nvPr/>
          </p:nvGrpSpPr>
          <p:grpSpPr>
            <a:xfrm>
              <a:off x="3662478" y="1727200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16" name="정육면체 15">
                <a:extLst>
                  <a:ext uri="{FF2B5EF4-FFF2-40B4-BE49-F238E27FC236}">
                    <a16:creationId xmlns:a16="http://schemas.microsoft.com/office/drawing/2014/main" id="{7A2F42B5-DE33-4487-B82B-BA204282EF89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정육면체 16">
                <a:extLst>
                  <a:ext uri="{FF2B5EF4-FFF2-40B4-BE49-F238E27FC236}">
                    <a16:creationId xmlns:a16="http://schemas.microsoft.com/office/drawing/2014/main" id="{0FF743B0-D202-4E60-929C-62D003676D43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E85DF73-25F4-46DC-BE83-283B678E3B81}"/>
                </a:ext>
              </a:extLst>
            </p:cNvPr>
            <p:cNvSpPr/>
            <p:nvPr/>
          </p:nvSpPr>
          <p:spPr>
            <a:xfrm>
              <a:off x="4428066" y="2082799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6D3C171-FA00-45F7-AED0-699247F808B5}"/>
              </a:ext>
            </a:extLst>
          </p:cNvPr>
          <p:cNvGrpSpPr/>
          <p:nvPr/>
        </p:nvGrpSpPr>
        <p:grpSpPr>
          <a:xfrm>
            <a:off x="4326302" y="2870283"/>
            <a:ext cx="1222790" cy="702733"/>
            <a:chOff x="3662478" y="1727200"/>
            <a:chExt cx="1222790" cy="702733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ABC4A4D-B985-4387-96A9-887A27CB051A}"/>
                </a:ext>
              </a:extLst>
            </p:cNvPr>
            <p:cNvGrpSpPr/>
            <p:nvPr/>
          </p:nvGrpSpPr>
          <p:grpSpPr>
            <a:xfrm>
              <a:off x="3662478" y="1727200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7785A333-901E-4213-86F7-A37A1205C0C8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8689089E-16D7-4EB0-ACFB-1FF934FA3A6E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F084E5-E543-4328-954B-D09FB627BE6D}"/>
                </a:ext>
              </a:extLst>
            </p:cNvPr>
            <p:cNvSpPr/>
            <p:nvPr/>
          </p:nvSpPr>
          <p:spPr>
            <a:xfrm>
              <a:off x="4428066" y="2082799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301939-0A0F-41FB-BCE3-ECFF960D9FF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384059" y="3280916"/>
            <a:ext cx="921373" cy="0"/>
          </a:xfrm>
          <a:prstGeom prst="straightConnector1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D28C42-A4BC-45A8-988F-F2AA40934B30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5193490" y="3280915"/>
            <a:ext cx="876946" cy="1"/>
          </a:xfrm>
          <a:prstGeom prst="straightConnector1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6A8D1A7-6914-4BD4-9ED6-AA03970ABDCA}"/>
              </a:ext>
            </a:extLst>
          </p:cNvPr>
          <p:cNvGrpSpPr/>
          <p:nvPr/>
        </p:nvGrpSpPr>
        <p:grpSpPr>
          <a:xfrm>
            <a:off x="9273607" y="2065453"/>
            <a:ext cx="719179" cy="1003507"/>
            <a:chOff x="709657" y="2823220"/>
            <a:chExt cx="719179" cy="1003507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AAD69BE-9A43-4B01-84DB-D634CCF02C8B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H="1">
              <a:off x="709657" y="2933287"/>
              <a:ext cx="668379" cy="8934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7B4FB8-30F1-403D-88BA-0FA072087253}"/>
                </a:ext>
              </a:extLst>
            </p:cNvPr>
            <p:cNvSpPr/>
            <p:nvPr/>
          </p:nvSpPr>
          <p:spPr>
            <a:xfrm>
              <a:off x="1327236" y="2823220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B0A1014-F229-4752-8784-B8F104778145}"/>
              </a:ext>
            </a:extLst>
          </p:cNvPr>
          <p:cNvSpPr txBox="1"/>
          <p:nvPr/>
        </p:nvSpPr>
        <p:spPr>
          <a:xfrm>
            <a:off x="9975053" y="1707577"/>
            <a:ext cx="84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head</a:t>
            </a:r>
            <a:endParaRPr lang="ko-KR" altLang="en-US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9C492C-2DAE-4BCE-B73F-0713F6DFB88F}"/>
              </a:ext>
            </a:extLst>
          </p:cNvPr>
          <p:cNvGrpSpPr/>
          <p:nvPr/>
        </p:nvGrpSpPr>
        <p:grpSpPr>
          <a:xfrm>
            <a:off x="7865699" y="2869850"/>
            <a:ext cx="1222790" cy="702733"/>
            <a:chOff x="3606800" y="1727200"/>
            <a:chExt cx="1092201" cy="55033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1DC6D749-4D26-4E33-8995-C178B33AAAF3}"/>
                </a:ext>
              </a:extLst>
            </p:cNvPr>
            <p:cNvSpPr/>
            <p:nvPr/>
          </p:nvSpPr>
          <p:spPr>
            <a:xfrm>
              <a:off x="3606800" y="1727200"/>
              <a:ext cx="626534" cy="5503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683F8242-E5D6-4F88-98CC-A49D88671E43}"/>
                </a:ext>
              </a:extLst>
            </p:cNvPr>
            <p:cNvSpPr/>
            <p:nvPr/>
          </p:nvSpPr>
          <p:spPr>
            <a:xfrm>
              <a:off x="4072467" y="1727200"/>
              <a:ext cx="626534" cy="5503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76107261-18B7-497A-BF4E-753B4C70B9BF}"/>
              </a:ext>
            </a:extLst>
          </p:cNvPr>
          <p:cNvSpPr/>
          <p:nvPr/>
        </p:nvSpPr>
        <p:spPr>
          <a:xfrm>
            <a:off x="8636166" y="3225448"/>
            <a:ext cx="101600" cy="110067"/>
          </a:xfrm>
          <a:prstGeom prst="ellipse">
            <a:avLst/>
          </a:prstGeom>
          <a:solidFill>
            <a:schemeClr val="tx1"/>
          </a:solidFill>
          <a:ln>
            <a:solidFill>
              <a:srgbClr val="252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97E6AA1-8708-4788-9D18-E70EA80B1701}"/>
              </a:ext>
            </a:extLst>
          </p:cNvPr>
          <p:cNvCxnSpPr>
            <a:stCxn id="35" idx="0"/>
          </p:cNvCxnSpPr>
          <p:nvPr/>
        </p:nvCxnSpPr>
        <p:spPr>
          <a:xfrm flipV="1">
            <a:off x="8686966" y="2174136"/>
            <a:ext cx="0" cy="1051312"/>
          </a:xfrm>
          <a:prstGeom prst="line">
            <a:avLst/>
          </a:prstGeom>
          <a:ln w="19050">
            <a:solidFill>
              <a:srgbClr val="252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849FF78-BA8B-4EA7-BFCF-E127BADFB655}"/>
              </a:ext>
            </a:extLst>
          </p:cNvPr>
          <p:cNvCxnSpPr/>
          <p:nvPr/>
        </p:nvCxnSpPr>
        <p:spPr>
          <a:xfrm flipH="1">
            <a:off x="3038215" y="2174136"/>
            <a:ext cx="5648751" cy="0"/>
          </a:xfrm>
          <a:prstGeom prst="line">
            <a:avLst/>
          </a:prstGeom>
          <a:ln w="19050">
            <a:solidFill>
              <a:srgbClr val="252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99E6DEC-DDF0-4621-B9E6-D527D16728A9}"/>
              </a:ext>
            </a:extLst>
          </p:cNvPr>
          <p:cNvCxnSpPr/>
          <p:nvPr/>
        </p:nvCxnSpPr>
        <p:spPr>
          <a:xfrm>
            <a:off x="3038214" y="2174136"/>
            <a:ext cx="0" cy="648072"/>
          </a:xfrm>
          <a:prstGeom prst="straightConnector1">
            <a:avLst/>
          </a:prstGeom>
          <a:ln w="19050"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D32683-13F8-495F-91B5-70711D945573}"/>
              </a:ext>
            </a:extLst>
          </p:cNvPr>
          <p:cNvSpPr txBox="1"/>
          <p:nvPr/>
        </p:nvSpPr>
        <p:spPr>
          <a:xfrm>
            <a:off x="1558624" y="467892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기존의 연결 리스트의 구조에서 헤드 포인터가 마지막 노드를 가리킨다면 연결 리스트의</a:t>
            </a:r>
            <a:endParaRPr lang="en-US" altLang="ko-KR" b="1" dirty="0"/>
          </a:p>
          <a:p>
            <a:r>
              <a:rPr lang="ko-KR" altLang="en-US" b="1" dirty="0"/>
              <a:t>처음과 끝에 삽입과 삭제가 보다 용이해 집니다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18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연결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58E8C-9196-450D-820E-79E25D6B4AE1}"/>
              </a:ext>
            </a:extLst>
          </p:cNvPr>
          <p:cNvSpPr txBox="1"/>
          <p:nvPr/>
        </p:nvSpPr>
        <p:spPr>
          <a:xfrm>
            <a:off x="1773372" y="1290620"/>
            <a:ext cx="4426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원형 연결 리스트에서의 첫 번째 노드 추가</a:t>
            </a:r>
            <a:endParaRPr lang="en-US" altLang="ko-KR" b="1" dirty="0"/>
          </a:p>
          <a:p>
            <a:r>
              <a:rPr lang="en-US" altLang="ko-KR" b="1" dirty="0"/>
              <a:t>(head</a:t>
            </a:r>
            <a:r>
              <a:rPr lang="ko-KR" altLang="en-US" b="1" dirty="0"/>
              <a:t>가 </a:t>
            </a:r>
            <a:r>
              <a:rPr lang="en-US" altLang="ko-KR" b="1" dirty="0"/>
              <a:t>NULL </a:t>
            </a:r>
            <a:r>
              <a:rPr lang="ko-KR" altLang="en-US" b="1" dirty="0"/>
              <a:t>상태일 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4EE5EEE-9067-4178-80D4-40DC3ABBBB23}"/>
              </a:ext>
            </a:extLst>
          </p:cNvPr>
          <p:cNvGrpSpPr/>
          <p:nvPr/>
        </p:nvGrpSpPr>
        <p:grpSpPr>
          <a:xfrm>
            <a:off x="2723043" y="2206191"/>
            <a:ext cx="3384376" cy="2767032"/>
            <a:chOff x="1487488" y="2822208"/>
            <a:chExt cx="2183312" cy="204695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FFC8915-7725-46E2-8AEE-3D4D82E1354C}"/>
                </a:ext>
              </a:extLst>
            </p:cNvPr>
            <p:cNvGrpSpPr/>
            <p:nvPr/>
          </p:nvGrpSpPr>
          <p:grpSpPr>
            <a:xfrm>
              <a:off x="2448010" y="4166427"/>
              <a:ext cx="1222790" cy="702733"/>
              <a:chOff x="3662478" y="1727200"/>
              <a:chExt cx="1222790" cy="702733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227040B1-125E-451D-9A4A-1FB186A533DE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16" name="정육면체 15">
                  <a:extLst>
                    <a:ext uri="{FF2B5EF4-FFF2-40B4-BE49-F238E27FC236}">
                      <a16:creationId xmlns:a16="http://schemas.microsoft.com/office/drawing/2014/main" id="{7A2F42B5-DE33-4487-B82B-BA204282EF89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정육면체 16">
                  <a:extLst>
                    <a:ext uri="{FF2B5EF4-FFF2-40B4-BE49-F238E27FC236}">
                      <a16:creationId xmlns:a16="http://schemas.microsoft.com/office/drawing/2014/main" id="{0FF743B0-D202-4E60-929C-62D003676D43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E85DF73-25F4-46DC-BE83-283B678E3B81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rgbClr val="252C4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6A8D1A7-6914-4BD4-9ED6-AA03970ABDCA}"/>
                </a:ext>
              </a:extLst>
            </p:cNvPr>
            <p:cNvGrpSpPr/>
            <p:nvPr/>
          </p:nvGrpSpPr>
          <p:grpSpPr>
            <a:xfrm>
              <a:off x="2120099" y="3191540"/>
              <a:ext cx="327911" cy="804396"/>
              <a:chOff x="1327236" y="2823220"/>
              <a:chExt cx="327911" cy="804396"/>
            </a:xfrm>
          </p:grpSpPr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7AAD69BE-9A43-4B01-84DB-D634CCF02C8B}"/>
                  </a:ext>
                </a:extLst>
              </p:cNvPr>
              <p:cNvCxnSpPr>
                <a:cxnSpLocks/>
                <a:stCxn id="27" idx="4"/>
              </p:cNvCxnSpPr>
              <p:nvPr/>
            </p:nvCxnSpPr>
            <p:spPr>
              <a:xfrm>
                <a:off x="1378036" y="2933287"/>
                <a:ext cx="277111" cy="694329"/>
              </a:xfrm>
              <a:prstGeom prst="straightConnector1">
                <a:avLst/>
              </a:prstGeom>
              <a:ln>
                <a:solidFill>
                  <a:srgbClr val="F1404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357B4FB8-30F1-403D-88BA-0FA072087253}"/>
                  </a:ext>
                </a:extLst>
              </p:cNvPr>
              <p:cNvSpPr/>
              <p:nvPr/>
            </p:nvSpPr>
            <p:spPr>
              <a:xfrm>
                <a:off x="1327236" y="2823220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0A1014-F229-4752-8784-B8F104778145}"/>
                </a:ext>
              </a:extLst>
            </p:cNvPr>
            <p:cNvSpPr txBox="1"/>
            <p:nvPr/>
          </p:nvSpPr>
          <p:spPr>
            <a:xfrm>
              <a:off x="1487488" y="2822208"/>
              <a:ext cx="841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head</a:t>
              </a:r>
              <a:endParaRPr lang="ko-KR" altLang="en-US" b="1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D82CE00-3F08-40A9-9249-9CB1D7BF1B6F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3264397" y="3510139"/>
              <a:ext cx="1" cy="1011886"/>
            </a:xfrm>
            <a:prstGeom prst="line">
              <a:avLst/>
            </a:prstGeom>
            <a:ln w="19050">
              <a:solidFill>
                <a:srgbClr val="F140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53D2702-9A9A-4D72-9707-B6E1743665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1458" y="3501008"/>
              <a:ext cx="622939" cy="9131"/>
            </a:xfrm>
            <a:prstGeom prst="line">
              <a:avLst/>
            </a:prstGeom>
            <a:ln w="19050">
              <a:solidFill>
                <a:srgbClr val="F140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36C12B5-FE04-4CEE-AC7F-EB7F6CEC2310}"/>
                </a:ext>
              </a:extLst>
            </p:cNvPr>
            <p:cNvCxnSpPr/>
            <p:nvPr/>
          </p:nvCxnSpPr>
          <p:spPr>
            <a:xfrm>
              <a:off x="2652961" y="3491877"/>
              <a:ext cx="0" cy="576064"/>
            </a:xfrm>
            <a:prstGeom prst="straightConnector1">
              <a:avLst/>
            </a:prstGeom>
            <a:ln w="19050">
              <a:solidFill>
                <a:srgbClr val="F1404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B23584-C77E-4C76-831D-BBEB1AF86E91}"/>
              </a:ext>
            </a:extLst>
          </p:cNvPr>
          <p:cNvSpPr txBox="1"/>
          <p:nvPr/>
        </p:nvSpPr>
        <p:spPr>
          <a:xfrm>
            <a:off x="4583832" y="5106354"/>
            <a:ext cx="108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newnode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3379F5-055E-44A9-8685-1C39CA342AD6}"/>
              </a:ext>
            </a:extLst>
          </p:cNvPr>
          <p:cNvSpPr txBox="1"/>
          <p:nvPr/>
        </p:nvSpPr>
        <p:spPr>
          <a:xfrm>
            <a:off x="3482539" y="313182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(1)</a:t>
            </a:r>
            <a:endParaRPr lang="ko-KR" alt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95DD76-EAD2-4B63-96A5-701E03937C34}"/>
              </a:ext>
            </a:extLst>
          </p:cNvPr>
          <p:cNvSpPr txBox="1"/>
          <p:nvPr/>
        </p:nvSpPr>
        <p:spPr>
          <a:xfrm>
            <a:off x="4827580" y="277906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(2)</a:t>
            </a:r>
            <a:endParaRPr lang="ko-KR" altLang="en-US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4DCB2E-5A68-469A-A9EC-44B583B64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51" y="2166932"/>
            <a:ext cx="4220816" cy="18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6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연결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1DF9D46-54AA-4E31-A7B0-F2E4D52DBCA2}"/>
              </a:ext>
            </a:extLst>
          </p:cNvPr>
          <p:cNvGrpSpPr/>
          <p:nvPr/>
        </p:nvGrpSpPr>
        <p:grpSpPr>
          <a:xfrm>
            <a:off x="6096000" y="3104760"/>
            <a:ext cx="1744134" cy="702733"/>
            <a:chOff x="5902270" y="2466063"/>
            <a:chExt cx="1744134" cy="702733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0E0421D-FB65-401C-91D1-BCA3A14AED73}"/>
                </a:ext>
              </a:extLst>
            </p:cNvPr>
            <p:cNvGrpSpPr/>
            <p:nvPr/>
          </p:nvGrpSpPr>
          <p:grpSpPr>
            <a:xfrm>
              <a:off x="5902270" y="2466063"/>
              <a:ext cx="1222790" cy="702733"/>
              <a:chOff x="3662478" y="1727200"/>
              <a:chExt cx="1222790" cy="702733"/>
            </a:xfrm>
            <a:grpFill/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9473732C-2B67-48B7-8AA5-9E396A7CB192}"/>
                  </a:ext>
                </a:extLst>
              </p:cNvPr>
              <p:cNvGrpSpPr/>
              <p:nvPr/>
            </p:nvGrpSpPr>
            <p:grpSpPr>
              <a:xfrm>
                <a:off x="3662478" y="1727200"/>
                <a:ext cx="1222790" cy="702733"/>
                <a:chOff x="3606800" y="1727200"/>
                <a:chExt cx="1092201" cy="550333"/>
              </a:xfrm>
              <a:grpFill/>
            </p:grpSpPr>
            <p:sp>
              <p:nvSpPr>
                <p:cNvPr id="11" name="정육면체 10">
                  <a:extLst>
                    <a:ext uri="{FF2B5EF4-FFF2-40B4-BE49-F238E27FC236}">
                      <a16:creationId xmlns:a16="http://schemas.microsoft.com/office/drawing/2014/main" id="{AEB33FE8-D1A4-4086-AAB7-AEC566ADDDA2}"/>
                    </a:ext>
                  </a:extLst>
                </p:cNvPr>
                <p:cNvSpPr/>
                <p:nvPr/>
              </p:nvSpPr>
              <p:spPr>
                <a:xfrm>
                  <a:off x="3606800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31C44638-3999-416D-B2EE-F884F1F5781A}"/>
                    </a:ext>
                  </a:extLst>
                </p:cNvPr>
                <p:cNvSpPr/>
                <p:nvPr/>
              </p:nvSpPr>
              <p:spPr>
                <a:xfrm>
                  <a:off x="4072467" y="1727200"/>
                  <a:ext cx="626534" cy="550333"/>
                </a:xfrm>
                <a:prstGeom prst="cub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8540FF6-16C7-42D0-A4D6-E940286D7646}"/>
                  </a:ext>
                </a:extLst>
              </p:cNvPr>
              <p:cNvSpPr/>
              <p:nvPr/>
            </p:nvSpPr>
            <p:spPr>
              <a:xfrm>
                <a:off x="4428066" y="2082799"/>
                <a:ext cx="101600" cy="1100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252C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58EFD2D-34B9-4D45-8CF3-9819F0B2ABAB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6769458" y="2876695"/>
              <a:ext cx="876946" cy="1"/>
            </a:xfrm>
            <a:prstGeom prst="straightConnector1">
              <a:avLst/>
            </a:prstGeom>
            <a:grpFill/>
            <a:ln>
              <a:solidFill>
                <a:srgbClr val="252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FC8915-7725-46E2-8AEE-3D4D82E1354C}"/>
              </a:ext>
            </a:extLst>
          </p:cNvPr>
          <p:cNvGrpSpPr/>
          <p:nvPr/>
        </p:nvGrpSpPr>
        <p:grpSpPr>
          <a:xfrm>
            <a:off x="2516871" y="3105194"/>
            <a:ext cx="1222790" cy="702733"/>
            <a:chOff x="3662478" y="1727200"/>
            <a:chExt cx="1222790" cy="702733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27040B1-125E-451D-9A4A-1FB186A533DE}"/>
                </a:ext>
              </a:extLst>
            </p:cNvPr>
            <p:cNvGrpSpPr/>
            <p:nvPr/>
          </p:nvGrpSpPr>
          <p:grpSpPr>
            <a:xfrm>
              <a:off x="3662478" y="1727200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16" name="정육면체 15">
                <a:extLst>
                  <a:ext uri="{FF2B5EF4-FFF2-40B4-BE49-F238E27FC236}">
                    <a16:creationId xmlns:a16="http://schemas.microsoft.com/office/drawing/2014/main" id="{7A2F42B5-DE33-4487-B82B-BA204282EF89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정육면체 16">
                <a:extLst>
                  <a:ext uri="{FF2B5EF4-FFF2-40B4-BE49-F238E27FC236}">
                    <a16:creationId xmlns:a16="http://schemas.microsoft.com/office/drawing/2014/main" id="{0FF743B0-D202-4E60-929C-62D003676D43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E85DF73-25F4-46DC-BE83-283B678E3B81}"/>
                </a:ext>
              </a:extLst>
            </p:cNvPr>
            <p:cNvSpPr/>
            <p:nvPr/>
          </p:nvSpPr>
          <p:spPr>
            <a:xfrm>
              <a:off x="4428066" y="2082799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6D3C171-FA00-45F7-AED0-699247F808B5}"/>
              </a:ext>
            </a:extLst>
          </p:cNvPr>
          <p:cNvGrpSpPr/>
          <p:nvPr/>
        </p:nvGrpSpPr>
        <p:grpSpPr>
          <a:xfrm>
            <a:off x="4326302" y="3105194"/>
            <a:ext cx="1222790" cy="702733"/>
            <a:chOff x="3662478" y="1727200"/>
            <a:chExt cx="1222790" cy="702733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ABC4A4D-B985-4387-96A9-887A27CB051A}"/>
                </a:ext>
              </a:extLst>
            </p:cNvPr>
            <p:cNvGrpSpPr/>
            <p:nvPr/>
          </p:nvGrpSpPr>
          <p:grpSpPr>
            <a:xfrm>
              <a:off x="3662478" y="1727200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7785A333-901E-4213-86F7-A37A1205C0C8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8689089E-16D7-4EB0-ACFB-1FF934FA3A6E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F084E5-E543-4328-954B-D09FB627BE6D}"/>
                </a:ext>
              </a:extLst>
            </p:cNvPr>
            <p:cNvSpPr/>
            <p:nvPr/>
          </p:nvSpPr>
          <p:spPr>
            <a:xfrm>
              <a:off x="4428066" y="2082799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52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301939-0A0F-41FB-BCE3-ECFF960D9FF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384059" y="3515827"/>
            <a:ext cx="921373" cy="0"/>
          </a:xfrm>
          <a:prstGeom prst="straightConnector1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D28C42-A4BC-45A8-988F-F2AA40934B30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5193490" y="3515826"/>
            <a:ext cx="876946" cy="1"/>
          </a:xfrm>
          <a:prstGeom prst="straightConnector1">
            <a:avLst/>
          </a:prstGeom>
          <a:ln>
            <a:solidFill>
              <a:srgbClr val="252C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6A8D1A7-6914-4BD4-9ED6-AA03970ABDCA}"/>
              </a:ext>
            </a:extLst>
          </p:cNvPr>
          <p:cNvGrpSpPr/>
          <p:nvPr/>
        </p:nvGrpSpPr>
        <p:grpSpPr>
          <a:xfrm>
            <a:off x="9273609" y="2300364"/>
            <a:ext cx="719177" cy="1003507"/>
            <a:chOff x="709659" y="2823220"/>
            <a:chExt cx="719177" cy="1003507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AAD69BE-9A43-4B01-84DB-D634CCF02C8B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H="1">
              <a:off x="709659" y="2917168"/>
              <a:ext cx="632456" cy="909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7B4FB8-30F1-403D-88BA-0FA072087253}"/>
                </a:ext>
              </a:extLst>
            </p:cNvPr>
            <p:cNvSpPr/>
            <p:nvPr/>
          </p:nvSpPr>
          <p:spPr>
            <a:xfrm>
              <a:off x="1327236" y="2823220"/>
              <a:ext cx="101600" cy="110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B0A1014-F229-4752-8784-B8F104778145}"/>
              </a:ext>
            </a:extLst>
          </p:cNvPr>
          <p:cNvSpPr txBox="1"/>
          <p:nvPr/>
        </p:nvSpPr>
        <p:spPr>
          <a:xfrm>
            <a:off x="9975053" y="1942488"/>
            <a:ext cx="84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head</a:t>
            </a:r>
            <a:endParaRPr lang="ko-KR" altLang="en-US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9C492C-2DAE-4BCE-B73F-0713F6DFB88F}"/>
              </a:ext>
            </a:extLst>
          </p:cNvPr>
          <p:cNvGrpSpPr/>
          <p:nvPr/>
        </p:nvGrpSpPr>
        <p:grpSpPr>
          <a:xfrm>
            <a:off x="7865699" y="3104761"/>
            <a:ext cx="1222790" cy="702733"/>
            <a:chOff x="3606800" y="1727200"/>
            <a:chExt cx="1092201" cy="55033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1DC6D749-4D26-4E33-8995-C178B33AAAF3}"/>
                </a:ext>
              </a:extLst>
            </p:cNvPr>
            <p:cNvSpPr/>
            <p:nvPr/>
          </p:nvSpPr>
          <p:spPr>
            <a:xfrm>
              <a:off x="3606800" y="1727200"/>
              <a:ext cx="626534" cy="5503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683F8242-E5D6-4F88-98CC-A49D88671E43}"/>
                </a:ext>
              </a:extLst>
            </p:cNvPr>
            <p:cNvSpPr/>
            <p:nvPr/>
          </p:nvSpPr>
          <p:spPr>
            <a:xfrm>
              <a:off x="4072467" y="1727200"/>
              <a:ext cx="626534" cy="550333"/>
            </a:xfrm>
            <a:prstGeom prst="cub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76107261-18B7-497A-BF4E-753B4C70B9BF}"/>
              </a:ext>
            </a:extLst>
          </p:cNvPr>
          <p:cNvSpPr/>
          <p:nvPr/>
        </p:nvSpPr>
        <p:spPr>
          <a:xfrm>
            <a:off x="8636166" y="3460359"/>
            <a:ext cx="101600" cy="110067"/>
          </a:xfrm>
          <a:prstGeom prst="ellipse">
            <a:avLst/>
          </a:prstGeom>
          <a:solidFill>
            <a:schemeClr val="tx1"/>
          </a:solidFill>
          <a:ln>
            <a:solidFill>
              <a:srgbClr val="252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97E6AA1-8708-4788-9D18-E70EA80B1701}"/>
              </a:ext>
            </a:extLst>
          </p:cNvPr>
          <p:cNvCxnSpPr>
            <a:stCxn id="35" idx="0"/>
          </p:cNvCxnSpPr>
          <p:nvPr/>
        </p:nvCxnSpPr>
        <p:spPr>
          <a:xfrm flipV="1">
            <a:off x="8686966" y="2409047"/>
            <a:ext cx="0" cy="105131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849FF78-BA8B-4EA7-BFCF-E127BADFB655}"/>
              </a:ext>
            </a:extLst>
          </p:cNvPr>
          <p:cNvCxnSpPr>
            <a:cxnSpLocks/>
          </p:cNvCxnSpPr>
          <p:nvPr/>
        </p:nvCxnSpPr>
        <p:spPr>
          <a:xfrm flipH="1">
            <a:off x="1199456" y="2409047"/>
            <a:ext cx="74875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99E6DEC-DDF0-4621-B9E6-D527D16728A9}"/>
              </a:ext>
            </a:extLst>
          </p:cNvPr>
          <p:cNvCxnSpPr/>
          <p:nvPr/>
        </p:nvCxnSpPr>
        <p:spPr>
          <a:xfrm>
            <a:off x="1199456" y="2409047"/>
            <a:ext cx="0" cy="64807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D32683-13F8-495F-91B5-70711D945573}"/>
              </a:ext>
            </a:extLst>
          </p:cNvPr>
          <p:cNvSpPr txBox="1"/>
          <p:nvPr/>
        </p:nvSpPr>
        <p:spPr>
          <a:xfrm>
            <a:off x="1016000" y="4826720"/>
            <a:ext cx="7954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b="1" dirty="0" err="1"/>
              <a:t>newnode</a:t>
            </a:r>
            <a:r>
              <a:rPr lang="ko-KR" altLang="en-US" b="1" dirty="0"/>
              <a:t>의 링크 필드가 처음 노드를 가리킵니다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Both"/>
            </a:pPr>
            <a:endParaRPr lang="en-US" altLang="ko-KR" b="1" dirty="0"/>
          </a:p>
          <a:p>
            <a:pPr marL="342900" indent="-342900">
              <a:buAutoNum type="arabicParenBoth"/>
            </a:pPr>
            <a:r>
              <a:rPr lang="en-US" altLang="ko-KR" b="1" dirty="0"/>
              <a:t>head </a:t>
            </a:r>
            <a:r>
              <a:rPr lang="ko-KR" altLang="en-US" b="1" dirty="0"/>
              <a:t>포인터가 가리키던 마지막 노드가 새로운 노드를 가리키도록 합니다</a:t>
            </a:r>
            <a:r>
              <a:rPr lang="en-US" altLang="ko-KR" b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C65EC-10ED-4992-A60A-1608E4C97954}"/>
              </a:ext>
            </a:extLst>
          </p:cNvPr>
          <p:cNvSpPr txBox="1"/>
          <p:nvPr/>
        </p:nvSpPr>
        <p:spPr>
          <a:xfrm>
            <a:off x="1773856" y="1297489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원형 연결 리스트 처음 노드에 삽입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0204927-0AFC-43AE-A103-E537953C7CD7}"/>
              </a:ext>
            </a:extLst>
          </p:cNvPr>
          <p:cNvGrpSpPr/>
          <p:nvPr/>
        </p:nvGrpSpPr>
        <p:grpSpPr>
          <a:xfrm>
            <a:off x="711736" y="3104760"/>
            <a:ext cx="1222790" cy="702733"/>
            <a:chOff x="3662478" y="1727200"/>
            <a:chExt cx="1222790" cy="702733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20C9921-247F-4412-8E1E-3DF2AD23D2BD}"/>
                </a:ext>
              </a:extLst>
            </p:cNvPr>
            <p:cNvGrpSpPr/>
            <p:nvPr/>
          </p:nvGrpSpPr>
          <p:grpSpPr>
            <a:xfrm>
              <a:off x="3662478" y="1727200"/>
              <a:ext cx="1222790" cy="702733"/>
              <a:chOff x="3606800" y="1727200"/>
              <a:chExt cx="1092201" cy="550333"/>
            </a:xfrm>
            <a:grpFill/>
          </p:grpSpPr>
          <p:sp>
            <p:nvSpPr>
              <p:cNvPr id="44" name="정육면체 43">
                <a:extLst>
                  <a:ext uri="{FF2B5EF4-FFF2-40B4-BE49-F238E27FC236}">
                    <a16:creationId xmlns:a16="http://schemas.microsoft.com/office/drawing/2014/main" id="{43FA9D5D-CE66-44A9-8CE2-3989E19608D0}"/>
                  </a:ext>
                </a:extLst>
              </p:cNvPr>
              <p:cNvSpPr/>
              <p:nvPr/>
            </p:nvSpPr>
            <p:spPr>
              <a:xfrm>
                <a:off x="3606800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E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정육면체 44">
                <a:extLst>
                  <a:ext uri="{FF2B5EF4-FFF2-40B4-BE49-F238E27FC236}">
                    <a16:creationId xmlns:a16="http://schemas.microsoft.com/office/drawing/2014/main" id="{8CD8FF5B-C9D2-448D-B19A-08B29AE58343}"/>
                  </a:ext>
                </a:extLst>
              </p:cNvPr>
              <p:cNvSpPr/>
              <p:nvPr/>
            </p:nvSpPr>
            <p:spPr>
              <a:xfrm>
                <a:off x="4072467" y="1727200"/>
                <a:ext cx="626534" cy="550333"/>
              </a:xfrm>
              <a:prstGeom prst="cub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5C20408-1BA2-4B69-A2D4-56A68C1C9577}"/>
                </a:ext>
              </a:extLst>
            </p:cNvPr>
            <p:cNvSpPr/>
            <p:nvPr/>
          </p:nvSpPr>
          <p:spPr>
            <a:xfrm>
              <a:off x="4428066" y="2082799"/>
              <a:ext cx="101600" cy="110067"/>
            </a:xfrm>
            <a:prstGeom prst="ellipse">
              <a:avLst/>
            </a:prstGeom>
            <a:solidFill>
              <a:srgbClr val="252C4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4AFDF9-93C8-470A-9F7C-398151BCF260}"/>
              </a:ext>
            </a:extLst>
          </p:cNvPr>
          <p:cNvCxnSpPr>
            <a:cxnSpLocks/>
          </p:cNvCxnSpPr>
          <p:nvPr/>
        </p:nvCxnSpPr>
        <p:spPr>
          <a:xfrm>
            <a:off x="1558624" y="3502775"/>
            <a:ext cx="92137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C1A862-8EB8-49D4-89E4-1819C7BEAE49}"/>
              </a:ext>
            </a:extLst>
          </p:cNvPr>
          <p:cNvSpPr txBox="1"/>
          <p:nvPr/>
        </p:nvSpPr>
        <p:spPr>
          <a:xfrm>
            <a:off x="670340" y="3995772"/>
            <a:ext cx="112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newnode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0154D3-989D-480F-ADDF-6EA813952092}"/>
              </a:ext>
            </a:extLst>
          </p:cNvPr>
          <p:cNvSpPr txBox="1"/>
          <p:nvPr/>
        </p:nvSpPr>
        <p:spPr>
          <a:xfrm>
            <a:off x="2031030" y="312122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(1)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7AB396-A95D-4BF6-9213-139CB3D4BA3D}"/>
              </a:ext>
            </a:extLst>
          </p:cNvPr>
          <p:cNvSpPr txBox="1"/>
          <p:nvPr/>
        </p:nvSpPr>
        <p:spPr>
          <a:xfrm>
            <a:off x="1478307" y="197753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(2)</a:t>
            </a:r>
            <a:endParaRPr lang="ko-KR" altLang="en-US" sz="14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DD55880-4BF4-43C1-8DBE-C4F79F72C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870" y="4985328"/>
            <a:ext cx="2995602" cy="60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0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1195</Words>
  <Application>Microsoft Office PowerPoint</Application>
  <PresentationFormat>와이드스크린</PresentationFormat>
  <Paragraphs>376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한둥근체 돋움</vt:lpstr>
      <vt:lpstr>한둥근체 제목</vt:lpstr>
      <vt:lpstr>Arial</vt:lpstr>
      <vt:lpstr>Office 테마</vt:lpstr>
      <vt:lpstr>연결 리스트 2</vt:lpstr>
      <vt:lpstr>PowerPoint 프레젠테이션</vt:lpstr>
      <vt:lpstr>원형 연결 리스트</vt:lpstr>
      <vt:lpstr>원형 연결 리스트</vt:lpstr>
      <vt:lpstr>원형 연결 리스트</vt:lpstr>
      <vt:lpstr>원형 연결 리스트</vt:lpstr>
      <vt:lpstr>원형 연결 리스트</vt:lpstr>
      <vt:lpstr>원형 연결 리스트</vt:lpstr>
      <vt:lpstr>원형 연결 리스트</vt:lpstr>
      <vt:lpstr>원형 연결 리스트</vt:lpstr>
      <vt:lpstr>원형 연결 리스트</vt:lpstr>
      <vt:lpstr>원형 연결 리스트</vt:lpstr>
      <vt:lpstr>이중 연결 리스트</vt:lpstr>
      <vt:lpstr>이중 연결 리스트</vt:lpstr>
      <vt:lpstr>이중 연결 리스트</vt:lpstr>
      <vt:lpstr>이중 연결 리스트</vt:lpstr>
      <vt:lpstr>이중 연결 리스트</vt:lpstr>
      <vt:lpstr>이중 연결 리스트</vt:lpstr>
      <vt:lpstr>이중 연결 리스트</vt:lpstr>
      <vt:lpstr>이중 연결 리스트</vt:lpstr>
      <vt:lpstr>이중 연결 리스트</vt:lpstr>
      <vt:lpstr>이중 연결 리스트</vt:lpstr>
      <vt:lpstr>PowerPoint 프레젠테이션</vt:lpstr>
      <vt:lpstr>연결 리스트로 구현한 스택/큐</vt:lpstr>
      <vt:lpstr>연결 리스트로 구현한 스택/큐</vt:lpstr>
      <vt:lpstr>연결 리스트로 구현한 스택/큐</vt:lpstr>
      <vt:lpstr>연결 리스트로 구현한 스택/큐</vt:lpstr>
      <vt:lpstr>연결 리스트로 구현한 스택/큐</vt:lpstr>
      <vt:lpstr>연결 리스트로 구현한 스택/큐</vt:lpstr>
      <vt:lpstr>연결 리스트로 구현한 스택/큐</vt:lpstr>
      <vt:lpstr>연결 리스트로 구현한 스택/큐</vt:lpstr>
      <vt:lpstr>연결 리스트로 구현한 스택/큐</vt:lpstr>
      <vt:lpstr>연결 리스트로 구현한 스택/큐</vt:lpstr>
      <vt:lpstr>연결 리스트로 구현한 스택/큐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함수</dc:title>
  <dc:creator>김 민기</dc:creator>
  <cp:lastModifiedBy>김 민기</cp:lastModifiedBy>
  <cp:revision>61</cp:revision>
  <dcterms:created xsi:type="dcterms:W3CDTF">2019-07-11T08:18:35Z</dcterms:created>
  <dcterms:modified xsi:type="dcterms:W3CDTF">2020-02-02T11:17:36Z</dcterms:modified>
</cp:coreProperties>
</file>