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258" r:id="rId4"/>
    <p:sldId id="257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61" r:id="rId17"/>
    <p:sldId id="270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67" r:id="rId38"/>
    <p:sldId id="263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8" r:id="rId50"/>
    <p:sldId id="329" r:id="rId51"/>
    <p:sldId id="330" r:id="rId52"/>
    <p:sldId id="331" r:id="rId53"/>
    <p:sldId id="332" r:id="rId54"/>
    <p:sldId id="280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기" initials="김민" lastIdx="1" clrIdx="0">
    <p:extLst>
      <p:ext uri="{19B8F6BF-5375-455C-9EA6-DF929625EA0E}">
        <p15:presenceInfo xmlns:p15="http://schemas.microsoft.com/office/powerpoint/2012/main" userId="6a8753484d8c9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BD"/>
    <a:srgbClr val="FF9966"/>
    <a:srgbClr val="FFCC99"/>
    <a:srgbClr val="970D97"/>
    <a:srgbClr val="FFCCCC"/>
    <a:srgbClr val="000000"/>
    <a:srgbClr val="252C41"/>
    <a:srgbClr val="F1404B"/>
    <a:srgbClr val="DDDFE6"/>
    <a:srgbClr val="F4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899E9-51E0-478F-9B09-CA833605D9E1}" v="1003" dt="2020-02-22T13:41:4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70588" autoAdjust="0"/>
  </p:normalViewPr>
  <p:slideViewPr>
    <p:cSldViewPr>
      <p:cViewPr varScale="1">
        <p:scale>
          <a:sx n="80" d="100"/>
          <a:sy n="80" d="100"/>
        </p:scale>
        <p:origin x="191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기" userId="6a8753484d8c9a99" providerId="LiveId" clId="{26A899E9-51E0-478F-9B09-CA833605D9E1}"/>
    <pc:docChg chg="undo custSel addSld delSld modSld">
      <pc:chgData name="김 민기" userId="6a8753484d8c9a99" providerId="LiveId" clId="{26A899E9-51E0-478F-9B09-CA833605D9E1}" dt="2020-03-03T06:24:14.419" v="12977" actId="20577"/>
      <pc:docMkLst>
        <pc:docMk/>
      </pc:docMkLst>
      <pc:sldChg chg="modSp">
        <pc:chgData name="김 민기" userId="6a8753484d8c9a99" providerId="LiveId" clId="{26A899E9-51E0-478F-9B09-CA833605D9E1}" dt="2020-02-22T09:46:24.985" v="2957"/>
        <pc:sldMkLst>
          <pc:docMk/>
          <pc:sldMk cId="1464318503" sldId="256"/>
        </pc:sldMkLst>
        <pc:spChg chg="mod">
          <ac:chgData name="김 민기" userId="6a8753484d8c9a99" providerId="LiveId" clId="{26A899E9-51E0-478F-9B09-CA833605D9E1}" dt="2020-02-22T09:46:24.985" v="2957"/>
          <ac:spMkLst>
            <pc:docMk/>
            <pc:sldMk cId="1464318503" sldId="256"/>
            <ac:spMk id="2" creationId="{762F92D2-E117-4997-B589-124BD3CF0337}"/>
          </ac:spMkLst>
        </pc:spChg>
        <pc:spChg chg="mod">
          <ac:chgData name="김 민기" userId="6a8753484d8c9a99" providerId="LiveId" clId="{26A899E9-51E0-478F-9B09-CA833605D9E1}" dt="2020-02-22T09:46:17.260" v="2940" actId="20577"/>
          <ac:spMkLst>
            <pc:docMk/>
            <pc:sldMk cId="1464318503" sldId="256"/>
            <ac:spMk id="3" creationId="{F536C807-CB09-45BE-87BC-5FC0B4BD68A3}"/>
          </ac:spMkLst>
        </pc:spChg>
      </pc:sldChg>
      <pc:sldChg chg="addSp modSp modNotesTx">
        <pc:chgData name="김 민기" userId="6a8753484d8c9a99" providerId="LiveId" clId="{26A899E9-51E0-478F-9B09-CA833605D9E1}" dt="2020-02-22T15:39:29.011" v="7661" actId="1036"/>
        <pc:sldMkLst>
          <pc:docMk/>
          <pc:sldMk cId="1971467522" sldId="263"/>
        </pc:sldMkLst>
        <pc:spChg chg="add mod">
          <ac:chgData name="김 민기" userId="6a8753484d8c9a99" providerId="LiveId" clId="{26A899E9-51E0-478F-9B09-CA833605D9E1}" dt="2020-02-22T15:39:17.050" v="7655" actId="1076"/>
          <ac:spMkLst>
            <pc:docMk/>
            <pc:sldMk cId="1971467522" sldId="263"/>
            <ac:spMk id="2" creationId="{49222BA1-C47E-4655-9826-33929B9EF0AD}"/>
          </ac:spMkLst>
        </pc:spChg>
        <pc:spChg chg="add mod">
          <ac:chgData name="김 민기" userId="6a8753484d8c9a99" providerId="LiveId" clId="{26A899E9-51E0-478F-9B09-CA833605D9E1}" dt="2020-02-22T15:38:34.100" v="7628" actId="14100"/>
          <ac:spMkLst>
            <pc:docMk/>
            <pc:sldMk cId="1971467522" sldId="263"/>
            <ac:spMk id="6" creationId="{18F8701D-748A-45CD-B94D-BA4E9CDBE52D}"/>
          </ac:spMkLst>
        </pc:spChg>
        <pc:graphicFrameChg chg="add mod modGraphic">
          <ac:chgData name="김 민기" userId="6a8753484d8c9a99" providerId="LiveId" clId="{26A899E9-51E0-478F-9B09-CA833605D9E1}" dt="2020-02-22T15:39:29.011" v="7661" actId="1036"/>
          <ac:graphicFrameMkLst>
            <pc:docMk/>
            <pc:sldMk cId="1971467522" sldId="263"/>
            <ac:graphicFrameMk id="11" creationId="{47DEC465-3B84-427C-B56F-B12FFC160ECD}"/>
          </ac:graphicFrameMkLst>
        </pc:graphicFrameChg>
        <pc:graphicFrameChg chg="add mod">
          <ac:chgData name="김 민기" userId="6a8753484d8c9a99" providerId="LiveId" clId="{26A899E9-51E0-478F-9B09-CA833605D9E1}" dt="2020-02-22T15:39:29.011" v="7661" actId="1036"/>
          <ac:graphicFrameMkLst>
            <pc:docMk/>
            <pc:sldMk cId="1971467522" sldId="263"/>
            <ac:graphicFrameMk id="12" creationId="{BC80F7FD-65DF-48AB-9CA7-69506C361646}"/>
          </ac:graphicFrameMkLst>
        </pc:graphicFrameChg>
        <pc:picChg chg="add mod">
          <ac:chgData name="김 민기" userId="6a8753484d8c9a99" providerId="LiveId" clId="{26A899E9-51E0-478F-9B09-CA833605D9E1}" dt="2020-02-22T15:39:29.011" v="7661" actId="1036"/>
          <ac:picMkLst>
            <pc:docMk/>
            <pc:sldMk cId="1971467522" sldId="263"/>
            <ac:picMk id="9" creationId="{FD1F35DB-A471-433D-95F2-5BEC810E4615}"/>
          </ac:picMkLst>
        </pc:picChg>
        <pc:picChg chg="add mod">
          <ac:chgData name="김 민기" userId="6a8753484d8c9a99" providerId="LiveId" clId="{26A899E9-51E0-478F-9B09-CA833605D9E1}" dt="2020-02-22T15:39:29.011" v="7661" actId="1036"/>
          <ac:picMkLst>
            <pc:docMk/>
            <pc:sldMk cId="1971467522" sldId="263"/>
            <ac:picMk id="10" creationId="{51D465EC-4DCD-4864-8990-7239C9E79C63}"/>
          </ac:picMkLst>
        </pc:picChg>
      </pc:sldChg>
      <pc:sldChg chg="addSp modSp">
        <pc:chgData name="김 민기" userId="6a8753484d8c9a99" providerId="LiveId" clId="{26A899E9-51E0-478F-9B09-CA833605D9E1}" dt="2020-02-26T06:19:19.248" v="12643"/>
        <pc:sldMkLst>
          <pc:docMk/>
          <pc:sldMk cId="4195675200" sldId="270"/>
        </pc:sldMkLst>
        <pc:spChg chg="add mod">
          <ac:chgData name="김 민기" userId="6a8753484d8c9a99" providerId="LiveId" clId="{26A899E9-51E0-478F-9B09-CA833605D9E1}" dt="2020-02-26T06:19:19.248" v="12643"/>
          <ac:spMkLst>
            <pc:docMk/>
            <pc:sldMk cId="4195675200" sldId="270"/>
            <ac:spMk id="2" creationId="{FD545818-652F-44CF-AC97-DF91BA0717F0}"/>
          </ac:spMkLst>
        </pc:spChg>
        <pc:picChg chg="add mod">
          <ac:chgData name="김 민기" userId="6a8753484d8c9a99" providerId="LiveId" clId="{26A899E9-51E0-478F-9B09-CA833605D9E1}" dt="2020-02-22T09:31:09.699" v="2182" actId="1076"/>
          <ac:picMkLst>
            <pc:docMk/>
            <pc:sldMk cId="4195675200" sldId="270"/>
            <ac:picMk id="1026" creationId="{13BAAFEE-25B2-41AE-8012-88E93FC64536}"/>
          </ac:picMkLst>
        </pc:picChg>
      </pc:sldChg>
      <pc:sldChg chg="modSp">
        <pc:chgData name="김 민기" userId="6a8753484d8c9a99" providerId="LiveId" clId="{26A899E9-51E0-478F-9B09-CA833605D9E1}" dt="2020-02-22T17:01:31.524" v="12607" actId="113"/>
        <pc:sldMkLst>
          <pc:docMk/>
          <pc:sldMk cId="457804198" sldId="282"/>
        </pc:sldMkLst>
        <pc:graphicFrameChg chg="modGraphic">
          <ac:chgData name="김 민기" userId="6a8753484d8c9a99" providerId="LiveId" clId="{26A899E9-51E0-478F-9B09-CA833605D9E1}" dt="2020-02-22T17:01:31.524" v="12607" actId="113"/>
          <ac:graphicFrameMkLst>
            <pc:docMk/>
            <pc:sldMk cId="457804198" sldId="282"/>
            <ac:graphicFrameMk id="3" creationId="{709FEE0F-55E3-46A2-A5E3-5E762F74B356}"/>
          </ac:graphicFrameMkLst>
        </pc:graphicFrameChg>
      </pc:sldChg>
      <pc:sldChg chg="modSp">
        <pc:chgData name="김 민기" userId="6a8753484d8c9a99" providerId="LiveId" clId="{26A899E9-51E0-478F-9B09-CA833605D9E1}" dt="2020-02-22T09:14:24.365" v="860" actId="20577"/>
        <pc:sldMkLst>
          <pc:docMk/>
          <pc:sldMk cId="2659137311" sldId="285"/>
        </pc:sldMkLst>
        <pc:spChg chg="mod">
          <ac:chgData name="김 민기" userId="6a8753484d8c9a99" providerId="LiveId" clId="{26A899E9-51E0-478F-9B09-CA833605D9E1}" dt="2020-02-22T09:14:24.365" v="860" actId="20577"/>
          <ac:spMkLst>
            <pc:docMk/>
            <pc:sldMk cId="2659137311" sldId="285"/>
            <ac:spMk id="6" creationId="{604CD26E-2715-4E3B-8DF3-9C61D3FFDCF7}"/>
          </ac:spMkLst>
        </pc:spChg>
      </pc:sldChg>
      <pc:sldChg chg="modSp">
        <pc:chgData name="김 민기" userId="6a8753484d8c9a99" providerId="LiveId" clId="{26A899E9-51E0-478F-9B09-CA833605D9E1}" dt="2020-02-22T09:14:18.850" v="859" actId="20577"/>
        <pc:sldMkLst>
          <pc:docMk/>
          <pc:sldMk cId="4164540517" sldId="286"/>
        </pc:sldMkLst>
        <pc:spChg chg="mod">
          <ac:chgData name="김 민기" userId="6a8753484d8c9a99" providerId="LiveId" clId="{26A899E9-51E0-478F-9B09-CA833605D9E1}" dt="2020-02-22T09:14:18.850" v="859" actId="20577"/>
          <ac:spMkLst>
            <pc:docMk/>
            <pc:sldMk cId="4164540517" sldId="286"/>
            <ac:spMk id="6" creationId="{CFAB2D1D-AEB5-486C-9740-2B813F293684}"/>
          </ac:spMkLst>
        </pc:spChg>
      </pc:sldChg>
      <pc:sldChg chg="modSp">
        <pc:chgData name="김 민기" userId="6a8753484d8c9a99" providerId="LiveId" clId="{26A899E9-51E0-478F-9B09-CA833605D9E1}" dt="2020-02-22T09:14:13.013" v="858" actId="20577"/>
        <pc:sldMkLst>
          <pc:docMk/>
          <pc:sldMk cId="63405784" sldId="287"/>
        </pc:sldMkLst>
        <pc:spChg chg="mod">
          <ac:chgData name="김 민기" userId="6a8753484d8c9a99" providerId="LiveId" clId="{26A899E9-51E0-478F-9B09-CA833605D9E1}" dt="2020-02-22T09:14:13.013" v="858" actId="20577"/>
          <ac:spMkLst>
            <pc:docMk/>
            <pc:sldMk cId="63405784" sldId="287"/>
            <ac:spMk id="6" creationId="{89518D04-7A6B-4D87-AD35-751D3BCD1957}"/>
          </ac:spMkLst>
        </pc:spChg>
        <pc:spChg chg="mod">
          <ac:chgData name="김 민기" userId="6a8753484d8c9a99" providerId="LiveId" clId="{26A899E9-51E0-478F-9B09-CA833605D9E1}" dt="2020-02-22T08:58:44.037" v="265" actId="14100"/>
          <ac:spMkLst>
            <pc:docMk/>
            <pc:sldMk cId="63405784" sldId="287"/>
            <ac:spMk id="46" creationId="{157AB49F-C5C4-448F-A511-7E29FD7B2F7D}"/>
          </ac:spMkLst>
        </pc:spChg>
      </pc:sldChg>
      <pc:sldChg chg="addSp delSp modSp">
        <pc:chgData name="김 민기" userId="6a8753484d8c9a99" providerId="LiveId" clId="{26A899E9-51E0-478F-9B09-CA833605D9E1}" dt="2020-02-22T09:14:08.855" v="857" actId="20577"/>
        <pc:sldMkLst>
          <pc:docMk/>
          <pc:sldMk cId="708477525" sldId="288"/>
        </pc:sldMkLst>
        <pc:spChg chg="add mod">
          <ac:chgData name="김 민기" userId="6a8753484d8c9a99" providerId="LiveId" clId="{26A899E9-51E0-478F-9B09-CA833605D9E1}" dt="2020-02-22T09:14:08.855" v="857" actId="20577"/>
          <ac:spMkLst>
            <pc:docMk/>
            <pc:sldMk cId="708477525" sldId="288"/>
            <ac:spMk id="6" creationId="{C9D65D29-51A8-4370-9D04-9EDD061B3F9C}"/>
          </ac:spMkLst>
        </pc:spChg>
        <pc:spChg chg="mod topLvl">
          <ac:chgData name="김 민기" userId="6a8753484d8c9a99" providerId="LiveId" clId="{26A899E9-51E0-478F-9B09-CA833605D9E1}" dt="2020-02-22T09:00:40.487" v="274" actId="165"/>
          <ac:spMkLst>
            <pc:docMk/>
            <pc:sldMk cId="708477525" sldId="288"/>
            <ac:spMk id="18" creationId="{61FB589A-D3E9-4A95-BE22-CD2694233E78}"/>
          </ac:spMkLst>
        </pc:spChg>
        <pc:spChg chg="del">
          <ac:chgData name="김 민기" userId="6a8753484d8c9a99" providerId="LiveId" clId="{26A899E9-51E0-478F-9B09-CA833605D9E1}" dt="2020-02-22T08:59:00.757" v="270" actId="478"/>
          <ac:spMkLst>
            <pc:docMk/>
            <pc:sldMk cId="708477525" sldId="288"/>
            <ac:spMk id="28" creationId="{87434486-B048-45D9-AA57-AC2A2331086A}"/>
          </ac:spMkLst>
        </pc:spChg>
        <pc:spChg chg="add del">
          <ac:chgData name="김 민기" userId="6a8753484d8c9a99" providerId="LiveId" clId="{26A899E9-51E0-478F-9B09-CA833605D9E1}" dt="2020-02-22T09:00:18.544" v="273" actId="478"/>
          <ac:spMkLst>
            <pc:docMk/>
            <pc:sldMk cId="708477525" sldId="288"/>
            <ac:spMk id="40" creationId="{5C1E7685-4E42-4FF7-A23C-5AD0B8CF0066}"/>
          </ac:spMkLst>
        </pc:spChg>
        <pc:spChg chg="add del">
          <ac:chgData name="김 민기" userId="6a8753484d8c9a99" providerId="LiveId" clId="{26A899E9-51E0-478F-9B09-CA833605D9E1}" dt="2020-02-22T09:00:18.544" v="273" actId="478"/>
          <ac:spMkLst>
            <pc:docMk/>
            <pc:sldMk cId="708477525" sldId="288"/>
            <ac:spMk id="41" creationId="{4FDCEE5C-79FD-4E58-BCB9-A9E9597BE929}"/>
          </ac:spMkLst>
        </pc:spChg>
        <pc:spChg chg="add del">
          <ac:chgData name="김 민기" userId="6a8753484d8c9a99" providerId="LiveId" clId="{26A899E9-51E0-478F-9B09-CA833605D9E1}" dt="2020-02-22T09:00:18.544" v="273" actId="478"/>
          <ac:spMkLst>
            <pc:docMk/>
            <pc:sldMk cId="708477525" sldId="288"/>
            <ac:spMk id="42" creationId="{9E1403CA-0534-430A-AACA-32A925568B0C}"/>
          </ac:spMkLst>
        </pc:spChg>
        <pc:spChg chg="add mod">
          <ac:chgData name="김 민기" userId="6a8753484d8c9a99" providerId="LiveId" clId="{26A899E9-51E0-478F-9B09-CA833605D9E1}" dt="2020-02-22T09:02:00.197" v="373" actId="20577"/>
          <ac:spMkLst>
            <pc:docMk/>
            <pc:sldMk cId="708477525" sldId="288"/>
            <ac:spMk id="45" creationId="{5A8B5BFC-04B0-4FC3-B077-6CAD43F7E8B2}"/>
          </ac:spMkLst>
        </pc:spChg>
        <pc:grpChg chg="add de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7" creationId="{7E49BE54-D4F8-4671-B4B1-640A4333DA27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8" creationId="{A564E7B1-8935-471E-A990-738FDF5EC57A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9" creationId="{51D3EAE0-45C0-4D5F-8E67-4358823C5139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10" creationId="{4BC87BDB-14BC-4281-93A9-1D9EFF5C4A31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11" creationId="{FCAD7974-3011-4931-AF53-28D7D417F749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12" creationId="{2D149133-203E-41C9-832A-D859218E228F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13" creationId="{3BF8CDF8-7FB9-4FDA-9A00-2EDB4398A635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14" creationId="{07DE19A3-46EA-4CBE-9ACA-A594F5B43B70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15" creationId="{BD62F81A-7650-4A82-AD63-4B1D86A6006E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16" creationId="{FFEFEE76-C5BE-4C27-A8D0-5E7FD8915DE0}"/>
          </ac:grpSpMkLst>
        </pc:grpChg>
        <pc:grpChg chg="mod topLvl">
          <ac:chgData name="김 민기" userId="6a8753484d8c9a99" providerId="LiveId" clId="{26A899E9-51E0-478F-9B09-CA833605D9E1}" dt="2020-02-22T09:00:40.487" v="274" actId="165"/>
          <ac:grpSpMkLst>
            <pc:docMk/>
            <pc:sldMk cId="708477525" sldId="288"/>
            <ac:grpSpMk id="17" creationId="{0F40B36D-1DC6-41A1-B7D4-0C25F80C5C35}"/>
          </ac:grpSpMkLst>
        </pc:grpChg>
        <pc:cxnChg chg="add del mod">
          <ac:chgData name="김 민기" userId="6a8753484d8c9a99" providerId="LiveId" clId="{26A899E9-51E0-478F-9B09-CA833605D9E1}" dt="2020-02-22T09:00:18.544" v="273" actId="478"/>
          <ac:cxnSpMkLst>
            <pc:docMk/>
            <pc:sldMk cId="708477525" sldId="288"/>
            <ac:cxnSpMk id="43" creationId="{87261514-ABDC-4996-AF48-CC36FD16219E}"/>
          </ac:cxnSpMkLst>
        </pc:cxnChg>
        <pc:cxnChg chg="add mod">
          <ac:chgData name="김 민기" userId="6a8753484d8c9a99" providerId="LiveId" clId="{26A899E9-51E0-478F-9B09-CA833605D9E1}" dt="2020-02-22T09:01:06.149" v="278" actId="1036"/>
          <ac:cxnSpMkLst>
            <pc:docMk/>
            <pc:sldMk cId="708477525" sldId="288"/>
            <ac:cxnSpMk id="44" creationId="{928634A5-8EA9-45A4-BEFE-04A6C46AE229}"/>
          </ac:cxnSpMkLst>
        </pc:cxnChg>
      </pc:sldChg>
      <pc:sldChg chg="addSp delSp modSp add">
        <pc:chgData name="김 민기" userId="6a8753484d8c9a99" providerId="LiveId" clId="{26A899E9-51E0-478F-9B09-CA833605D9E1}" dt="2020-02-22T09:14:05.332" v="856" actId="20577"/>
        <pc:sldMkLst>
          <pc:docMk/>
          <pc:sldMk cId="1651120495" sldId="289"/>
        </pc:sldMkLst>
        <pc:spChg chg="add mod">
          <ac:chgData name="김 민기" userId="6a8753484d8c9a99" providerId="LiveId" clId="{26A899E9-51E0-478F-9B09-CA833605D9E1}" dt="2020-02-22T09:14:05.332" v="856" actId="20577"/>
          <ac:spMkLst>
            <pc:docMk/>
            <pc:sldMk cId="1651120495" sldId="289"/>
            <ac:spMk id="6" creationId="{76DB8590-F96C-463E-9C63-4F9CA1833ED9}"/>
          </ac:spMkLst>
        </pc:spChg>
        <pc:spChg chg="del">
          <ac:chgData name="김 민기" userId="6a8753484d8c9a99" providerId="LiveId" clId="{26A899E9-51E0-478F-9B09-CA833605D9E1}" dt="2020-02-22T09:02:07.773" v="374" actId="478"/>
          <ac:spMkLst>
            <pc:docMk/>
            <pc:sldMk cId="1651120495" sldId="289"/>
            <ac:spMk id="28" creationId="{87434486-B048-45D9-AA57-AC2A2331086A}"/>
          </ac:spMkLst>
        </pc:spChg>
        <pc:spChg chg="mod">
          <ac:chgData name="김 민기" userId="6a8753484d8c9a99" providerId="LiveId" clId="{26A899E9-51E0-478F-9B09-CA833605D9E1}" dt="2020-02-22T09:03:31.283" v="464" actId="20577"/>
          <ac:spMkLst>
            <pc:docMk/>
            <pc:sldMk cId="1651120495" sldId="289"/>
            <ac:spMk id="34" creationId="{C58A52F4-A4F9-4DF7-A250-2F0DFD878CB3}"/>
          </ac:spMkLst>
        </pc:spChg>
        <pc:spChg chg="mod">
          <ac:chgData name="김 민기" userId="6a8753484d8c9a99" providerId="LiveId" clId="{26A899E9-51E0-478F-9B09-CA833605D9E1}" dt="2020-02-22T09:03:26.381" v="459" actId="20577"/>
          <ac:spMkLst>
            <pc:docMk/>
            <pc:sldMk cId="1651120495" sldId="289"/>
            <ac:spMk id="38" creationId="{4C52AF43-4FA8-4932-9E7D-8A33282BD708}"/>
          </ac:spMkLst>
        </pc:spChg>
        <pc:spChg chg="add mod">
          <ac:chgData name="김 민기" userId="6a8753484d8c9a99" providerId="LiveId" clId="{26A899E9-51E0-478F-9B09-CA833605D9E1}" dt="2020-02-22T09:04:29.920" v="507" actId="1035"/>
          <ac:spMkLst>
            <pc:docMk/>
            <pc:sldMk cId="1651120495" sldId="289"/>
            <ac:spMk id="40" creationId="{131DE6BE-C952-4B59-8D76-74E2C8DBE39F}"/>
          </ac:spMkLst>
        </pc:spChg>
        <pc:spChg chg="add mod">
          <ac:chgData name="김 민기" userId="6a8753484d8c9a99" providerId="LiveId" clId="{26A899E9-51E0-478F-9B09-CA833605D9E1}" dt="2020-02-22T09:04:29.920" v="507" actId="1035"/>
          <ac:spMkLst>
            <pc:docMk/>
            <pc:sldMk cId="1651120495" sldId="289"/>
            <ac:spMk id="41" creationId="{AC0706D5-00CE-4B9D-91C9-340DB908948C}"/>
          </ac:spMkLst>
        </pc:spChg>
        <pc:spChg chg="add del">
          <ac:chgData name="김 민기" userId="6a8753484d8c9a99" providerId="LiveId" clId="{26A899E9-51E0-478F-9B09-CA833605D9E1}" dt="2020-02-22T09:03:49.074" v="466" actId="478"/>
          <ac:spMkLst>
            <pc:docMk/>
            <pc:sldMk cId="1651120495" sldId="289"/>
            <ac:spMk id="42" creationId="{AC79F3C0-3842-4B2B-9400-C196D9445D9F}"/>
          </ac:spMkLst>
        </pc:spChg>
        <pc:spChg chg="add mod">
          <ac:chgData name="김 민기" userId="6a8753484d8c9a99" providerId="LiveId" clId="{26A899E9-51E0-478F-9B09-CA833605D9E1}" dt="2020-02-22T09:06:10.409" v="744" actId="1036"/>
          <ac:spMkLst>
            <pc:docMk/>
            <pc:sldMk cId="1651120495" sldId="289"/>
            <ac:spMk id="43" creationId="{7F0E2F73-BD4A-4CBC-88AD-125C51E54775}"/>
          </ac:spMkLst>
        </pc:spChg>
        <pc:grpChg chg="add">
          <ac:chgData name="김 민기" userId="6a8753484d8c9a99" providerId="LiveId" clId="{26A899E9-51E0-478F-9B09-CA833605D9E1}" dt="2020-02-22T09:03:23.071" v="456"/>
          <ac:grpSpMkLst>
            <pc:docMk/>
            <pc:sldMk cId="1651120495" sldId="289"/>
            <ac:grpSpMk id="7" creationId="{F7CB97EC-97F7-448B-A048-D8D9E72A7A1E}"/>
          </ac:grpSpMkLst>
        </pc:grpChg>
      </pc:sldChg>
      <pc:sldChg chg="addSp delSp modSp add">
        <pc:chgData name="김 민기" userId="6a8753484d8c9a99" providerId="LiveId" clId="{26A899E9-51E0-478F-9B09-CA833605D9E1}" dt="2020-02-22T09:14:00.709" v="855" actId="20577"/>
        <pc:sldMkLst>
          <pc:docMk/>
          <pc:sldMk cId="1030447342" sldId="290"/>
        </pc:sldMkLst>
        <pc:spChg chg="add mod">
          <ac:chgData name="김 민기" userId="6a8753484d8c9a99" providerId="LiveId" clId="{26A899E9-51E0-478F-9B09-CA833605D9E1}" dt="2020-02-22T09:14:00.709" v="855" actId="20577"/>
          <ac:spMkLst>
            <pc:docMk/>
            <pc:sldMk cId="1030447342" sldId="290"/>
            <ac:spMk id="6" creationId="{20EB7F96-DEDD-44F8-8399-116E80F0B4C1}"/>
          </ac:spMkLst>
        </pc:spChg>
        <pc:spChg chg="del">
          <ac:chgData name="김 민기" userId="6a8753484d8c9a99" providerId="LiveId" clId="{26A899E9-51E0-478F-9B09-CA833605D9E1}" dt="2020-02-22T09:06:21.350" v="745" actId="478"/>
          <ac:spMkLst>
            <pc:docMk/>
            <pc:sldMk cId="1030447342" sldId="290"/>
            <ac:spMk id="28" creationId="{87434486-B048-45D9-AA57-AC2A2331086A}"/>
          </ac:spMkLst>
        </pc:spChg>
        <pc:spChg chg="add mod">
          <ac:chgData name="김 민기" userId="6a8753484d8c9a99" providerId="LiveId" clId="{26A899E9-51E0-478F-9B09-CA833605D9E1}" dt="2020-02-22T09:07:43.001" v="836" actId="20577"/>
          <ac:spMkLst>
            <pc:docMk/>
            <pc:sldMk cId="1030447342" sldId="290"/>
            <ac:spMk id="42" creationId="{93303438-FF48-425D-9A89-036DB9D792B4}"/>
          </ac:spMkLst>
        </pc:spChg>
        <pc:grpChg chg="add">
          <ac:chgData name="김 민기" userId="6a8753484d8c9a99" providerId="LiveId" clId="{26A899E9-51E0-478F-9B09-CA833605D9E1}" dt="2020-02-22T09:06:42.608" v="747"/>
          <ac:grpSpMkLst>
            <pc:docMk/>
            <pc:sldMk cId="1030447342" sldId="290"/>
            <ac:grpSpMk id="7" creationId="{9F299C8F-9515-44DF-9DC4-CA937F431895}"/>
          </ac:grpSpMkLst>
        </pc:grpChg>
        <pc:cxnChg chg="add mod">
          <ac:chgData name="김 민기" userId="6a8753484d8c9a99" providerId="LiveId" clId="{26A899E9-51E0-478F-9B09-CA833605D9E1}" dt="2020-02-22T09:07:02.246" v="751" actId="14100"/>
          <ac:cxnSpMkLst>
            <pc:docMk/>
            <pc:sldMk cId="1030447342" sldId="290"/>
            <ac:cxnSpMk id="40" creationId="{F00DBA5A-5EF1-43A3-BC54-27DC69CFCC0F}"/>
          </ac:cxnSpMkLst>
        </pc:cxnChg>
      </pc:sldChg>
      <pc:sldChg chg="addSp delSp modSp add">
        <pc:chgData name="김 민기" userId="6a8753484d8c9a99" providerId="LiveId" clId="{26A899E9-51E0-478F-9B09-CA833605D9E1}" dt="2020-02-22T09:21:33.225" v="1647" actId="113"/>
        <pc:sldMkLst>
          <pc:docMk/>
          <pc:sldMk cId="1997938131" sldId="291"/>
        </pc:sldMkLst>
        <pc:spChg chg="add mod">
          <ac:chgData name="김 민기" userId="6a8753484d8c9a99" providerId="LiveId" clId="{26A899E9-51E0-478F-9B09-CA833605D9E1}" dt="2020-02-22T09:18:26.587" v="1397" actId="20577"/>
          <ac:spMkLst>
            <pc:docMk/>
            <pc:sldMk cId="1997938131" sldId="291"/>
            <ac:spMk id="3" creationId="{D40E51A4-37C4-4A93-B6A3-3FDB173BB05A}"/>
          </ac:spMkLst>
        </pc:spChg>
        <pc:spChg chg="add mod">
          <ac:chgData name="김 민기" userId="6a8753484d8c9a99" providerId="LiveId" clId="{26A899E9-51E0-478F-9B09-CA833605D9E1}" dt="2020-02-22T09:14:47.066" v="900"/>
          <ac:spMkLst>
            <pc:docMk/>
            <pc:sldMk cId="1997938131" sldId="291"/>
            <ac:spMk id="6" creationId="{A2F2B929-A472-40C8-B876-7BC2D08F2D4E}"/>
          </ac:spMkLst>
        </pc:spChg>
        <pc:spChg chg="del">
          <ac:chgData name="김 민기" userId="6a8753484d8c9a99" providerId="LiveId" clId="{26A899E9-51E0-478F-9B09-CA833605D9E1}" dt="2020-02-22T09:08:00.662" v="837" actId="478"/>
          <ac:spMkLst>
            <pc:docMk/>
            <pc:sldMk cId="1997938131" sldId="291"/>
            <ac:spMk id="28" creationId="{87434486-B048-45D9-AA57-AC2A2331086A}"/>
          </ac:spMkLst>
        </pc:spChg>
        <pc:graphicFrameChg chg="add mod modGraphic">
          <ac:chgData name="김 민기" userId="6a8753484d8c9a99" providerId="LiveId" clId="{26A899E9-51E0-478F-9B09-CA833605D9E1}" dt="2020-02-22T09:21:33.225" v="1647" actId="113"/>
          <ac:graphicFrameMkLst>
            <pc:docMk/>
            <pc:sldMk cId="1997938131" sldId="291"/>
            <ac:graphicFrameMk id="7" creationId="{820726A2-76C0-4A52-B2C1-39BCEF3D568A}"/>
          </ac:graphicFrameMkLst>
        </pc:graphicFrameChg>
      </pc:sldChg>
      <pc:sldChg chg="addSp modSp add">
        <pc:chgData name="김 민기" userId="6a8753484d8c9a99" providerId="LiveId" clId="{26A899E9-51E0-478F-9B09-CA833605D9E1}" dt="2020-02-22T09:46:03.983" v="2938" actId="1038"/>
        <pc:sldMkLst>
          <pc:docMk/>
          <pc:sldMk cId="35881462" sldId="292"/>
        </pc:sldMkLst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5" creationId="{AEE493FA-EE64-4C05-AB0E-B12CBF4D6527}"/>
          </ac:spMkLst>
        </pc:spChg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7" creationId="{A21CFD85-5477-479D-A7E2-B8910C50D4E0}"/>
          </ac:spMkLst>
        </pc:spChg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8" creationId="{3A86022E-9366-4CF9-946B-FE1DFD3999B7}"/>
          </ac:spMkLst>
        </pc:spChg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11" creationId="{2B570623-14D9-4354-9D5A-92A59EFE8A70}"/>
          </ac:spMkLst>
        </pc:spChg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12" creationId="{437A35ED-80BB-40E0-9ADF-FEB26307501E}"/>
          </ac:spMkLst>
        </pc:spChg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17" creationId="{5FF82B29-BB09-44AD-AF84-3613F68297E4}"/>
          </ac:spMkLst>
        </pc:spChg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19" creationId="{A1D9432E-3FB6-4585-A3D8-6D1CAE6E8DED}"/>
          </ac:spMkLst>
        </pc:spChg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20" creationId="{7F258A71-ADA0-4982-B0E5-9A5CCB085F00}"/>
          </ac:spMkLst>
        </pc:spChg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21" creationId="{2A07FFCD-A369-4354-A835-CFF2D1DCC0A7}"/>
          </ac:spMkLst>
        </pc:spChg>
        <pc:spChg chg="add mod">
          <ac:chgData name="김 민기" userId="6a8753484d8c9a99" providerId="LiveId" clId="{26A899E9-51E0-478F-9B09-CA833605D9E1}" dt="2020-02-22T09:35:06.507" v="2297" actId="164"/>
          <ac:spMkLst>
            <pc:docMk/>
            <pc:sldMk cId="35881462" sldId="292"/>
            <ac:spMk id="24" creationId="{52D5C6F8-D4DE-49DC-85D3-1EABC362D03B}"/>
          </ac:spMkLst>
        </pc:spChg>
        <pc:spChg chg="add mod">
          <ac:chgData name="김 민기" userId="6a8753484d8c9a99" providerId="LiveId" clId="{26A899E9-51E0-478F-9B09-CA833605D9E1}" dt="2020-02-22T09:34:16.147" v="2296" actId="571"/>
          <ac:spMkLst>
            <pc:docMk/>
            <pc:sldMk cId="35881462" sldId="292"/>
            <ac:spMk id="55" creationId="{24B2576A-6FE9-4D6A-9D86-81F09549E44B}"/>
          </ac:spMkLst>
        </pc:spChg>
        <pc:spChg chg="add mod">
          <ac:chgData name="김 민기" userId="6a8753484d8c9a99" providerId="LiveId" clId="{26A899E9-51E0-478F-9B09-CA833605D9E1}" dt="2020-02-22T09:34:16.147" v="2296" actId="571"/>
          <ac:spMkLst>
            <pc:docMk/>
            <pc:sldMk cId="35881462" sldId="292"/>
            <ac:spMk id="56" creationId="{5FD349F0-BB39-44E7-8D59-66D76AD8C84C}"/>
          </ac:spMkLst>
        </pc:spChg>
        <pc:spChg chg="add mod">
          <ac:chgData name="김 민기" userId="6a8753484d8c9a99" providerId="LiveId" clId="{26A899E9-51E0-478F-9B09-CA833605D9E1}" dt="2020-02-22T09:34:16.147" v="2296" actId="571"/>
          <ac:spMkLst>
            <pc:docMk/>
            <pc:sldMk cId="35881462" sldId="292"/>
            <ac:spMk id="57" creationId="{DCD2F252-6BFE-4CDB-8D2A-2819E02C54F6}"/>
          </ac:spMkLst>
        </pc:spChg>
        <pc:spChg chg="add mod">
          <ac:chgData name="김 민기" userId="6a8753484d8c9a99" providerId="LiveId" clId="{26A899E9-51E0-478F-9B09-CA833605D9E1}" dt="2020-02-22T09:34:16.147" v="2296" actId="571"/>
          <ac:spMkLst>
            <pc:docMk/>
            <pc:sldMk cId="35881462" sldId="292"/>
            <ac:spMk id="58" creationId="{5B48F5F9-C488-4780-8099-118188455555}"/>
          </ac:spMkLst>
        </pc:spChg>
        <pc:spChg chg="add mod">
          <ac:chgData name="김 민기" userId="6a8753484d8c9a99" providerId="LiveId" clId="{26A899E9-51E0-478F-9B09-CA833605D9E1}" dt="2020-02-22T09:34:16.147" v="2296" actId="571"/>
          <ac:spMkLst>
            <pc:docMk/>
            <pc:sldMk cId="35881462" sldId="292"/>
            <ac:spMk id="59" creationId="{4F646D87-5936-4BCE-966F-64AF1EFB333F}"/>
          </ac:spMkLst>
        </pc:spChg>
        <pc:spChg chg="add mod">
          <ac:chgData name="김 민기" userId="6a8753484d8c9a99" providerId="LiveId" clId="{26A899E9-51E0-478F-9B09-CA833605D9E1}" dt="2020-02-22T09:34:16.147" v="2296" actId="571"/>
          <ac:spMkLst>
            <pc:docMk/>
            <pc:sldMk cId="35881462" sldId="292"/>
            <ac:spMk id="60" creationId="{7A82958B-12D0-45D9-BC1E-09BEBDAB28B4}"/>
          </ac:spMkLst>
        </pc:spChg>
        <pc:spChg chg="add mod">
          <ac:chgData name="김 민기" userId="6a8753484d8c9a99" providerId="LiveId" clId="{26A899E9-51E0-478F-9B09-CA833605D9E1}" dt="2020-02-22T09:42:33.526" v="2321"/>
          <ac:spMkLst>
            <pc:docMk/>
            <pc:sldMk cId="35881462" sldId="292"/>
            <ac:spMk id="96" creationId="{C0543328-88F5-4776-BAA7-AC8E2C9535DD}"/>
          </ac:spMkLst>
        </pc:spChg>
        <pc:spChg chg="add mod">
          <ac:chgData name="김 민기" userId="6a8753484d8c9a99" providerId="LiveId" clId="{26A899E9-51E0-478F-9B09-CA833605D9E1}" dt="2020-02-22T09:45:47.655" v="2932" actId="1036"/>
          <ac:spMkLst>
            <pc:docMk/>
            <pc:sldMk cId="35881462" sldId="292"/>
            <ac:spMk id="97" creationId="{8944DDD2-D3FD-4A0C-B4D9-88128EE54A64}"/>
          </ac:spMkLst>
        </pc:spChg>
        <pc:grpChg chg="add mod">
          <ac:chgData name="김 민기" userId="6a8753484d8c9a99" providerId="LiveId" clId="{26A899E9-51E0-478F-9B09-CA833605D9E1}" dt="2020-02-22T09:46:03.983" v="2938" actId="1038"/>
          <ac:grpSpMkLst>
            <pc:docMk/>
            <pc:sldMk cId="35881462" sldId="292"/>
            <ac:grpSpMk id="95" creationId="{B3F0605E-BABA-4482-9A44-BC5BB13F9250}"/>
          </ac:grpSpMkLst>
        </pc:grpChg>
        <pc:cxnChg chg="add mod">
          <ac:chgData name="김 민기" userId="6a8753484d8c9a99" providerId="LiveId" clId="{26A899E9-51E0-478F-9B09-CA833605D9E1}" dt="2020-02-22T09:35:06.507" v="2297" actId="164"/>
          <ac:cxnSpMkLst>
            <pc:docMk/>
            <pc:sldMk cId="35881462" sldId="292"/>
            <ac:cxnSpMk id="10" creationId="{7AB39D7B-E02C-467D-AF4C-337A0C4B3D01}"/>
          </ac:cxnSpMkLst>
        </pc:cxnChg>
        <pc:cxnChg chg="add mod">
          <ac:chgData name="김 민기" userId="6a8753484d8c9a99" providerId="LiveId" clId="{26A899E9-51E0-478F-9B09-CA833605D9E1}" dt="2020-02-22T09:35:06.507" v="2297" actId="164"/>
          <ac:cxnSpMkLst>
            <pc:docMk/>
            <pc:sldMk cId="35881462" sldId="292"/>
            <ac:cxnSpMk id="13" creationId="{8B6E3D7B-C945-43AF-81FC-2FB11B868AFE}"/>
          </ac:cxnSpMkLst>
        </pc:cxnChg>
        <pc:cxnChg chg="add mod">
          <ac:chgData name="김 민기" userId="6a8753484d8c9a99" providerId="LiveId" clId="{26A899E9-51E0-478F-9B09-CA833605D9E1}" dt="2020-02-22T09:35:06.507" v="2297" actId="164"/>
          <ac:cxnSpMkLst>
            <pc:docMk/>
            <pc:sldMk cId="35881462" sldId="292"/>
            <ac:cxnSpMk id="14" creationId="{731821B2-796B-4EDD-BBC5-70C577532727}"/>
          </ac:cxnSpMkLst>
        </pc:cxnChg>
        <pc:cxnChg chg="add mod">
          <ac:chgData name="김 민기" userId="6a8753484d8c9a99" providerId="LiveId" clId="{26A899E9-51E0-478F-9B09-CA833605D9E1}" dt="2020-02-22T09:35:06.507" v="2297" actId="164"/>
          <ac:cxnSpMkLst>
            <pc:docMk/>
            <pc:sldMk cId="35881462" sldId="292"/>
            <ac:cxnSpMk id="15" creationId="{02BCD573-A437-448C-B012-9EA8843BDB86}"/>
          </ac:cxnSpMkLst>
        </pc:cxnChg>
        <pc:cxnChg chg="add mod">
          <ac:chgData name="김 민기" userId="6a8753484d8c9a99" providerId="LiveId" clId="{26A899E9-51E0-478F-9B09-CA833605D9E1}" dt="2020-02-22T09:35:06.507" v="2297" actId="164"/>
          <ac:cxnSpMkLst>
            <pc:docMk/>
            <pc:sldMk cId="35881462" sldId="292"/>
            <ac:cxnSpMk id="16" creationId="{1EB5DEEC-2587-460B-9913-005A4294E275}"/>
          </ac:cxnSpMkLst>
        </pc:cxnChg>
        <pc:cxnChg chg="add mod">
          <ac:chgData name="김 민기" userId="6a8753484d8c9a99" providerId="LiveId" clId="{26A899E9-51E0-478F-9B09-CA833605D9E1}" dt="2020-02-22T09:35:06.507" v="2297" actId="164"/>
          <ac:cxnSpMkLst>
            <pc:docMk/>
            <pc:sldMk cId="35881462" sldId="292"/>
            <ac:cxnSpMk id="18" creationId="{564B0B77-75D1-4233-AB3B-A68EEDEB1E97}"/>
          </ac:cxnSpMkLst>
        </pc:cxnChg>
        <pc:cxnChg chg="add mod">
          <ac:chgData name="김 민기" userId="6a8753484d8c9a99" providerId="LiveId" clId="{26A899E9-51E0-478F-9B09-CA833605D9E1}" dt="2020-02-22T09:35:06.507" v="2297" actId="164"/>
          <ac:cxnSpMkLst>
            <pc:docMk/>
            <pc:sldMk cId="35881462" sldId="292"/>
            <ac:cxnSpMk id="22" creationId="{9E1647CE-43D0-4FB6-8A19-C98E816C4E21}"/>
          </ac:cxnSpMkLst>
        </pc:cxnChg>
        <pc:cxnChg chg="add mod">
          <ac:chgData name="김 민기" userId="6a8753484d8c9a99" providerId="LiveId" clId="{26A899E9-51E0-478F-9B09-CA833605D9E1}" dt="2020-02-22T09:35:06.507" v="2297" actId="164"/>
          <ac:cxnSpMkLst>
            <pc:docMk/>
            <pc:sldMk cId="35881462" sldId="292"/>
            <ac:cxnSpMk id="23" creationId="{5534AB27-067B-4EEF-8C17-25A56EFCFC93}"/>
          </ac:cxnSpMkLst>
        </pc:cxnChg>
        <pc:cxnChg chg="add mod">
          <ac:chgData name="김 민기" userId="6a8753484d8c9a99" providerId="LiveId" clId="{26A899E9-51E0-478F-9B09-CA833605D9E1}" dt="2020-02-22T09:35:06.507" v="2297" actId="164"/>
          <ac:cxnSpMkLst>
            <pc:docMk/>
            <pc:sldMk cId="35881462" sldId="292"/>
            <ac:cxnSpMk id="25" creationId="{73F90290-5BEB-4273-9FF0-3FE08E2AC8C3}"/>
          </ac:cxnSpMkLst>
        </pc:cxnChg>
      </pc:sldChg>
      <pc:sldChg chg="add del">
        <pc:chgData name="김 민기" userId="6a8753484d8c9a99" providerId="LiveId" clId="{26A899E9-51E0-478F-9B09-CA833605D9E1}" dt="2020-02-22T09:21:42.400" v="1648" actId="2696"/>
        <pc:sldMkLst>
          <pc:docMk/>
          <pc:sldMk cId="2542719783" sldId="292"/>
        </pc:sldMkLst>
      </pc:sldChg>
      <pc:sldChg chg="addSp modSp add">
        <pc:chgData name="김 민기" userId="6a8753484d8c9a99" providerId="LiveId" clId="{26A899E9-51E0-478F-9B09-CA833605D9E1}" dt="2020-02-22T09:48:44.663" v="2979"/>
        <pc:sldMkLst>
          <pc:docMk/>
          <pc:sldMk cId="2667900997" sldId="293"/>
        </pc:sldMkLst>
        <pc:spChg chg="add mod">
          <ac:chgData name="김 민기" userId="6a8753484d8c9a99" providerId="LiveId" clId="{26A899E9-51E0-478F-9B09-CA833605D9E1}" dt="2020-02-22T09:47:05.479" v="2966"/>
          <ac:spMkLst>
            <pc:docMk/>
            <pc:sldMk cId="2667900997" sldId="293"/>
            <ac:spMk id="5" creationId="{ACB463C8-336A-406A-8837-A0E89DEBFD8C}"/>
          </ac:spMkLst>
        </pc:spChg>
        <pc:spChg chg="add mod">
          <ac:chgData name="김 민기" userId="6a8753484d8c9a99" providerId="LiveId" clId="{26A899E9-51E0-478F-9B09-CA833605D9E1}" dt="2020-02-22T09:48:12.434" v="2977" actId="20577"/>
          <ac:spMkLst>
            <pc:docMk/>
            <pc:sldMk cId="2667900997" sldId="293"/>
            <ac:spMk id="48" creationId="{8DC65547-5443-4198-ACB2-C7D2D0D59C7C}"/>
          </ac:spMkLst>
        </pc:spChg>
        <pc:spChg chg="add mod">
          <ac:chgData name="김 민기" userId="6a8753484d8c9a99" providerId="LiveId" clId="{26A899E9-51E0-478F-9B09-CA833605D9E1}" dt="2020-02-22T09:48:44.663" v="2979"/>
          <ac:spMkLst>
            <pc:docMk/>
            <pc:sldMk cId="2667900997" sldId="293"/>
            <ac:spMk id="49" creationId="{CA94BBDD-2851-440D-A0D7-2E7459D4E59C}"/>
          </ac:spMkLst>
        </pc:spChg>
        <pc:grpChg chg="add mod">
          <ac:chgData name="김 민기" userId="6a8753484d8c9a99" providerId="LiveId" clId="{26A899E9-51E0-478F-9B09-CA833605D9E1}" dt="2020-02-22T09:47:35.005" v="2973" actId="207"/>
          <ac:grpSpMkLst>
            <pc:docMk/>
            <pc:sldMk cId="2667900997" sldId="293"/>
            <ac:grpSpMk id="7" creationId="{F6927047-AAF9-4BCB-B602-04ACA5CE845E}"/>
          </ac:grpSpMkLst>
        </pc:grpChg>
        <pc:grpChg chg="add mod">
          <ac:chgData name="김 민기" userId="6a8753484d8c9a99" providerId="LiveId" clId="{26A899E9-51E0-478F-9B09-CA833605D9E1}" dt="2020-02-22T09:47:38.975" v="2974" actId="207"/>
          <ac:grpSpMkLst>
            <pc:docMk/>
            <pc:sldMk cId="2667900997" sldId="293"/>
            <ac:grpSpMk id="28" creationId="{B77410C4-5186-4408-8CE4-459CEA768A57}"/>
          </ac:grpSpMkLst>
        </pc:grpChg>
      </pc:sldChg>
      <pc:sldChg chg="addSp delSp modSp add">
        <pc:chgData name="김 민기" userId="6a8753484d8c9a99" providerId="LiveId" clId="{26A899E9-51E0-478F-9B09-CA833605D9E1}" dt="2020-02-22T10:12:18.662" v="3999" actId="207"/>
        <pc:sldMkLst>
          <pc:docMk/>
          <pc:sldMk cId="3785455622" sldId="294"/>
        </pc:sldMkLst>
        <pc:spChg chg="add mod">
          <ac:chgData name="김 민기" userId="6a8753484d8c9a99" providerId="LiveId" clId="{26A899E9-51E0-478F-9B09-CA833605D9E1}" dt="2020-02-22T09:49:44.835" v="2989"/>
          <ac:spMkLst>
            <pc:docMk/>
            <pc:sldMk cId="3785455622" sldId="294"/>
            <ac:spMk id="5" creationId="{FAE21B79-70D5-45A8-91F5-67C0C97416D1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8" creationId="{0F697DFE-243C-4923-B8F5-F515DB10B9E4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10" creationId="{5CA912F8-A0FF-468A-95E2-E1BE47268CE6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11" creationId="{27F7F2F8-A610-4154-873B-21DA3C9F1BD9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13" creationId="{CA6A3DC3-E12F-4E3E-9EF7-B0E23F36262D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14" creationId="{EDBCBB0E-DA43-48F2-A921-B1926B083612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19" creationId="{D6D1D3FE-E605-4AA9-BFDD-F052CCCD1AE2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21" creationId="{0BBD657D-EC89-4231-A83C-A705D614DB10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22" creationId="{97C8DE81-140A-4D0B-9319-9894E7B8AA05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23" creationId="{5BF76D01-663E-4A4D-BF97-05C53B44F98E}"/>
          </ac:spMkLst>
        </pc:spChg>
        <pc:spChg chg="mod topLvl">
          <ac:chgData name="김 민기" userId="6a8753484d8c9a99" providerId="LiveId" clId="{26A899E9-51E0-478F-9B09-CA833605D9E1}" dt="2020-02-22T09:52:02.263" v="3003" actId="338"/>
          <ac:spMkLst>
            <pc:docMk/>
            <pc:sldMk cId="3785455622" sldId="294"/>
            <ac:spMk id="26" creationId="{1345DAC8-6376-4B94-9792-2387425A89D3}"/>
          </ac:spMkLst>
        </pc:spChg>
        <pc:spChg chg="add del mod">
          <ac:chgData name="김 민기" userId="6a8753484d8c9a99" providerId="LiveId" clId="{26A899E9-51E0-478F-9B09-CA833605D9E1}" dt="2020-02-22T09:53:31.279" v="3012" actId="478"/>
          <ac:spMkLst>
            <pc:docMk/>
            <pc:sldMk cId="3785455622" sldId="294"/>
            <ac:spMk id="29" creationId="{C85BDAF8-D852-46F4-B367-C94A6F4CFEDD}"/>
          </ac:spMkLst>
        </pc:spChg>
        <pc:spChg chg="add del mod">
          <ac:chgData name="김 민기" userId="6a8753484d8c9a99" providerId="LiveId" clId="{26A899E9-51E0-478F-9B09-CA833605D9E1}" dt="2020-02-22T09:53:31.279" v="3012" actId="478"/>
          <ac:spMkLst>
            <pc:docMk/>
            <pc:sldMk cId="3785455622" sldId="294"/>
            <ac:spMk id="30" creationId="{03A37427-2658-42F9-9D86-2BD917AB44C6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31" creationId="{2C8337DE-B0B7-41FA-BBA0-EC707541F980}"/>
          </ac:spMkLst>
        </pc:spChg>
        <pc:spChg chg="add del mod">
          <ac:chgData name="김 민기" userId="6a8753484d8c9a99" providerId="LiveId" clId="{26A899E9-51E0-478F-9B09-CA833605D9E1}" dt="2020-02-22T09:53:31.279" v="3012" actId="478"/>
          <ac:spMkLst>
            <pc:docMk/>
            <pc:sldMk cId="3785455622" sldId="294"/>
            <ac:spMk id="32" creationId="{812BACBB-DD14-4A55-ACFA-18E76231CCC3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33" creationId="{3BD4D11D-C8E6-4AAC-A71B-2FD42B0D0921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34" creationId="{5C43B039-9158-487A-9E76-D51825533690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35" creationId="{E2D37A55-B08E-45B8-9923-5E9E72EF1AA6}"/>
          </ac:spMkLst>
        </pc:spChg>
        <pc:spChg chg="add del mod">
          <ac:chgData name="김 민기" userId="6a8753484d8c9a99" providerId="LiveId" clId="{26A899E9-51E0-478F-9B09-CA833605D9E1}" dt="2020-02-22T09:53:31.279" v="3012" actId="478"/>
          <ac:spMkLst>
            <pc:docMk/>
            <pc:sldMk cId="3785455622" sldId="294"/>
            <ac:spMk id="36" creationId="{2681E054-2704-4A04-BEB1-818D2085B496}"/>
          </ac:spMkLst>
        </pc:spChg>
        <pc:spChg chg="add del mod">
          <ac:chgData name="김 민기" userId="6a8753484d8c9a99" providerId="LiveId" clId="{26A899E9-51E0-478F-9B09-CA833605D9E1}" dt="2020-02-22T09:53:31.279" v="3012" actId="478"/>
          <ac:spMkLst>
            <pc:docMk/>
            <pc:sldMk cId="3785455622" sldId="294"/>
            <ac:spMk id="37" creationId="{6BE98F63-189A-42E0-ADEE-2A123EC74203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38" creationId="{F9F56D8F-50D4-43FF-B522-131C8BF1991F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59" creationId="{A0EF1009-BED9-40AB-8B0A-9ED618B4889E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60" creationId="{1DCAD8A6-92A7-4AE4-B3B4-60EDD498F66B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61" creationId="{4EF32108-6C58-43B8-BA18-DD10E22006C8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62" creationId="{5AC3F176-39BC-402A-8A2E-5CF8AEDC20A9}"/>
          </ac:spMkLst>
        </pc:spChg>
        <pc:spChg chg="add mod">
          <ac:chgData name="김 민기" userId="6a8753484d8c9a99" providerId="LiveId" clId="{26A899E9-51E0-478F-9B09-CA833605D9E1}" dt="2020-02-22T09:58:46.935" v="3495" actId="404"/>
          <ac:spMkLst>
            <pc:docMk/>
            <pc:sldMk cId="3785455622" sldId="294"/>
            <ac:spMk id="63" creationId="{78704F38-A5EF-4A36-9142-11E1F35BC0D9}"/>
          </ac:spMkLst>
        </pc:spChg>
        <pc:spChg chg="add mod">
          <ac:chgData name="김 민기" userId="6a8753484d8c9a99" providerId="LiveId" clId="{26A899E9-51E0-478F-9B09-CA833605D9E1}" dt="2020-02-22T10:03:11.604" v="3937" actId="14100"/>
          <ac:spMkLst>
            <pc:docMk/>
            <pc:sldMk cId="3785455622" sldId="294"/>
            <ac:spMk id="64" creationId="{D4CE7F69-0728-44D6-9E35-7D4E8EB5ABBD}"/>
          </ac:spMkLst>
        </pc:spChg>
        <pc:grpChg chg="add del mod">
          <ac:chgData name="김 민기" userId="6a8753484d8c9a99" providerId="LiveId" clId="{26A899E9-51E0-478F-9B09-CA833605D9E1}" dt="2020-02-22T09:53:01.366" v="3009" actId="478"/>
          <ac:grpSpMkLst>
            <pc:docMk/>
            <pc:sldMk cId="3785455622" sldId="294"/>
            <ac:grpSpMk id="2" creationId="{F0BE5C12-9436-4669-968C-56E2353F4332}"/>
          </ac:grpSpMkLst>
        </pc:grpChg>
        <pc:grpChg chg="add mod">
          <ac:chgData name="김 민기" userId="6a8753484d8c9a99" providerId="LiveId" clId="{26A899E9-51E0-478F-9B09-CA833605D9E1}" dt="2020-02-22T10:12:18.662" v="3999" actId="207"/>
          <ac:grpSpMkLst>
            <pc:docMk/>
            <pc:sldMk cId="3785455622" sldId="294"/>
            <ac:grpSpMk id="3" creationId="{039928DC-7B34-492E-9443-323498EEB7F5}"/>
          </ac:grpSpMkLst>
        </pc:grpChg>
        <pc:grpChg chg="add del mod">
          <ac:chgData name="김 민기" userId="6a8753484d8c9a99" providerId="LiveId" clId="{26A899E9-51E0-478F-9B09-CA833605D9E1}" dt="2020-02-22T09:51:35.163" v="3002" actId="165"/>
          <ac:grpSpMkLst>
            <pc:docMk/>
            <pc:sldMk cId="3785455622" sldId="294"/>
            <ac:grpSpMk id="7" creationId="{4980EDAE-A021-4D3F-92DA-14FB22E30169}"/>
          </ac:grpSpMkLst>
        </pc:grpChg>
        <pc:grpChg chg="add mod">
          <ac:chgData name="김 민기" userId="6a8753484d8c9a99" providerId="LiveId" clId="{26A899E9-51E0-478F-9B09-CA833605D9E1}" dt="2020-02-22T09:52:34.476" v="3005" actId="164"/>
          <ac:grpSpMkLst>
            <pc:docMk/>
            <pc:sldMk cId="3785455622" sldId="294"/>
            <ac:grpSpMk id="39" creationId="{18274E2D-6D05-4C97-BCD8-19F697367095}"/>
          </ac:grpSpMkLst>
        </pc:grpChg>
        <pc:graphicFrameChg chg="add mod modGraphic">
          <ac:chgData name="김 민기" userId="6a8753484d8c9a99" providerId="LiveId" clId="{26A899E9-51E0-478F-9B09-CA833605D9E1}" dt="2020-02-22T10:02:47.354" v="3936" actId="1037"/>
          <ac:graphicFrameMkLst>
            <pc:docMk/>
            <pc:sldMk cId="3785455622" sldId="294"/>
            <ac:graphicFrameMk id="28" creationId="{3EBF6F97-28AE-40E0-B1D2-D4283B99B1A6}"/>
          </ac:graphicFrameMkLst>
        </pc:graphicFrameChg>
        <pc:cxnChg chg="mod topLvl">
          <ac:chgData name="김 민기" userId="6a8753484d8c9a99" providerId="LiveId" clId="{26A899E9-51E0-478F-9B09-CA833605D9E1}" dt="2020-02-22T09:53:01.366" v="3009" actId="478"/>
          <ac:cxnSpMkLst>
            <pc:docMk/>
            <pc:sldMk cId="3785455622" sldId="294"/>
            <ac:cxnSpMk id="12" creationId="{9DC516BA-81E3-4A65-B033-7695370C6F9E}"/>
          </ac:cxnSpMkLst>
        </pc:cxnChg>
        <pc:cxnChg chg="mod topLvl">
          <ac:chgData name="김 민기" userId="6a8753484d8c9a99" providerId="LiveId" clId="{26A899E9-51E0-478F-9B09-CA833605D9E1}" dt="2020-02-22T09:53:01.366" v="3009" actId="478"/>
          <ac:cxnSpMkLst>
            <pc:docMk/>
            <pc:sldMk cId="3785455622" sldId="294"/>
            <ac:cxnSpMk id="15" creationId="{928DDFD6-59BA-4D7C-B46D-97469E656521}"/>
          </ac:cxnSpMkLst>
        </pc:cxnChg>
        <pc:cxnChg chg="mod topLvl">
          <ac:chgData name="김 민기" userId="6a8753484d8c9a99" providerId="LiveId" clId="{26A899E9-51E0-478F-9B09-CA833605D9E1}" dt="2020-02-22T09:53:01.366" v="3009" actId="478"/>
          <ac:cxnSpMkLst>
            <pc:docMk/>
            <pc:sldMk cId="3785455622" sldId="294"/>
            <ac:cxnSpMk id="16" creationId="{635EF670-1913-4119-B1DD-83359A59D8E9}"/>
          </ac:cxnSpMkLst>
        </pc:cxnChg>
        <pc:cxnChg chg="mod topLvl">
          <ac:chgData name="김 민기" userId="6a8753484d8c9a99" providerId="LiveId" clId="{26A899E9-51E0-478F-9B09-CA833605D9E1}" dt="2020-02-22T09:53:01.366" v="3009" actId="478"/>
          <ac:cxnSpMkLst>
            <pc:docMk/>
            <pc:sldMk cId="3785455622" sldId="294"/>
            <ac:cxnSpMk id="17" creationId="{95C209E4-6F57-4462-AD6D-034C1436BC8E}"/>
          </ac:cxnSpMkLst>
        </pc:cxnChg>
        <pc:cxnChg chg="mod topLvl">
          <ac:chgData name="김 민기" userId="6a8753484d8c9a99" providerId="LiveId" clId="{26A899E9-51E0-478F-9B09-CA833605D9E1}" dt="2020-02-22T09:53:01.366" v="3009" actId="478"/>
          <ac:cxnSpMkLst>
            <pc:docMk/>
            <pc:sldMk cId="3785455622" sldId="294"/>
            <ac:cxnSpMk id="18" creationId="{427DC371-4851-4C7F-9F3B-6C6332579F7B}"/>
          </ac:cxnSpMkLst>
        </pc:cxnChg>
        <pc:cxnChg chg="mod topLvl">
          <ac:chgData name="김 민기" userId="6a8753484d8c9a99" providerId="LiveId" clId="{26A899E9-51E0-478F-9B09-CA833605D9E1}" dt="2020-02-22T09:53:01.366" v="3009" actId="478"/>
          <ac:cxnSpMkLst>
            <pc:docMk/>
            <pc:sldMk cId="3785455622" sldId="294"/>
            <ac:cxnSpMk id="20" creationId="{A6AAAD34-56F8-4D43-8394-0680011AEBCD}"/>
          </ac:cxnSpMkLst>
        </pc:cxnChg>
        <pc:cxnChg chg="mod topLvl">
          <ac:chgData name="김 민기" userId="6a8753484d8c9a99" providerId="LiveId" clId="{26A899E9-51E0-478F-9B09-CA833605D9E1}" dt="2020-02-22T09:53:01.366" v="3009" actId="478"/>
          <ac:cxnSpMkLst>
            <pc:docMk/>
            <pc:sldMk cId="3785455622" sldId="294"/>
            <ac:cxnSpMk id="24" creationId="{56822106-B8D2-43B9-97CB-DB9D05C0B185}"/>
          </ac:cxnSpMkLst>
        </pc:cxnChg>
        <pc:cxnChg chg="mod topLvl">
          <ac:chgData name="김 민기" userId="6a8753484d8c9a99" providerId="LiveId" clId="{26A899E9-51E0-478F-9B09-CA833605D9E1}" dt="2020-02-22T09:53:01.366" v="3009" actId="478"/>
          <ac:cxnSpMkLst>
            <pc:docMk/>
            <pc:sldMk cId="3785455622" sldId="294"/>
            <ac:cxnSpMk id="25" creationId="{33525E49-7F7B-4A2F-BD27-16BD6321F390}"/>
          </ac:cxnSpMkLst>
        </pc:cxnChg>
        <pc:cxnChg chg="mod topLvl">
          <ac:chgData name="김 민기" userId="6a8753484d8c9a99" providerId="LiveId" clId="{26A899E9-51E0-478F-9B09-CA833605D9E1}" dt="2020-02-22T09:53:01.366" v="3009" actId="478"/>
          <ac:cxnSpMkLst>
            <pc:docMk/>
            <pc:sldMk cId="3785455622" sldId="294"/>
            <ac:cxnSpMk id="27" creationId="{6EC76112-B20E-4248-8962-3E8FA9A61DCA}"/>
          </ac:cxnSpMkLst>
        </pc:cxnChg>
      </pc:sldChg>
      <pc:sldChg chg="addSp modSp add">
        <pc:chgData name="김 민기" userId="6a8753484d8c9a99" providerId="LiveId" clId="{26A899E9-51E0-478F-9B09-CA833605D9E1}" dt="2020-02-26T06:27:27.357" v="12660" actId="1037"/>
        <pc:sldMkLst>
          <pc:docMk/>
          <pc:sldMk cId="1413275432" sldId="295"/>
        </pc:sldMkLst>
        <pc:spChg chg="mod">
          <ac:chgData name="김 민기" userId="6a8753484d8c9a99" providerId="LiveId" clId="{26A899E9-51E0-478F-9B09-CA833605D9E1}" dt="2020-02-26T06:27:16.210" v="12658" actId="1076"/>
          <ac:spMkLst>
            <pc:docMk/>
            <pc:sldMk cId="1413275432" sldId="295"/>
            <ac:spMk id="4" creationId="{140FAD82-589F-4FDA-A94B-630BF567BA3D}"/>
          </ac:spMkLst>
        </pc:spChg>
        <pc:spChg chg="mod">
          <ac:chgData name="김 민기" userId="6a8753484d8c9a99" providerId="LiveId" clId="{26A899E9-51E0-478F-9B09-CA833605D9E1}" dt="2020-02-22T10:04:26.259" v="3941" actId="207"/>
          <ac:spMkLst>
            <pc:docMk/>
            <pc:sldMk cId="1413275432" sldId="295"/>
            <ac:spMk id="7" creationId="{1FE1F3EE-5FC3-4129-82AA-085FF8A190C8}"/>
          </ac:spMkLst>
        </pc:spChg>
        <pc:spChg chg="mod">
          <ac:chgData name="김 민기" userId="6a8753484d8c9a99" providerId="LiveId" clId="{26A899E9-51E0-478F-9B09-CA833605D9E1}" dt="2020-02-22T10:04:35.295" v="3942" actId="207"/>
          <ac:spMkLst>
            <pc:docMk/>
            <pc:sldMk cId="1413275432" sldId="295"/>
            <ac:spMk id="8" creationId="{852D13BB-EDD8-4011-A1B3-85EDB4FE4D4C}"/>
          </ac:spMkLst>
        </pc:spChg>
        <pc:spChg chg="mod">
          <ac:chgData name="김 민기" userId="6a8753484d8c9a99" providerId="LiveId" clId="{26A899E9-51E0-478F-9B09-CA833605D9E1}" dt="2020-02-22T10:04:26.259" v="3941" actId="207"/>
          <ac:spMkLst>
            <pc:docMk/>
            <pc:sldMk cId="1413275432" sldId="295"/>
            <ac:spMk id="12" creationId="{87418455-E4D7-4D5F-A7E5-E3C335DCC6B6}"/>
          </ac:spMkLst>
        </pc:spChg>
        <pc:spChg chg="mod">
          <ac:chgData name="김 민기" userId="6a8753484d8c9a99" providerId="LiveId" clId="{26A899E9-51E0-478F-9B09-CA833605D9E1}" dt="2020-02-22T10:04:26.259" v="3941" actId="207"/>
          <ac:spMkLst>
            <pc:docMk/>
            <pc:sldMk cId="1413275432" sldId="295"/>
            <ac:spMk id="13" creationId="{3C40A8B0-2EF3-46F5-B985-E73AC3D876C7}"/>
          </ac:spMkLst>
        </pc:spChg>
        <pc:spChg chg="mod">
          <ac:chgData name="김 민기" userId="6a8753484d8c9a99" providerId="LiveId" clId="{26A899E9-51E0-478F-9B09-CA833605D9E1}" dt="2020-02-22T10:04:26.259" v="3941" actId="207"/>
          <ac:spMkLst>
            <pc:docMk/>
            <pc:sldMk cId="1413275432" sldId="295"/>
            <ac:spMk id="20" creationId="{FC5DD09C-1C1F-4BD3-AF0C-598CFBEE6E44}"/>
          </ac:spMkLst>
        </pc:spChg>
        <pc:spChg chg="mod">
          <ac:chgData name="김 민기" userId="6a8753484d8c9a99" providerId="LiveId" clId="{26A899E9-51E0-478F-9B09-CA833605D9E1}" dt="2020-02-22T10:04:26.259" v="3941" actId="207"/>
          <ac:spMkLst>
            <pc:docMk/>
            <pc:sldMk cId="1413275432" sldId="295"/>
            <ac:spMk id="21" creationId="{5C56482C-451B-4192-AC27-7526E3BBC0BC}"/>
          </ac:spMkLst>
        </pc:spChg>
        <pc:spChg chg="mod">
          <ac:chgData name="김 민기" userId="6a8753484d8c9a99" providerId="LiveId" clId="{26A899E9-51E0-478F-9B09-CA833605D9E1}" dt="2020-02-22T10:04:26.259" v="3941" actId="207"/>
          <ac:spMkLst>
            <pc:docMk/>
            <pc:sldMk cId="1413275432" sldId="295"/>
            <ac:spMk id="22" creationId="{2A02028D-9652-4206-8682-8D6E31EF6566}"/>
          </ac:spMkLst>
        </pc:spChg>
        <pc:spChg chg="mod">
          <ac:chgData name="김 민기" userId="6a8753484d8c9a99" providerId="LiveId" clId="{26A899E9-51E0-478F-9B09-CA833605D9E1}" dt="2020-02-22T10:04:26.259" v="3941" actId="207"/>
          <ac:spMkLst>
            <pc:docMk/>
            <pc:sldMk cId="1413275432" sldId="295"/>
            <ac:spMk id="25" creationId="{6372395E-EA6B-4F44-89FC-3C344483DC05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28" creationId="{ED5BDACB-270C-4CC9-BD27-64DE1C82AA16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29" creationId="{7F6157B2-7328-418E-94A6-3EEB3471AB3E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30" creationId="{95D61F07-2F9C-4FBC-9CB2-5797066A6C2E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31" creationId="{B672CD85-56D3-48D9-9454-B0DF5BA5EE89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32" creationId="{06E8E070-4DA7-41D2-8F38-83CC9CD16718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33" creationId="{B24085DD-9E90-4C4A-8E2D-E70168737910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34" creationId="{A58E1974-85A5-462E-960F-FAED22E32E4F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35" creationId="{0C68CD0A-ED22-40D0-920C-2862982A8576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36" creationId="{9389A4D0-681A-4074-9B2A-8CC386A83473}"/>
          </ac:spMkLst>
        </pc:spChg>
        <pc:spChg chg="add mod">
          <ac:chgData name="김 민기" userId="6a8753484d8c9a99" providerId="LiveId" clId="{26A899E9-51E0-478F-9B09-CA833605D9E1}" dt="2020-02-22T10:08:10.095" v="3963" actId="1035"/>
          <ac:spMkLst>
            <pc:docMk/>
            <pc:sldMk cId="1413275432" sldId="295"/>
            <ac:spMk id="37" creationId="{DBDA0F57-72F2-492A-B610-211377B14659}"/>
          </ac:spMkLst>
        </pc:spChg>
        <pc:spChg chg="add mod">
          <ac:chgData name="김 민기" userId="6a8753484d8c9a99" providerId="LiveId" clId="{26A899E9-51E0-478F-9B09-CA833605D9E1}" dt="2020-02-26T06:27:27.357" v="12660" actId="1037"/>
          <ac:spMkLst>
            <pc:docMk/>
            <pc:sldMk cId="1413275432" sldId="295"/>
            <ac:spMk id="41" creationId="{58946A4D-F761-4EA9-8D6F-AAA7DB644ADA}"/>
          </ac:spMkLst>
        </pc:spChg>
        <pc:spChg chg="add mod">
          <ac:chgData name="김 민기" userId="6a8753484d8c9a99" providerId="LiveId" clId="{26A899E9-51E0-478F-9B09-CA833605D9E1}" dt="2020-02-26T06:27:27.357" v="12660" actId="1037"/>
          <ac:spMkLst>
            <pc:docMk/>
            <pc:sldMk cId="1413275432" sldId="295"/>
            <ac:spMk id="45" creationId="{57A2F3C1-8D80-4BE3-BDB2-A42D3BD24705}"/>
          </ac:spMkLst>
        </pc:spChg>
        <pc:spChg chg="add mod">
          <ac:chgData name="김 민기" userId="6a8753484d8c9a99" providerId="LiveId" clId="{26A899E9-51E0-478F-9B09-CA833605D9E1}" dt="2020-02-22T10:04:08.539" v="3940" actId="571"/>
          <ac:spMkLst>
            <pc:docMk/>
            <pc:sldMk cId="1413275432" sldId="295"/>
            <ac:spMk id="66" creationId="{E97C4749-1841-44C9-AC72-0D58F20DD486}"/>
          </ac:spMkLst>
        </pc:spChg>
        <pc:spChg chg="add mod">
          <ac:chgData name="김 민기" userId="6a8753484d8c9a99" providerId="LiveId" clId="{26A899E9-51E0-478F-9B09-CA833605D9E1}" dt="2020-02-22T10:04:08.539" v="3940" actId="571"/>
          <ac:spMkLst>
            <pc:docMk/>
            <pc:sldMk cId="1413275432" sldId="295"/>
            <ac:spMk id="67" creationId="{E313D381-D4D7-4D09-82C1-6EE331D75370}"/>
          </ac:spMkLst>
        </pc:spChg>
        <pc:spChg chg="add mod">
          <ac:chgData name="김 민기" userId="6a8753484d8c9a99" providerId="LiveId" clId="{26A899E9-51E0-478F-9B09-CA833605D9E1}" dt="2020-02-22T10:04:08.539" v="3940" actId="571"/>
          <ac:spMkLst>
            <pc:docMk/>
            <pc:sldMk cId="1413275432" sldId="295"/>
            <ac:spMk id="68" creationId="{D3210130-C7A2-4560-8950-24CFD1C92BAF}"/>
          </ac:spMkLst>
        </pc:spChg>
        <pc:spChg chg="add mod">
          <ac:chgData name="김 민기" userId="6a8753484d8c9a99" providerId="LiveId" clId="{26A899E9-51E0-478F-9B09-CA833605D9E1}" dt="2020-02-22T10:04:08.539" v="3940" actId="571"/>
          <ac:spMkLst>
            <pc:docMk/>
            <pc:sldMk cId="1413275432" sldId="295"/>
            <ac:spMk id="69" creationId="{8A4ED094-7894-4C01-B067-24E050EC99B6}"/>
          </ac:spMkLst>
        </pc:spChg>
        <pc:spChg chg="add mod">
          <ac:chgData name="김 민기" userId="6a8753484d8c9a99" providerId="LiveId" clId="{26A899E9-51E0-478F-9B09-CA833605D9E1}" dt="2020-02-22T10:04:08.539" v="3940" actId="571"/>
          <ac:spMkLst>
            <pc:docMk/>
            <pc:sldMk cId="1413275432" sldId="295"/>
            <ac:spMk id="70" creationId="{4C60A612-8EBF-4D10-A531-E480A4F2CE49}"/>
          </ac:spMkLst>
        </pc:spChg>
        <pc:spChg chg="add mod">
          <ac:chgData name="김 민기" userId="6a8753484d8c9a99" providerId="LiveId" clId="{26A899E9-51E0-478F-9B09-CA833605D9E1}" dt="2020-02-26T06:27:04.593" v="12656" actId="1038"/>
          <ac:spMkLst>
            <pc:docMk/>
            <pc:sldMk cId="1413275432" sldId="295"/>
            <ac:spMk id="110" creationId="{8A18484E-D8E7-4E83-90BD-EBF2F344FF48}"/>
          </ac:spMkLst>
        </pc:spChg>
        <pc:grpChg chg="add mod">
          <ac:chgData name="김 민기" userId="6a8753484d8c9a99" providerId="LiveId" clId="{26A899E9-51E0-478F-9B09-CA833605D9E1}" dt="2020-02-22T10:06:57.168" v="3949" actId="164"/>
          <ac:grpSpMkLst>
            <pc:docMk/>
            <pc:sldMk cId="1413275432" sldId="295"/>
            <ac:grpSpMk id="5" creationId="{7BC6FAE9-DDC5-4FA9-9298-9B7DDF002624}"/>
          </ac:grpSpMkLst>
        </pc:grpChg>
        <pc:grpChg chg="add mod">
          <ac:chgData name="김 민기" userId="6a8753484d8c9a99" providerId="LiveId" clId="{26A899E9-51E0-478F-9B09-CA833605D9E1}" dt="2020-02-26T06:27:27.357" v="12660" actId="1037"/>
          <ac:grpSpMkLst>
            <pc:docMk/>
            <pc:sldMk cId="1413275432" sldId="295"/>
            <ac:grpSpMk id="96" creationId="{C886D390-049E-4234-A88C-67C115A23D5B}"/>
          </ac:grpSpMkLst>
        </pc:grpChg>
        <pc:graphicFrameChg chg="add mod modGraphic">
          <ac:chgData name="김 민기" userId="6a8753484d8c9a99" providerId="LiveId" clId="{26A899E9-51E0-478F-9B09-CA833605D9E1}" dt="2020-02-26T06:27:27.357" v="12660" actId="1037"/>
          <ac:graphicFrameMkLst>
            <pc:docMk/>
            <pc:sldMk cId="1413275432" sldId="295"/>
            <ac:graphicFrameMk id="27" creationId="{7A333112-3D38-488E-B27A-BA511293395A}"/>
          </ac:graphicFrameMkLst>
        </pc:graphicFrameChg>
        <pc:cxnChg chg="add mod">
          <ac:chgData name="김 민기" userId="6a8753484d8c9a99" providerId="LiveId" clId="{26A899E9-51E0-478F-9B09-CA833605D9E1}" dt="2020-02-26T06:27:27.357" v="12660" actId="1037"/>
          <ac:cxnSpMkLst>
            <pc:docMk/>
            <pc:sldMk cId="1413275432" sldId="295"/>
            <ac:cxnSpMk id="38" creationId="{F849A71C-08DB-4638-B69D-EF62F0925934}"/>
          </ac:cxnSpMkLst>
        </pc:cxnChg>
        <pc:cxnChg chg="add mod">
          <ac:chgData name="김 민기" userId="6a8753484d8c9a99" providerId="LiveId" clId="{26A899E9-51E0-478F-9B09-CA833605D9E1}" dt="2020-02-26T06:27:27.357" v="12660" actId="1037"/>
          <ac:cxnSpMkLst>
            <pc:docMk/>
            <pc:sldMk cId="1413275432" sldId="295"/>
            <ac:cxnSpMk id="39" creationId="{8EC1DF7D-75ED-43D4-935E-E4F9A8AB068B}"/>
          </ac:cxnSpMkLst>
        </pc:cxnChg>
        <pc:cxnChg chg="add mod">
          <ac:chgData name="김 민기" userId="6a8753484d8c9a99" providerId="LiveId" clId="{26A899E9-51E0-478F-9B09-CA833605D9E1}" dt="2020-02-26T06:27:27.357" v="12660" actId="1037"/>
          <ac:cxnSpMkLst>
            <pc:docMk/>
            <pc:sldMk cId="1413275432" sldId="295"/>
            <ac:cxnSpMk id="40" creationId="{483358AB-6116-4C1F-81E9-B5E4114DB0F0}"/>
          </ac:cxnSpMkLst>
        </pc:cxnChg>
        <pc:cxnChg chg="add mod">
          <ac:chgData name="김 민기" userId="6a8753484d8c9a99" providerId="LiveId" clId="{26A899E9-51E0-478F-9B09-CA833605D9E1}" dt="2020-02-26T06:27:27.357" v="12660" actId="1037"/>
          <ac:cxnSpMkLst>
            <pc:docMk/>
            <pc:sldMk cId="1413275432" sldId="295"/>
            <ac:cxnSpMk id="42" creationId="{386874ED-7B31-4246-8302-F7FB83614623}"/>
          </ac:cxnSpMkLst>
        </pc:cxnChg>
        <pc:cxnChg chg="add mod">
          <ac:chgData name="김 민기" userId="6a8753484d8c9a99" providerId="LiveId" clId="{26A899E9-51E0-478F-9B09-CA833605D9E1}" dt="2020-02-26T06:27:27.357" v="12660" actId="1037"/>
          <ac:cxnSpMkLst>
            <pc:docMk/>
            <pc:sldMk cId="1413275432" sldId="295"/>
            <ac:cxnSpMk id="43" creationId="{65C0DE6F-5CE6-4D54-8A97-1FDF5D221956}"/>
          </ac:cxnSpMkLst>
        </pc:cxnChg>
        <pc:cxnChg chg="add mod">
          <ac:chgData name="김 민기" userId="6a8753484d8c9a99" providerId="LiveId" clId="{26A899E9-51E0-478F-9B09-CA833605D9E1}" dt="2020-02-26T06:27:27.357" v="12660" actId="1037"/>
          <ac:cxnSpMkLst>
            <pc:docMk/>
            <pc:sldMk cId="1413275432" sldId="295"/>
            <ac:cxnSpMk id="44" creationId="{4599FA4C-CF0D-4B7F-BB70-9451FAAC86C4}"/>
          </ac:cxnSpMkLst>
        </pc:cxnChg>
      </pc:sldChg>
      <pc:sldChg chg="addSp delSp modSp add">
        <pc:chgData name="김 민기" userId="6a8753484d8c9a99" providerId="LiveId" clId="{26A899E9-51E0-478F-9B09-CA833605D9E1}" dt="2020-02-26T06:28:43.896" v="12661" actId="1038"/>
        <pc:sldMkLst>
          <pc:docMk/>
          <pc:sldMk cId="2976424740" sldId="296"/>
        </pc:sldMkLst>
        <pc:spChg chg="add mod">
          <ac:chgData name="김 민기" userId="6a8753484d8c9a99" providerId="LiveId" clId="{26A899E9-51E0-478F-9B09-CA833605D9E1}" dt="2020-02-22T12:38:42.822" v="4372"/>
          <ac:spMkLst>
            <pc:docMk/>
            <pc:sldMk cId="2976424740" sldId="296"/>
            <ac:spMk id="5" creationId="{A37A79B9-2127-4B3C-BBA2-68B67586E499}"/>
          </ac:spMkLst>
        </pc:spChg>
        <pc:spChg chg="add mod">
          <ac:chgData name="김 민기" userId="6a8753484d8c9a99" providerId="LiveId" clId="{26A899E9-51E0-478F-9B09-CA833605D9E1}" dt="2020-02-26T06:28:43.896" v="12661" actId="1038"/>
          <ac:spMkLst>
            <pc:docMk/>
            <pc:sldMk cId="2976424740" sldId="296"/>
            <ac:spMk id="11" creationId="{B2377A23-5A91-4CD8-AB31-5CD5CA9E68BA}"/>
          </ac:spMkLst>
        </pc:spChg>
        <pc:spChg chg="add mod">
          <ac:chgData name="김 민기" userId="6a8753484d8c9a99" providerId="LiveId" clId="{26A899E9-51E0-478F-9B09-CA833605D9E1}" dt="2020-02-22T12:49:20.152" v="4485" actId="113"/>
          <ac:spMkLst>
            <pc:docMk/>
            <pc:sldMk cId="2976424740" sldId="296"/>
            <ac:spMk id="15" creationId="{5A29C284-67B4-4B5F-8C86-DC0D2F09BD9D}"/>
          </ac:spMkLst>
        </pc:spChg>
        <pc:spChg chg="add mod">
          <ac:chgData name="김 민기" userId="6a8753484d8c9a99" providerId="LiveId" clId="{26A899E9-51E0-478F-9B09-CA833605D9E1}" dt="2020-02-22T12:49:44.453" v="4491" actId="1035"/>
          <ac:spMkLst>
            <pc:docMk/>
            <pc:sldMk cId="2976424740" sldId="296"/>
            <ac:spMk id="18" creationId="{2853B966-1231-40C0-BD9E-E43C2B1EB810}"/>
          </ac:spMkLst>
        </pc:spChg>
        <pc:graphicFrameChg chg="add mod">
          <ac:chgData name="김 민기" userId="6a8753484d8c9a99" providerId="LiveId" clId="{26A899E9-51E0-478F-9B09-CA833605D9E1}" dt="2020-02-22T12:43:26.501" v="4374" actId="1076"/>
          <ac:graphicFrameMkLst>
            <pc:docMk/>
            <pc:sldMk cId="2976424740" sldId="296"/>
            <ac:graphicFrameMk id="7" creationId="{65130FBB-F59B-4ABF-946B-3F3E7AE7BF07}"/>
          </ac:graphicFrameMkLst>
        </pc:graphicFrameChg>
        <pc:picChg chg="add mod">
          <ac:chgData name="김 민기" userId="6a8753484d8c9a99" providerId="LiveId" clId="{26A899E9-51E0-478F-9B09-CA833605D9E1}" dt="2020-02-22T12:46:10.053" v="4397" actId="1076"/>
          <ac:picMkLst>
            <pc:docMk/>
            <pc:sldMk cId="2976424740" sldId="296"/>
            <ac:picMk id="13" creationId="{7421D754-E831-487E-A8C4-F030F8AC5765}"/>
          </ac:picMkLst>
        </pc:picChg>
        <pc:picChg chg="add mod">
          <ac:chgData name="김 민기" userId="6a8753484d8c9a99" providerId="LiveId" clId="{26A899E9-51E0-478F-9B09-CA833605D9E1}" dt="2020-02-22T12:47:40.565" v="4400" actId="14100"/>
          <ac:picMkLst>
            <pc:docMk/>
            <pc:sldMk cId="2976424740" sldId="296"/>
            <ac:picMk id="14" creationId="{989E65E0-2217-48FA-8459-8E63F3494D91}"/>
          </ac:picMkLst>
        </pc:picChg>
        <pc:cxnChg chg="add del mod">
          <ac:chgData name="김 민기" userId="6a8753484d8c9a99" providerId="LiveId" clId="{26A899E9-51E0-478F-9B09-CA833605D9E1}" dt="2020-02-22T12:43:37.418" v="4376" actId="478"/>
          <ac:cxnSpMkLst>
            <pc:docMk/>
            <pc:sldMk cId="2976424740" sldId="296"/>
            <ac:cxnSpMk id="3" creationId="{D51AA631-7C8D-41CC-AF32-122AA0EBA256}"/>
          </ac:cxnSpMkLst>
        </pc:cxnChg>
        <pc:cxnChg chg="add mod">
          <ac:chgData name="김 민기" userId="6a8753484d8c9a99" providerId="LiveId" clId="{26A899E9-51E0-478F-9B09-CA833605D9E1}" dt="2020-02-26T06:28:43.896" v="12661" actId="1038"/>
          <ac:cxnSpMkLst>
            <pc:docMk/>
            <pc:sldMk cId="2976424740" sldId="296"/>
            <ac:cxnSpMk id="10" creationId="{EFD1F16F-5B9B-4FC8-89DC-825454438B05}"/>
          </ac:cxnSpMkLst>
        </pc:cxnChg>
        <pc:cxnChg chg="add mod">
          <ac:chgData name="김 민기" userId="6a8753484d8c9a99" providerId="LiveId" clId="{26A899E9-51E0-478F-9B09-CA833605D9E1}" dt="2020-02-22T12:49:17.368" v="4484" actId="404"/>
          <ac:cxnSpMkLst>
            <pc:docMk/>
            <pc:sldMk cId="2976424740" sldId="296"/>
            <ac:cxnSpMk id="17" creationId="{12450B70-9EE8-4F50-A7B7-D88DE63E689D}"/>
          </ac:cxnSpMkLst>
        </pc:cxnChg>
        <pc:cxnChg chg="add mod">
          <ac:chgData name="김 민기" userId="6a8753484d8c9a99" providerId="LiveId" clId="{26A899E9-51E0-478F-9B09-CA833605D9E1}" dt="2020-02-22T12:49:53.117" v="4493" actId="14100"/>
          <ac:cxnSpMkLst>
            <pc:docMk/>
            <pc:sldMk cId="2976424740" sldId="296"/>
            <ac:cxnSpMk id="20" creationId="{30EBD9F4-2613-4E51-9E0E-E3DFF021453B}"/>
          </ac:cxnSpMkLst>
        </pc:cxnChg>
      </pc:sldChg>
      <pc:sldChg chg="addSp delSp modSp add modNotesTx">
        <pc:chgData name="김 민기" userId="6a8753484d8c9a99" providerId="LiveId" clId="{26A899E9-51E0-478F-9B09-CA833605D9E1}" dt="2020-02-26T06:31:03.512" v="12667" actId="20577"/>
        <pc:sldMkLst>
          <pc:docMk/>
          <pc:sldMk cId="2667652617" sldId="297"/>
        </pc:sldMkLst>
        <pc:spChg chg="mod">
          <ac:chgData name="김 민기" userId="6a8753484d8c9a99" providerId="LiveId" clId="{26A899E9-51E0-478F-9B09-CA833605D9E1}" dt="2020-02-22T13:01:14.474" v="4510" actId="207"/>
          <ac:spMkLst>
            <pc:docMk/>
            <pc:sldMk cId="2667652617" sldId="297"/>
            <ac:spMk id="16" creationId="{99C365B3-2037-4EB2-B91E-EDCCC533506C}"/>
          </ac:spMkLst>
        </pc:spChg>
        <pc:spChg chg="mod">
          <ac:chgData name="김 민기" userId="6a8753484d8c9a99" providerId="LiveId" clId="{26A899E9-51E0-478F-9B09-CA833605D9E1}" dt="2020-02-22T13:00:59.437" v="4508" actId="207"/>
          <ac:spMkLst>
            <pc:docMk/>
            <pc:sldMk cId="2667652617" sldId="297"/>
            <ac:spMk id="17" creationId="{9350EA6F-2DC6-496A-AEAF-1832B907E35A}"/>
          </ac:spMkLst>
        </pc:spChg>
        <pc:spChg chg="mod">
          <ac:chgData name="김 민기" userId="6a8753484d8c9a99" providerId="LiveId" clId="{26A899E9-51E0-478F-9B09-CA833605D9E1}" dt="2020-02-22T13:05:32.562" v="4542" actId="207"/>
          <ac:spMkLst>
            <pc:docMk/>
            <pc:sldMk cId="2667652617" sldId="297"/>
            <ac:spMk id="18" creationId="{F76BC921-1E53-4631-B2F8-8A353C6FD2FF}"/>
          </ac:spMkLst>
        </pc:spChg>
        <pc:spChg chg="mod">
          <ac:chgData name="김 민기" userId="6a8753484d8c9a99" providerId="LiveId" clId="{26A899E9-51E0-478F-9B09-CA833605D9E1}" dt="2020-02-22T13:02:22.950" v="4522" actId="207"/>
          <ac:spMkLst>
            <pc:docMk/>
            <pc:sldMk cId="2667652617" sldId="297"/>
            <ac:spMk id="23" creationId="{20E379D7-262F-4CE9-B9C4-1DB13EF01732}"/>
          </ac:spMkLst>
        </pc:spChg>
        <pc:spChg chg="mod">
          <ac:chgData name="김 민기" userId="6a8753484d8c9a99" providerId="LiveId" clId="{26A899E9-51E0-478F-9B09-CA833605D9E1}" dt="2020-02-22T13:05:44.724" v="4544" actId="207"/>
          <ac:spMkLst>
            <pc:docMk/>
            <pc:sldMk cId="2667652617" sldId="297"/>
            <ac:spMk id="24" creationId="{4663A367-0F4C-4DBE-A706-B30A91F2055D}"/>
          </ac:spMkLst>
        </pc:spChg>
        <pc:spChg chg="mod">
          <ac:chgData name="김 민기" userId="6a8753484d8c9a99" providerId="LiveId" clId="{26A899E9-51E0-478F-9B09-CA833605D9E1}" dt="2020-02-22T13:02:15.184" v="4521" actId="207"/>
          <ac:spMkLst>
            <pc:docMk/>
            <pc:sldMk cId="2667652617" sldId="297"/>
            <ac:spMk id="25" creationId="{2317798C-922D-4C26-8C44-BAED8CCB18D9}"/>
          </ac:spMkLst>
        </pc:spChg>
        <pc:spChg chg="mod">
          <ac:chgData name="김 민기" userId="6a8753484d8c9a99" providerId="LiveId" clId="{26A899E9-51E0-478F-9B09-CA833605D9E1}" dt="2020-02-22T13:05:54.108" v="4545" actId="207"/>
          <ac:spMkLst>
            <pc:docMk/>
            <pc:sldMk cId="2667652617" sldId="297"/>
            <ac:spMk id="28" creationId="{68999161-6B54-43BA-AB8F-CAB341D842EA}"/>
          </ac:spMkLst>
        </pc:spChg>
        <pc:spChg chg="mod">
          <ac:chgData name="김 민기" userId="6a8753484d8c9a99" providerId="LiveId" clId="{26A899E9-51E0-478F-9B09-CA833605D9E1}" dt="2020-02-22T13:04:13.834" v="4537" actId="207"/>
          <ac:spMkLst>
            <pc:docMk/>
            <pc:sldMk cId="2667652617" sldId="297"/>
            <ac:spMk id="29" creationId="{3CA2D74C-175E-4E64-AB63-84B2A980A582}"/>
          </ac:spMkLst>
        </pc:spChg>
        <pc:spChg chg="mod">
          <ac:chgData name="김 민기" userId="6a8753484d8c9a99" providerId="LiveId" clId="{26A899E9-51E0-478F-9B09-CA833605D9E1}" dt="2020-02-22T13:02:27.806" v="4523" actId="207"/>
          <ac:spMkLst>
            <pc:docMk/>
            <pc:sldMk cId="2667652617" sldId="297"/>
            <ac:spMk id="31" creationId="{F8A68957-E73C-49ED-B062-22DCD9EF8E42}"/>
          </ac:spMkLst>
        </pc:spChg>
        <pc:spChg chg="mod">
          <ac:chgData name="김 민기" userId="6a8753484d8c9a99" providerId="LiveId" clId="{26A899E9-51E0-478F-9B09-CA833605D9E1}" dt="2020-02-22T13:02:08.692" v="4520" actId="207"/>
          <ac:spMkLst>
            <pc:docMk/>
            <pc:sldMk cId="2667652617" sldId="297"/>
            <ac:spMk id="32" creationId="{63A3C097-8A96-403B-8D8F-FCC4D41A4A3B}"/>
          </ac:spMkLst>
        </pc:spChg>
        <pc:spChg chg="mod">
          <ac:chgData name="김 민기" userId="6a8753484d8c9a99" providerId="LiveId" clId="{26A899E9-51E0-478F-9B09-CA833605D9E1}" dt="2020-02-22T13:05:38.894" v="4543" actId="207"/>
          <ac:spMkLst>
            <pc:docMk/>
            <pc:sldMk cId="2667652617" sldId="297"/>
            <ac:spMk id="33" creationId="{6AC62DFB-3A27-4685-AD1C-58F3F83F533C}"/>
          </ac:spMkLst>
        </pc:spChg>
        <pc:spChg chg="mod">
          <ac:chgData name="김 민기" userId="6a8753484d8c9a99" providerId="LiveId" clId="{26A899E9-51E0-478F-9B09-CA833605D9E1}" dt="2020-02-22T13:06:07.496" v="4547" actId="207"/>
          <ac:spMkLst>
            <pc:docMk/>
            <pc:sldMk cId="2667652617" sldId="297"/>
            <ac:spMk id="35" creationId="{CD9AB463-867D-41FC-B2A1-1277964E4640}"/>
          </ac:spMkLst>
        </pc:spChg>
        <pc:spChg chg="mod">
          <ac:chgData name="김 민기" userId="6a8753484d8c9a99" providerId="LiveId" clId="{26A899E9-51E0-478F-9B09-CA833605D9E1}" dt="2020-02-22T13:03:41.217" v="4536" actId="207"/>
          <ac:spMkLst>
            <pc:docMk/>
            <pc:sldMk cId="2667652617" sldId="297"/>
            <ac:spMk id="45" creationId="{4A723317-F7BF-40CC-BCA1-F4FF5EB7A954}"/>
          </ac:spMkLst>
        </pc:spChg>
        <pc:spChg chg="mod">
          <ac:chgData name="김 민기" userId="6a8753484d8c9a99" providerId="LiveId" clId="{26A899E9-51E0-478F-9B09-CA833605D9E1}" dt="2020-02-22T13:06:01.624" v="4546" actId="207"/>
          <ac:spMkLst>
            <pc:docMk/>
            <pc:sldMk cId="2667652617" sldId="297"/>
            <ac:spMk id="46" creationId="{D29A55A3-7358-4A32-AF57-31E52DD5D3EC}"/>
          </ac:spMkLst>
        </pc:spChg>
        <pc:spChg chg="mod">
          <ac:chgData name="김 민기" userId="6a8753484d8c9a99" providerId="LiveId" clId="{26A899E9-51E0-478F-9B09-CA833605D9E1}" dt="2020-02-22T13:03:30.021" v="4535" actId="207"/>
          <ac:spMkLst>
            <pc:docMk/>
            <pc:sldMk cId="2667652617" sldId="297"/>
            <ac:spMk id="47" creationId="{806F515B-8B3D-4FFC-8624-292356D205DD}"/>
          </ac:spMkLst>
        </pc:spChg>
        <pc:spChg chg="mod">
          <ac:chgData name="김 민기" userId="6a8753484d8c9a99" providerId="LiveId" clId="{26A899E9-51E0-478F-9B09-CA833605D9E1}" dt="2020-02-22T13:06:20.013" v="4549" actId="207"/>
          <ac:spMkLst>
            <pc:docMk/>
            <pc:sldMk cId="2667652617" sldId="297"/>
            <ac:spMk id="51" creationId="{5468A9A3-835C-4DB3-9AB0-659A2C072AED}"/>
          </ac:spMkLst>
        </pc:spChg>
        <pc:spChg chg="add mod">
          <ac:chgData name="김 민기" userId="6a8753484d8c9a99" providerId="LiveId" clId="{26A899E9-51E0-478F-9B09-CA833605D9E1}" dt="2020-02-22T13:10:12.925" v="4595"/>
          <ac:spMkLst>
            <pc:docMk/>
            <pc:sldMk cId="2667652617" sldId="297"/>
            <ac:spMk id="76" creationId="{13643831-94C3-40A0-AEDE-34B92E8CEFC2}"/>
          </ac:spMkLst>
        </pc:spChg>
        <pc:grpChg chg="mod">
          <ac:chgData name="김 민기" userId="6a8753484d8c9a99" providerId="LiveId" clId="{26A899E9-51E0-478F-9B09-CA833605D9E1}" dt="2020-02-22T13:10:23.462" v="4596" actId="1076"/>
          <ac:grpSpMkLst>
            <pc:docMk/>
            <pc:sldMk cId="2667652617" sldId="297"/>
            <ac:grpSpMk id="15" creationId="{D171816A-8E10-41A0-A2C3-71E006255726}"/>
          </ac:grpSpMkLst>
        </pc:grpChg>
        <pc:grpChg chg="mod">
          <ac:chgData name="김 민기" userId="6a8753484d8c9a99" providerId="LiveId" clId="{26A899E9-51E0-478F-9B09-CA833605D9E1}" dt="2020-02-22T13:10:23.462" v="4596" actId="1076"/>
          <ac:grpSpMkLst>
            <pc:docMk/>
            <pc:sldMk cId="2667652617" sldId="297"/>
            <ac:grpSpMk id="19" creationId="{55C6148D-9A82-4421-9C80-4C3F29E1BE08}"/>
          </ac:grpSpMkLst>
        </pc:grpChg>
        <pc:grpChg chg="mod">
          <ac:chgData name="김 민기" userId="6a8753484d8c9a99" providerId="LiveId" clId="{26A899E9-51E0-478F-9B09-CA833605D9E1}" dt="2020-02-22T13:10:23.462" v="4596" actId="1076"/>
          <ac:grpSpMkLst>
            <pc:docMk/>
            <pc:sldMk cId="2667652617" sldId="297"/>
            <ac:grpSpMk id="22" creationId="{6615850B-4E4C-415C-A720-88D3EE7E9593}"/>
          </ac:grpSpMkLst>
        </pc:grpChg>
        <pc:grpChg chg="mod">
          <ac:chgData name="김 민기" userId="6a8753484d8c9a99" providerId="LiveId" clId="{26A899E9-51E0-478F-9B09-CA833605D9E1}" dt="2020-02-22T13:10:23.462" v="4596" actId="1076"/>
          <ac:grpSpMkLst>
            <pc:docMk/>
            <pc:sldMk cId="2667652617" sldId="297"/>
            <ac:grpSpMk id="26" creationId="{95958908-0F9A-40C7-8361-A974096CFF34}"/>
          </ac:grpSpMkLst>
        </pc:grpChg>
        <pc:grpChg chg="mod">
          <ac:chgData name="김 민기" userId="6a8753484d8c9a99" providerId="LiveId" clId="{26A899E9-51E0-478F-9B09-CA833605D9E1}" dt="2020-02-22T13:10:23.462" v="4596" actId="1076"/>
          <ac:grpSpMkLst>
            <pc:docMk/>
            <pc:sldMk cId="2667652617" sldId="297"/>
            <ac:grpSpMk id="30" creationId="{475122BC-5189-43B4-AF93-E27958DE87D0}"/>
          </ac:grpSpMkLst>
        </pc:grpChg>
        <pc:grpChg chg="add mod">
          <ac:chgData name="김 민기" userId="6a8753484d8c9a99" providerId="LiveId" clId="{26A899E9-51E0-478F-9B09-CA833605D9E1}" dt="2020-02-22T13:10:23.462" v="4596" actId="1076"/>
          <ac:grpSpMkLst>
            <pc:docMk/>
            <pc:sldMk cId="2667652617" sldId="297"/>
            <ac:grpSpMk id="34" creationId="{26F0914B-C56A-4645-984C-A92A7E3DFD63}"/>
          </ac:grpSpMkLst>
        </pc:grpChg>
        <pc:grpChg chg="add mod">
          <ac:chgData name="김 민기" userId="6a8753484d8c9a99" providerId="LiveId" clId="{26A899E9-51E0-478F-9B09-CA833605D9E1}" dt="2020-02-22T13:10:23.462" v="4596" actId="1076"/>
          <ac:grpSpMkLst>
            <pc:docMk/>
            <pc:sldMk cId="2667652617" sldId="297"/>
            <ac:grpSpMk id="44" creationId="{AEB7F58A-A957-4F36-B191-B97B4511B278}"/>
          </ac:grpSpMkLst>
        </pc:grpChg>
        <pc:grpChg chg="add mod">
          <ac:chgData name="김 민기" userId="6a8753484d8c9a99" providerId="LiveId" clId="{26A899E9-51E0-478F-9B09-CA833605D9E1}" dt="2020-02-22T13:10:23.462" v="4596" actId="1076"/>
          <ac:grpSpMkLst>
            <pc:docMk/>
            <pc:sldMk cId="2667652617" sldId="297"/>
            <ac:grpSpMk id="48" creationId="{734DB09F-8078-4BA8-8A5E-80286E02F9FA}"/>
          </ac:grpSpMkLst>
        </pc:grpChg>
        <pc:picChg chg="add del mod">
          <ac:chgData name="김 민기" userId="6a8753484d8c9a99" providerId="LiveId" clId="{26A899E9-51E0-478F-9B09-CA833605D9E1}" dt="2020-02-22T12:58:42.346" v="4501" actId="27803"/>
          <ac:picMkLst>
            <pc:docMk/>
            <pc:sldMk cId="2667652617" sldId="297"/>
            <ac:picMk id="3" creationId="{D171816A-8E10-41A0-A2C3-71E006255726}"/>
          </ac:picMkLst>
        </pc:picChg>
        <pc:picChg chg="add del mod">
          <ac:chgData name="김 민기" userId="6a8753484d8c9a99" providerId="LiveId" clId="{26A899E9-51E0-478F-9B09-CA833605D9E1}" dt="2020-02-22T13:00:14.053" v="4503" actId="27803"/>
          <ac:picMkLst>
            <pc:docMk/>
            <pc:sldMk cId="2667652617" sldId="297"/>
            <ac:picMk id="7" creationId="{475122BC-5189-43B4-AF93-E27958DE87D0}"/>
          </ac:picMkLst>
        </pc:picChg>
        <pc:picChg chg="add del mod">
          <ac:chgData name="김 민기" userId="6a8753484d8c9a99" providerId="LiveId" clId="{26A899E9-51E0-478F-9B09-CA833605D9E1}" dt="2020-02-22T13:00:14.053" v="4503" actId="27803"/>
          <ac:picMkLst>
            <pc:docMk/>
            <pc:sldMk cId="2667652617" sldId="297"/>
            <ac:picMk id="10" creationId="{95958908-0F9A-40C7-8361-A974096CFF34}"/>
          </ac:picMkLst>
        </pc:picChg>
        <pc:picChg chg="add del mod">
          <ac:chgData name="김 민기" userId="6a8753484d8c9a99" providerId="LiveId" clId="{26A899E9-51E0-478F-9B09-CA833605D9E1}" dt="2020-02-22T13:00:14.053" v="4503" actId="27803"/>
          <ac:picMkLst>
            <pc:docMk/>
            <pc:sldMk cId="2667652617" sldId="297"/>
            <ac:picMk id="12" creationId="{6615850B-4E4C-415C-A720-88D3EE7E9593}"/>
          </ac:picMkLst>
        </pc:picChg>
        <pc:picChg chg="add del mod">
          <ac:chgData name="김 민기" userId="6a8753484d8c9a99" providerId="LiveId" clId="{26A899E9-51E0-478F-9B09-CA833605D9E1}" dt="2020-02-22T13:00:14.053" v="4503" actId="27803"/>
          <ac:picMkLst>
            <pc:docMk/>
            <pc:sldMk cId="2667652617" sldId="297"/>
            <ac:picMk id="14" creationId="{55C6148D-9A82-4421-9C80-4C3F29E1BE08}"/>
          </ac:picMkLst>
        </pc:pic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38" creationId="{28456456-0058-4951-93B9-56692FB98A98}"/>
          </ac:cxnSpMkLst>
        </pc:cxn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41" creationId="{20489C8C-A494-419D-828E-E5B71054D743}"/>
          </ac:cxnSpMkLst>
        </pc:cxn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53" creationId="{3664D28A-63DE-4786-94B8-7B457FCD6CAB}"/>
          </ac:cxnSpMkLst>
        </pc:cxn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55" creationId="{677ACC73-CC30-4E78-B4C1-7268C5070507}"/>
          </ac:cxnSpMkLst>
        </pc:cxn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57" creationId="{DC04DBD9-C4A0-44D9-9817-DF037714C50F}"/>
          </ac:cxnSpMkLst>
        </pc:cxn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59" creationId="{C4D8454F-F2DB-451A-909A-F9A2CEA1D604}"/>
          </ac:cxnSpMkLst>
        </pc:cxn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61" creationId="{D5B082FA-CC21-4782-904D-4C2CF6C9BA2F}"/>
          </ac:cxnSpMkLst>
        </pc:cxn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63" creationId="{CD401A71-E8CF-4E9C-9DFB-34DC246CB42D}"/>
          </ac:cxnSpMkLst>
        </pc:cxn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68" creationId="{F3286467-747B-47C3-8475-4FCD793BE2C2}"/>
          </ac:cxnSpMkLst>
        </pc:cxnChg>
        <pc:cxnChg chg="add mod">
          <ac:chgData name="김 민기" userId="6a8753484d8c9a99" providerId="LiveId" clId="{26A899E9-51E0-478F-9B09-CA833605D9E1}" dt="2020-02-22T13:10:23.462" v="4596" actId="1076"/>
          <ac:cxnSpMkLst>
            <pc:docMk/>
            <pc:sldMk cId="2667652617" sldId="297"/>
            <ac:cxnSpMk id="72" creationId="{2E0B8932-6517-4040-9891-2889DB1E741A}"/>
          </ac:cxnSpMkLst>
        </pc:cxnChg>
      </pc:sldChg>
      <pc:sldChg chg="addSp modSp add">
        <pc:chgData name="김 민기" userId="6a8753484d8c9a99" providerId="LiveId" clId="{26A899E9-51E0-478F-9B09-CA833605D9E1}" dt="2020-02-22T13:16:15.385" v="4963" actId="1038"/>
        <pc:sldMkLst>
          <pc:docMk/>
          <pc:sldMk cId="2623882984" sldId="298"/>
        </pc:sldMkLst>
        <pc:spChg chg="add">
          <ac:chgData name="김 민기" userId="6a8753484d8c9a99" providerId="LiveId" clId="{26A899E9-51E0-478F-9B09-CA833605D9E1}" dt="2020-02-22T13:11:35.769" v="4832"/>
          <ac:spMkLst>
            <pc:docMk/>
            <pc:sldMk cId="2623882984" sldId="298"/>
            <ac:spMk id="5" creationId="{5531BB28-CF07-47F7-876E-8D03BAA1BD55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7" creationId="{8024A89D-D0C6-4D19-A0F8-8B8F6BBBF905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8" creationId="{92D80481-2423-453E-B81E-43FBA85B89C6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10" creationId="{6ED8ED51-53B2-4A6F-87B5-F803CAC83C1C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12" creationId="{4722AFDC-6852-4E77-A342-D9695E70AA1B}"/>
          </ac:spMkLst>
        </pc:spChg>
        <pc:spChg chg="add mod">
          <ac:chgData name="김 민기" userId="6a8753484d8c9a99" providerId="LiveId" clId="{26A899E9-51E0-478F-9B09-CA833605D9E1}" dt="2020-02-22T13:14:08.004" v="4854" actId="207"/>
          <ac:spMkLst>
            <pc:docMk/>
            <pc:sldMk cId="2623882984" sldId="298"/>
            <ac:spMk id="13" creationId="{BBB38455-E610-4CC5-A990-584622B2937A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18" creationId="{47C25C14-C43B-47AD-BF89-01BAD51AA663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20" creationId="{35E7CF78-4B9C-402A-8E47-73EC4C2A3474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21" creationId="{0C7C2656-871F-4689-88CA-0EB875ADA7FB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22" creationId="{A7FC8BD0-C53F-47E9-A925-70704E57D5D5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25" creationId="{75C319ED-358F-4461-9CB8-24424CB82E17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27" creationId="{6D178BA5-5ADF-4040-A70B-943A53EA6FD4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28" creationId="{07913FF3-397A-41BB-AA97-54D3B00D0E05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29" creationId="{353D8383-DA53-4DAE-90EE-ACD626B2E5DB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30" creationId="{FD09F5FB-21DC-4376-A051-CFF8061C3ABA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31" creationId="{B2D2DBC6-0CBB-405F-BECF-01F6F003A39B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32" creationId="{4C681531-DC42-4FCB-8C16-DE533DBC7C63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33" creationId="{5A4DB02D-F3D2-48E1-B6AB-FA8A79383822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34" creationId="{D2E91EB1-56A9-45D6-A215-090BBD42AEBD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35" creationId="{146FC4DB-7DF4-4E78-ACDF-11AF4F0F99EF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36" creationId="{7CA5D067-C31F-44A3-9936-021FF2C05651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37" creationId="{40D2D7E9-3EBE-449B-AC2C-7D0A3A57E604}"/>
          </ac:spMkLst>
        </pc:spChg>
        <pc:spChg chg="add mod">
          <ac:chgData name="김 민기" userId="6a8753484d8c9a99" providerId="LiveId" clId="{26A899E9-51E0-478F-9B09-CA833605D9E1}" dt="2020-02-22T13:13:04.971" v="4841" actId="164"/>
          <ac:spMkLst>
            <pc:docMk/>
            <pc:sldMk cId="2623882984" sldId="298"/>
            <ac:spMk id="39" creationId="{5104BECD-4A48-4A79-B872-1310ACEF618D}"/>
          </ac:spMkLst>
        </pc:spChg>
        <pc:spChg chg="mod">
          <ac:chgData name="김 민기" userId="6a8753484d8c9a99" providerId="LiveId" clId="{26A899E9-51E0-478F-9B09-CA833605D9E1}" dt="2020-02-22T13:14:14.890" v="4855" actId="207"/>
          <ac:spMkLst>
            <pc:docMk/>
            <pc:sldMk cId="2623882984" sldId="298"/>
            <ac:spMk id="47" creationId="{325D536A-10A2-45DC-8115-88D2B5F2CA2F}"/>
          </ac:spMkLst>
        </pc:spChg>
        <pc:spChg chg="mod">
          <ac:chgData name="김 민기" userId="6a8753484d8c9a99" providerId="LiveId" clId="{26A899E9-51E0-478F-9B09-CA833605D9E1}" dt="2020-02-22T13:14:18.542" v="4856" actId="207"/>
          <ac:spMkLst>
            <pc:docMk/>
            <pc:sldMk cId="2623882984" sldId="298"/>
            <ac:spMk id="71" creationId="{504AA124-86A9-48E4-9312-F4C670C6FDC6}"/>
          </ac:spMkLst>
        </pc:spChg>
        <pc:spChg chg="add mod">
          <ac:chgData name="김 민기" userId="6a8753484d8c9a99" providerId="LiveId" clId="{26A899E9-51E0-478F-9B09-CA833605D9E1}" dt="2020-02-22T13:16:15.385" v="4963" actId="1038"/>
          <ac:spMkLst>
            <pc:docMk/>
            <pc:sldMk cId="2623882984" sldId="298"/>
            <ac:spMk id="74" creationId="{3E3E4668-0A5A-4203-938D-E04D2EB47779}"/>
          </ac:spMkLst>
        </pc:spChg>
        <pc:grpChg chg="add mod">
          <ac:chgData name="김 민기" userId="6a8753484d8c9a99" providerId="LiveId" clId="{26A899E9-51E0-478F-9B09-CA833605D9E1}" dt="2020-02-22T13:16:15.385" v="4963" actId="1038"/>
          <ac:grpSpMkLst>
            <pc:docMk/>
            <pc:sldMk cId="2623882984" sldId="298"/>
            <ac:grpSpMk id="2" creationId="{073611BA-1B44-4C9F-BEFF-C527679C2E8C}"/>
          </ac:grpSpMkLst>
        </pc:grpChg>
        <pc:grpChg chg="add mod">
          <ac:chgData name="김 민기" userId="6a8753484d8c9a99" providerId="LiveId" clId="{26A899E9-51E0-478F-9B09-CA833605D9E1}" dt="2020-02-22T13:16:15.385" v="4963" actId="1038"/>
          <ac:grpSpMkLst>
            <pc:docMk/>
            <pc:sldMk cId="2623882984" sldId="298"/>
            <ac:grpSpMk id="41" creationId="{E17BB21A-2860-4FF7-8936-C23BAE0746CE}"/>
          </ac:grpSpMkLst>
        </pc:grp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11" creationId="{8B2FDCAC-93D9-4D38-A7F1-205D7BF73CC3}"/>
          </ac:cxnSpMkLst>
        </pc:cxn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14" creationId="{95E6CBCC-6D34-418B-9180-9BF993904CF5}"/>
          </ac:cxnSpMkLst>
        </pc:cxn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15" creationId="{0768948B-E1D6-4654-898F-86E08AC714A3}"/>
          </ac:cxnSpMkLst>
        </pc:cxn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16" creationId="{0A713361-C718-4A69-A1F3-520BF0920E14}"/>
          </ac:cxnSpMkLst>
        </pc:cxn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17" creationId="{923FB019-2817-42D2-A98C-E566BAAD0C5F}"/>
          </ac:cxnSpMkLst>
        </pc:cxn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19" creationId="{441CA995-0BD1-4C53-A883-F20FEC542A16}"/>
          </ac:cxnSpMkLst>
        </pc:cxn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23" creationId="{A8EB7325-7FA1-4616-903C-E8A56856164F}"/>
          </ac:cxnSpMkLst>
        </pc:cxn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24" creationId="{9630F449-77E1-4C4C-9054-73CD95F1B014}"/>
          </ac:cxnSpMkLst>
        </pc:cxn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26" creationId="{672F4BAD-1ADB-49DF-BB81-ACB9E90222A7}"/>
          </ac:cxnSpMkLst>
        </pc:cxnChg>
        <pc:cxnChg chg="add mod">
          <ac:chgData name="김 민기" userId="6a8753484d8c9a99" providerId="LiveId" clId="{26A899E9-51E0-478F-9B09-CA833605D9E1}" dt="2020-02-22T13:13:04.971" v="4841" actId="164"/>
          <ac:cxnSpMkLst>
            <pc:docMk/>
            <pc:sldMk cId="2623882984" sldId="298"/>
            <ac:cxnSpMk id="38" creationId="{7AE4301F-EA63-4766-AF52-FB7EF2FBD092}"/>
          </ac:cxnSpMkLst>
        </pc:cxnChg>
        <pc:cxnChg chg="add mod">
          <ac:chgData name="김 민기" userId="6a8753484d8c9a99" providerId="LiveId" clId="{26A899E9-51E0-478F-9B09-CA833605D9E1}" dt="2020-02-22T13:16:15.385" v="4963" actId="1038"/>
          <ac:cxnSpMkLst>
            <pc:docMk/>
            <pc:sldMk cId="2623882984" sldId="298"/>
            <ac:cxnSpMk id="40" creationId="{44B62330-EBBA-4350-8283-CD63148ADED6}"/>
          </ac:cxnSpMkLst>
        </pc:cxnChg>
      </pc:sldChg>
      <pc:sldChg chg="addSp delSp modSp add">
        <pc:chgData name="김 민기" userId="6a8753484d8c9a99" providerId="LiveId" clId="{26A899E9-51E0-478F-9B09-CA833605D9E1}" dt="2020-02-22T13:17:22.601" v="4982" actId="207"/>
        <pc:sldMkLst>
          <pc:docMk/>
          <pc:sldMk cId="83394612" sldId="299"/>
        </pc:sldMkLst>
        <pc:spChg chg="add del">
          <ac:chgData name="김 민기" userId="6a8753484d8c9a99" providerId="LiveId" clId="{26A899E9-51E0-478F-9B09-CA833605D9E1}" dt="2020-02-22T13:16:27.109" v="4964" actId="478"/>
          <ac:spMkLst>
            <pc:docMk/>
            <pc:sldMk cId="83394612" sldId="299"/>
            <ac:spMk id="107" creationId="{5E9850ED-F709-4168-82A6-0ADB4DB4D61F}"/>
          </ac:spMkLst>
        </pc:spChg>
        <pc:spChg chg="mod">
          <ac:chgData name="김 민기" userId="6a8753484d8c9a99" providerId="LiveId" clId="{26A899E9-51E0-478F-9B09-CA833605D9E1}" dt="2020-02-22T13:16:49.916" v="4969" actId="207"/>
          <ac:spMkLst>
            <pc:docMk/>
            <pc:sldMk cId="83394612" sldId="299"/>
            <ac:spMk id="113" creationId="{C8223765-C61D-40E7-9648-2D703CEF4921}"/>
          </ac:spMkLst>
        </pc:spChg>
        <pc:spChg chg="mod">
          <ac:chgData name="김 민기" userId="6a8753484d8c9a99" providerId="LiveId" clId="{26A899E9-51E0-478F-9B09-CA833605D9E1}" dt="2020-02-22T13:17:04.938" v="4975" actId="20577"/>
          <ac:spMkLst>
            <pc:docMk/>
            <pc:sldMk cId="83394612" sldId="299"/>
            <ac:spMk id="114" creationId="{520D7739-C423-4D72-9BD0-19759ED5FD2D}"/>
          </ac:spMkLst>
        </pc:spChg>
        <pc:spChg chg="mod">
          <ac:chgData name="김 민기" userId="6a8753484d8c9a99" providerId="LiveId" clId="{26A899E9-51E0-478F-9B09-CA833605D9E1}" dt="2020-02-22T13:17:02.337" v="4973" actId="207"/>
          <ac:spMkLst>
            <pc:docMk/>
            <pc:sldMk cId="83394612" sldId="299"/>
            <ac:spMk id="138" creationId="{F8187A5F-6245-4E2F-8B1F-A832FB732704}"/>
          </ac:spMkLst>
        </pc:spChg>
        <pc:spChg chg="mod">
          <ac:chgData name="김 민기" userId="6a8753484d8c9a99" providerId="LiveId" clId="{26A899E9-51E0-478F-9B09-CA833605D9E1}" dt="2020-02-22T13:17:22.601" v="4982" actId="207"/>
          <ac:spMkLst>
            <pc:docMk/>
            <pc:sldMk cId="83394612" sldId="299"/>
            <ac:spMk id="147" creationId="{7591A260-DFEE-48A2-9B5B-9D97D940FF98}"/>
          </ac:spMkLst>
        </pc:spChg>
        <pc:spChg chg="mod">
          <ac:chgData name="김 민기" userId="6a8753484d8c9a99" providerId="LiveId" clId="{26A899E9-51E0-478F-9B09-CA833605D9E1}" dt="2020-02-22T13:17:16.586" v="4979" actId="207"/>
          <ac:spMkLst>
            <pc:docMk/>
            <pc:sldMk cId="83394612" sldId="299"/>
            <ac:spMk id="148" creationId="{09C41A5C-4638-44D0-B1B4-CC98B67BEFBB}"/>
          </ac:spMkLst>
        </pc:spChg>
        <pc:spChg chg="mod">
          <ac:chgData name="김 민기" userId="6a8753484d8c9a99" providerId="LiveId" clId="{26A899E9-51E0-478F-9B09-CA833605D9E1}" dt="2020-02-22T13:17:10.501" v="4976" actId="207"/>
          <ac:spMkLst>
            <pc:docMk/>
            <pc:sldMk cId="83394612" sldId="299"/>
            <ac:spMk id="172" creationId="{3AA5709F-7983-44E1-B1C7-08DE734629DE}"/>
          </ac:spMkLst>
        </pc:spChg>
        <pc:spChg chg="add">
          <ac:chgData name="김 민기" userId="6a8753484d8c9a99" providerId="LiveId" clId="{26A899E9-51E0-478F-9B09-CA833605D9E1}" dt="2020-02-22T13:16:28.007" v="4965"/>
          <ac:spMkLst>
            <pc:docMk/>
            <pc:sldMk cId="83394612" sldId="299"/>
            <ac:spMk id="175" creationId="{8DFD2031-0726-4152-887E-BE82C2541EFC}"/>
          </ac:spMkLst>
        </pc:spChg>
        <pc:spChg chg="add">
          <ac:chgData name="김 민기" userId="6a8753484d8c9a99" providerId="LiveId" clId="{26A899E9-51E0-478F-9B09-CA833605D9E1}" dt="2020-02-22T13:16:32.768" v="4966"/>
          <ac:spMkLst>
            <pc:docMk/>
            <pc:sldMk cId="83394612" sldId="299"/>
            <ac:spMk id="176" creationId="{C217A349-854D-4824-A61E-EB31B05AF560}"/>
          </ac:spMkLst>
        </pc:spChg>
        <pc:grpChg chg="add del mod">
          <ac:chgData name="김 민기" userId="6a8753484d8c9a99" providerId="LiveId" clId="{26A899E9-51E0-478F-9B09-CA833605D9E1}" dt="2020-02-22T13:15:44.215" v="4945" actId="478"/>
          <ac:grpSpMkLst>
            <pc:docMk/>
            <pc:sldMk cId="83394612" sldId="299"/>
            <ac:grpSpMk id="5" creationId="{9915EBC4-B675-4CB0-9A2D-D8E08BF1A933}"/>
          </ac:grpSpMkLst>
        </pc:grpChg>
        <pc:grpChg chg="add del">
          <ac:chgData name="김 민기" userId="6a8753484d8c9a99" providerId="LiveId" clId="{26A899E9-51E0-478F-9B09-CA833605D9E1}" dt="2020-02-22T13:16:27.109" v="4964" actId="478"/>
          <ac:grpSpMkLst>
            <pc:docMk/>
            <pc:sldMk cId="83394612" sldId="299"/>
            <ac:grpSpMk id="40" creationId="{1F6E51D5-3AC7-4BE8-9D3C-1B4E0866E037}"/>
          </ac:grpSpMkLst>
        </pc:grpChg>
        <pc:grpChg chg="add del">
          <ac:chgData name="김 민기" userId="6a8753484d8c9a99" providerId="LiveId" clId="{26A899E9-51E0-478F-9B09-CA833605D9E1}" dt="2020-02-22T13:16:27.109" v="4964" actId="478"/>
          <ac:grpSpMkLst>
            <pc:docMk/>
            <pc:sldMk cId="83394612" sldId="299"/>
            <ac:grpSpMk id="74" creationId="{48565EFD-7F1B-48BE-9EC6-36E0EF65C2FB}"/>
          </ac:grpSpMkLst>
        </pc:grpChg>
        <pc:grpChg chg="add">
          <ac:chgData name="김 민기" userId="6a8753484d8c9a99" providerId="LiveId" clId="{26A899E9-51E0-478F-9B09-CA833605D9E1}" dt="2020-02-22T13:16:28.007" v="4965"/>
          <ac:grpSpMkLst>
            <pc:docMk/>
            <pc:sldMk cId="83394612" sldId="299"/>
            <ac:grpSpMk id="108" creationId="{F98EDFD2-D659-4AB6-892C-9482E23C7C96}"/>
          </ac:grpSpMkLst>
        </pc:grpChg>
        <pc:grpChg chg="add">
          <ac:chgData name="김 민기" userId="6a8753484d8c9a99" providerId="LiveId" clId="{26A899E9-51E0-478F-9B09-CA833605D9E1}" dt="2020-02-22T13:16:28.007" v="4965"/>
          <ac:grpSpMkLst>
            <pc:docMk/>
            <pc:sldMk cId="83394612" sldId="299"/>
            <ac:grpSpMk id="142" creationId="{23388726-6866-4D3F-BB97-3596AAF5ACF3}"/>
          </ac:grpSpMkLst>
        </pc:grp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11" creationId="{BB0C8680-ACE7-43F3-89D9-DF4BDE033F79}"/>
          </ac:cxnSpMkLst>
        </pc:cxn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14" creationId="{35732940-FCD6-4FB1-BD79-3A9A5CFBF4D6}"/>
          </ac:cxnSpMkLst>
        </pc:cxn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15" creationId="{E5433A99-FEA5-4B7A-8238-8F068F84FDA0}"/>
          </ac:cxnSpMkLst>
        </pc:cxn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16" creationId="{02620A27-1854-49C6-AE4D-B974C49E6E00}"/>
          </ac:cxnSpMkLst>
        </pc:cxn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17" creationId="{21F0165C-CD5A-40A7-99B7-4321365D16F3}"/>
          </ac:cxnSpMkLst>
        </pc:cxn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19" creationId="{85067234-6F71-489A-8AF1-15FE779279E1}"/>
          </ac:cxnSpMkLst>
        </pc:cxn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23" creationId="{640A24F2-3546-4D19-966D-68BDF96A4CEC}"/>
          </ac:cxnSpMkLst>
        </pc:cxn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24" creationId="{AFA662C9-9A9F-4C73-A75A-06A444811A7A}"/>
          </ac:cxnSpMkLst>
        </pc:cxn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26" creationId="{B3B04857-76EF-43B6-874B-CC039CDA7212}"/>
          </ac:cxnSpMkLst>
        </pc:cxnChg>
        <pc:cxnChg chg="mod">
          <ac:chgData name="김 민기" userId="6a8753484d8c9a99" providerId="LiveId" clId="{26A899E9-51E0-478F-9B09-CA833605D9E1}" dt="2020-02-22T13:15:44.215" v="4945" actId="478"/>
          <ac:cxnSpMkLst>
            <pc:docMk/>
            <pc:sldMk cId="83394612" sldId="299"/>
            <ac:cxnSpMk id="38" creationId="{BA146CAD-62A4-43DE-8C86-9071E2D566C6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44" creationId="{B7AD8A2A-6B57-4994-85EF-20A733463B4F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47" creationId="{700715C1-2E7F-488F-8922-FE683A9425D5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48" creationId="{30A09439-5145-4AFE-B5DB-802DED2DD20C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49" creationId="{5F1C50A3-BE71-4CA0-A1BE-207972B68CBC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50" creationId="{A05B7027-CB33-4543-986F-92B4AF706969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52" creationId="{9CB03302-B4F6-4C8A-A4D5-6E654BE7A002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56" creationId="{2BD112E7-02F1-49FC-BCBD-A03D1D2434AF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57" creationId="{200CEA9D-DDC5-4A46-9234-D2FA824EE17E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59" creationId="{E4F188CC-70B9-46EC-8081-2042A9AE2C26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71" creationId="{B7BE76C6-3E96-4953-B80A-B2C9E217617D}"/>
          </ac:cxnSpMkLst>
        </pc:cxnChg>
        <pc:cxnChg chg="add del 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73" creationId="{20319FDD-8490-44B5-8828-9FBA53DED122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78" creationId="{C887FF8F-58EB-46D0-927F-0266EF5FF440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81" creationId="{C61D5212-C3C9-48AA-8042-30910C348456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82" creationId="{E7993F38-5398-49BF-88A2-86BC6939F351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83" creationId="{F2B0720C-6112-4E2D-8841-48086DB72F2E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84" creationId="{4C41B860-A37D-4411-B5D6-CCAE5AD49CEB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86" creationId="{1CF1C6F1-EC42-4BC8-BD97-C857B2427475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90" creationId="{20A53C90-C32B-4D83-AEED-3E6410E18763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91" creationId="{C8712B73-6A9C-4814-B866-F6BBB9736AFD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93" creationId="{60E8862C-EACC-4A33-88EC-F1D672960CD2}"/>
          </ac:cxnSpMkLst>
        </pc:cxnChg>
        <pc:cxnChg chg="mod">
          <ac:chgData name="김 민기" userId="6a8753484d8c9a99" providerId="LiveId" clId="{26A899E9-51E0-478F-9B09-CA833605D9E1}" dt="2020-02-22T13:16:27.109" v="4964" actId="478"/>
          <ac:cxnSpMkLst>
            <pc:docMk/>
            <pc:sldMk cId="83394612" sldId="299"/>
            <ac:cxnSpMk id="105" creationId="{A950C03F-FFD8-4AAD-AC3D-3D49268F312E}"/>
          </ac:cxnSpMkLst>
        </pc:cxnChg>
        <pc:cxnChg chg="add mod">
          <ac:chgData name="김 민기" userId="6a8753484d8c9a99" providerId="LiveId" clId="{26A899E9-51E0-478F-9B09-CA833605D9E1}" dt="2020-02-22T13:16:43.781" v="4968" actId="14100"/>
          <ac:cxnSpMkLst>
            <pc:docMk/>
            <pc:sldMk cId="83394612" sldId="299"/>
            <ac:cxnSpMk id="141" creationId="{D1FE0538-61F3-40F0-8904-C8DB82488534}"/>
          </ac:cxnSpMkLst>
        </pc:cxnChg>
      </pc:sldChg>
      <pc:sldChg chg="addSp delSp modSp add">
        <pc:chgData name="김 민기" userId="6a8753484d8c9a99" providerId="LiveId" clId="{26A899E9-51E0-478F-9B09-CA833605D9E1}" dt="2020-02-22T13:20:43.036" v="4991" actId="1076"/>
        <pc:sldMkLst>
          <pc:docMk/>
          <pc:sldMk cId="1855674357" sldId="300"/>
        </pc:sldMkLst>
        <pc:spChg chg="mod">
          <ac:chgData name="김 민기" userId="6a8753484d8c9a99" providerId="LiveId" clId="{26A899E9-51E0-478F-9B09-CA833605D9E1}" dt="2020-02-22T13:19:57.977" v="4986" actId="207"/>
          <ac:spMkLst>
            <pc:docMk/>
            <pc:sldMk cId="1855674357" sldId="300"/>
            <ac:spMk id="46" creationId="{77924D0E-4D12-4996-83CC-E7B03A1BF01E}"/>
          </ac:spMkLst>
        </pc:spChg>
        <pc:spChg chg="mod">
          <ac:chgData name="김 민기" userId="6a8753484d8c9a99" providerId="LiveId" clId="{26A899E9-51E0-478F-9B09-CA833605D9E1}" dt="2020-02-22T13:19:57.977" v="4986" actId="207"/>
          <ac:spMkLst>
            <pc:docMk/>
            <pc:sldMk cId="1855674357" sldId="300"/>
            <ac:spMk id="47" creationId="{F3D544C4-48F5-4A5D-B0B7-87F73D941982}"/>
          </ac:spMkLst>
        </pc:spChg>
        <pc:spChg chg="add del">
          <ac:chgData name="김 민기" userId="6a8753484d8c9a99" providerId="LiveId" clId="{26A899E9-51E0-478F-9B09-CA833605D9E1}" dt="2020-02-22T13:19:51.923" v="4985" actId="478"/>
          <ac:spMkLst>
            <pc:docMk/>
            <pc:sldMk cId="1855674357" sldId="300"/>
            <ac:spMk id="74" creationId="{45915632-CD4C-4FBC-892D-E47668E7AF3C}"/>
          </ac:spMkLst>
        </pc:spChg>
        <pc:spChg chg="add">
          <ac:chgData name="김 민기" userId="6a8753484d8c9a99" providerId="LiveId" clId="{26A899E9-51E0-478F-9B09-CA833605D9E1}" dt="2020-02-22T13:17:58.019" v="4984"/>
          <ac:spMkLst>
            <pc:docMk/>
            <pc:sldMk cId="1855674357" sldId="300"/>
            <ac:spMk id="75" creationId="{D44CD076-758A-45A0-9B02-A7CEEE20D87E}"/>
          </ac:spMkLst>
        </pc:spChg>
        <pc:grpChg chg="add del">
          <ac:chgData name="김 민기" userId="6a8753484d8c9a99" providerId="LiveId" clId="{26A899E9-51E0-478F-9B09-CA833605D9E1}" dt="2020-02-22T13:19:51.923" v="4985" actId="478"/>
          <ac:grpSpMkLst>
            <pc:docMk/>
            <pc:sldMk cId="1855674357" sldId="300"/>
            <ac:grpSpMk id="5" creationId="{DC12B3F9-9A77-445B-94B5-841972026840}"/>
          </ac:grpSpMkLst>
        </pc:grpChg>
        <pc:grpChg chg="add mod">
          <ac:chgData name="김 민기" userId="6a8753484d8c9a99" providerId="LiveId" clId="{26A899E9-51E0-478F-9B09-CA833605D9E1}" dt="2020-02-22T13:20:01.429" v="4987" actId="1076"/>
          <ac:grpSpMkLst>
            <pc:docMk/>
            <pc:sldMk cId="1855674357" sldId="300"/>
            <ac:grpSpMk id="41" creationId="{C472CE02-1DE1-4575-82CB-7A6B8D5E0CFC}"/>
          </ac:grpSpMkLst>
        </pc:grpChg>
        <pc:picChg chg="add mod">
          <ac:chgData name="김 민기" userId="6a8753484d8c9a99" providerId="LiveId" clId="{26A899E9-51E0-478F-9B09-CA833605D9E1}" dt="2020-02-22T13:20:43.036" v="4991" actId="1076"/>
          <ac:picMkLst>
            <pc:docMk/>
            <pc:sldMk cId="1855674357" sldId="300"/>
            <ac:picMk id="2" creationId="{9ACFCF62-706E-4AFD-88C2-1EFDB1E02439}"/>
          </ac:picMkLst>
        </pc:pic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11" creationId="{6A79AA0F-6BEC-4477-BABA-953C29711154}"/>
          </ac:cxnSpMkLst>
        </pc:cxn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14" creationId="{517EA607-CD64-47C9-B3F2-FBCEA830BDE3}"/>
          </ac:cxnSpMkLst>
        </pc:cxn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15" creationId="{E15B0656-0CAC-4853-9481-80C2A895068E}"/>
          </ac:cxnSpMkLst>
        </pc:cxn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16" creationId="{12946315-A61C-4848-A131-932EC0258BBB}"/>
          </ac:cxnSpMkLst>
        </pc:cxn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17" creationId="{B9EBE5A6-2968-4097-8842-32616F51FF83}"/>
          </ac:cxnSpMkLst>
        </pc:cxn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19" creationId="{2F5649D1-750D-4580-A064-4F4DF8501EAA}"/>
          </ac:cxnSpMkLst>
        </pc:cxn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23" creationId="{76C8D878-8096-411B-863D-B411B5C384F5}"/>
          </ac:cxnSpMkLst>
        </pc:cxn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24" creationId="{7FCA8FB5-898E-419E-84F0-E3EAFC8217D4}"/>
          </ac:cxnSpMkLst>
        </pc:cxn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26" creationId="{D4744D1B-0643-457C-A777-A078671B2D3A}"/>
          </ac:cxnSpMkLst>
        </pc:cxnChg>
        <pc:cxnChg chg="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38" creationId="{BB64AADE-575E-49A7-AEFF-3E2B68C81B18}"/>
          </ac:cxnSpMkLst>
        </pc:cxnChg>
        <pc:cxnChg chg="add del mod">
          <ac:chgData name="김 민기" userId="6a8753484d8c9a99" providerId="LiveId" clId="{26A899E9-51E0-478F-9B09-CA833605D9E1}" dt="2020-02-22T13:19:51.923" v="4985" actId="478"/>
          <ac:cxnSpMkLst>
            <pc:docMk/>
            <pc:sldMk cId="1855674357" sldId="300"/>
            <ac:cxnSpMk id="40" creationId="{8DB7A40B-073C-4804-9C68-AD8990C6E5E9}"/>
          </ac:cxnSpMkLst>
        </pc:cxnChg>
      </pc:sldChg>
      <pc:sldChg chg="addSp modSp add modNotesTx">
        <pc:chgData name="김 민기" userId="6a8753484d8c9a99" providerId="LiveId" clId="{26A899E9-51E0-478F-9B09-CA833605D9E1}" dt="2020-02-22T13:23:54.522" v="5196" actId="20577"/>
        <pc:sldMkLst>
          <pc:docMk/>
          <pc:sldMk cId="255094745" sldId="301"/>
        </pc:sldMkLst>
        <pc:spChg chg="add mod">
          <ac:chgData name="김 민기" userId="6a8753484d8c9a99" providerId="LiveId" clId="{26A899E9-51E0-478F-9B09-CA833605D9E1}" dt="2020-02-22T13:23:13.516" v="5018" actId="14100"/>
          <ac:spMkLst>
            <pc:docMk/>
            <pc:sldMk cId="255094745" sldId="301"/>
            <ac:spMk id="2" creationId="{5C0A5073-79EE-41FC-B899-B633006B7E1B}"/>
          </ac:spMkLst>
        </pc:spChg>
        <pc:spChg chg="add mod">
          <ac:chgData name="김 민기" userId="6a8753484d8c9a99" providerId="LiveId" clId="{26A899E9-51E0-478F-9B09-CA833605D9E1}" dt="2020-02-22T13:21:26.493" v="5000"/>
          <ac:spMkLst>
            <pc:docMk/>
            <pc:sldMk cId="255094745" sldId="301"/>
            <ac:spMk id="5" creationId="{538A7A76-272F-46DE-8BE3-BE644759F456}"/>
          </ac:spMkLst>
        </pc:spChg>
        <pc:grpChg chg="add mod">
          <ac:chgData name="김 민기" userId="6a8753484d8c9a99" providerId="LiveId" clId="{26A899E9-51E0-478F-9B09-CA833605D9E1}" dt="2020-02-22T13:23:13.516" v="5018" actId="14100"/>
          <ac:grpSpMkLst>
            <pc:docMk/>
            <pc:sldMk cId="255094745" sldId="301"/>
            <ac:grpSpMk id="7" creationId="{C5B29C50-6E90-41CE-9303-5E426306E9C6}"/>
          </ac:grpSpMkLst>
        </pc:grpChg>
        <pc:grpChg chg="add mod">
          <ac:chgData name="김 민기" userId="6a8753484d8c9a99" providerId="LiveId" clId="{26A899E9-51E0-478F-9B09-CA833605D9E1}" dt="2020-02-22T13:23:13.516" v="5018" actId="14100"/>
          <ac:grpSpMkLst>
            <pc:docMk/>
            <pc:sldMk cId="255094745" sldId="301"/>
            <ac:grpSpMk id="12" creationId="{A1ED68E8-9027-4B59-B77E-B1208FF37A00}"/>
          </ac:grpSpMkLst>
        </pc:grpChg>
        <pc:grpChg chg="add mod">
          <ac:chgData name="김 민기" userId="6a8753484d8c9a99" providerId="LiveId" clId="{26A899E9-51E0-478F-9B09-CA833605D9E1}" dt="2020-02-22T13:23:13.516" v="5018" actId="14100"/>
          <ac:grpSpMkLst>
            <pc:docMk/>
            <pc:sldMk cId="255094745" sldId="301"/>
            <ac:grpSpMk id="15" creationId="{F5A09B98-9BEF-459D-8456-556898719EDE}"/>
          </ac:grpSpMkLst>
        </pc:grpChg>
        <pc:grpChg chg="add mod">
          <ac:chgData name="김 민기" userId="6a8753484d8c9a99" providerId="LiveId" clId="{26A899E9-51E0-478F-9B09-CA833605D9E1}" dt="2020-02-22T13:23:13.516" v="5018" actId="14100"/>
          <ac:grpSpMkLst>
            <pc:docMk/>
            <pc:sldMk cId="255094745" sldId="301"/>
            <ac:grpSpMk id="19" creationId="{8679907B-2966-400C-A07A-1E6C82CFC679}"/>
          </ac:grpSpMkLst>
        </pc:grpChg>
        <pc:grpChg chg="add mod">
          <ac:chgData name="김 민기" userId="6a8753484d8c9a99" providerId="LiveId" clId="{26A899E9-51E0-478F-9B09-CA833605D9E1}" dt="2020-02-22T13:23:13.516" v="5018" actId="14100"/>
          <ac:grpSpMkLst>
            <pc:docMk/>
            <pc:sldMk cId="255094745" sldId="301"/>
            <ac:grpSpMk id="23" creationId="{0D78BBDF-033C-457A-9C8D-CC450E6C1AE1}"/>
          </ac:grpSpMkLst>
        </pc:grpChg>
        <pc:grpChg chg="add mod">
          <ac:chgData name="김 민기" userId="6a8753484d8c9a99" providerId="LiveId" clId="{26A899E9-51E0-478F-9B09-CA833605D9E1}" dt="2020-02-22T13:23:13.516" v="5018" actId="14100"/>
          <ac:grpSpMkLst>
            <pc:docMk/>
            <pc:sldMk cId="255094745" sldId="301"/>
            <ac:grpSpMk id="27" creationId="{1DBFC838-391A-4374-AEAE-0877141BA8AA}"/>
          </ac:grpSpMkLst>
        </pc:grpChg>
        <pc:grpChg chg="add mod">
          <ac:chgData name="김 민기" userId="6a8753484d8c9a99" providerId="LiveId" clId="{26A899E9-51E0-478F-9B09-CA833605D9E1}" dt="2020-02-22T13:23:13.516" v="5018" actId="14100"/>
          <ac:grpSpMkLst>
            <pc:docMk/>
            <pc:sldMk cId="255094745" sldId="301"/>
            <ac:grpSpMk id="32" creationId="{6717A98C-883A-4D97-B6B0-4FA052E3849A}"/>
          </ac:grpSpMkLst>
        </pc:grpChg>
        <pc:grpChg chg="add mod">
          <ac:chgData name="김 민기" userId="6a8753484d8c9a99" providerId="LiveId" clId="{26A899E9-51E0-478F-9B09-CA833605D9E1}" dt="2020-02-22T13:23:13.516" v="5018" actId="14100"/>
          <ac:grpSpMkLst>
            <pc:docMk/>
            <pc:sldMk cId="255094745" sldId="301"/>
            <ac:grpSpMk id="36" creationId="{3D3C3027-D5EA-4FC7-A159-F5C72378A44D}"/>
          </ac:grpSpMkLst>
        </pc:grp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30" creationId="{95773852-8596-409E-963E-43BB56D751BA}"/>
          </ac:cxnSpMkLst>
        </pc:cxn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31" creationId="{D51AC4E6-CF70-490B-9D7F-2EEF0C672B7A}"/>
          </ac:cxnSpMkLst>
        </pc:cxn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40" creationId="{CCECF12E-2598-4FD0-9352-CB85E443D797}"/>
          </ac:cxnSpMkLst>
        </pc:cxn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41" creationId="{13EABF84-15C0-4E11-9B32-17220EF06DC7}"/>
          </ac:cxnSpMkLst>
        </pc:cxn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42" creationId="{0B1ACE8D-509F-46BC-9026-50D63EF1079A}"/>
          </ac:cxnSpMkLst>
        </pc:cxn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43" creationId="{C947161A-940D-4284-9755-8D1A1033BD98}"/>
          </ac:cxnSpMkLst>
        </pc:cxn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44" creationId="{2ADAC921-FC5F-4533-9E20-30DC827818CC}"/>
          </ac:cxnSpMkLst>
        </pc:cxn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45" creationId="{2B01DE4B-F4AD-4122-8F2A-F645837A8DFF}"/>
          </ac:cxnSpMkLst>
        </pc:cxn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46" creationId="{16CE86CE-8954-43C8-9B61-2B2B51995ECD}"/>
          </ac:cxnSpMkLst>
        </pc:cxnChg>
        <pc:cxnChg chg="add mod">
          <ac:chgData name="김 민기" userId="6a8753484d8c9a99" providerId="LiveId" clId="{26A899E9-51E0-478F-9B09-CA833605D9E1}" dt="2020-02-22T13:23:13.516" v="5018" actId="14100"/>
          <ac:cxnSpMkLst>
            <pc:docMk/>
            <pc:sldMk cId="255094745" sldId="301"/>
            <ac:cxnSpMk id="47" creationId="{30E99193-E0EC-4326-8069-45FE47C9D46A}"/>
          </ac:cxnSpMkLst>
        </pc:cxnChg>
      </pc:sldChg>
      <pc:sldChg chg="addSp delSp modSp add">
        <pc:chgData name="김 민기" userId="6a8753484d8c9a99" providerId="LiveId" clId="{26A899E9-51E0-478F-9B09-CA833605D9E1}" dt="2020-02-22T13:28:48.653" v="5243"/>
        <pc:sldMkLst>
          <pc:docMk/>
          <pc:sldMk cId="406717271" sldId="302"/>
        </pc:sldMkLst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5" creationId="{3BECEA85-DF6A-45B9-A7B9-63F01D420FA0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7" creationId="{FAECAC4C-6736-4B80-AE6D-D5D4FEF7A38D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8" creationId="{1D4396E7-6AC1-4D8C-A9D7-7203255844E9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11" creationId="{B6C53BFE-F141-488A-A809-3E66EB0AB639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12" creationId="{BE938F13-FC24-40F7-9982-825DD7AAE452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17" creationId="{3840C4E3-D6FA-4FCC-8A92-3D9F0C67C7F4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19" creationId="{12ADA636-D104-4294-80FC-C944C7F30EA2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20" creationId="{4CD851CA-CB93-4E54-B3FF-6887F5EA0207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21" creationId="{9C80599A-95CD-4D11-8392-429D3A442A3C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24" creationId="{80D38A44-3632-4FCB-AE80-1A3F05C718A9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26" creationId="{0EB171DC-60AA-4534-A948-B0530F1A6235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27" creationId="{9054F85B-2707-4941-80BE-CB71B6DA1E3F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28" creationId="{E00B316F-13FF-451A-A9B0-90C4E173940B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29" creationId="{DEBDF639-2A8F-475A-BE73-261BE2A77C85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30" creationId="{4E62FD57-F310-4BF8-8B76-17995C173295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31" creationId="{26ED7A62-2DCC-4222-89B3-565F855C9A6E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32" creationId="{A4FCAD3D-C423-4A77-B428-87900A3EE660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33" creationId="{E54F402D-9DEA-4CC3-A1C3-5F3574CBAD41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34" creationId="{A5D757D2-7D15-4B67-BD1E-BCAD07303B20}"/>
          </ac:spMkLst>
        </pc:spChg>
        <pc:spChg chg="add mod">
          <ac:chgData name="김 민기" userId="6a8753484d8c9a99" providerId="LiveId" clId="{26A899E9-51E0-478F-9B09-CA833605D9E1}" dt="2020-02-22T13:28:03.964" v="5234" actId="164"/>
          <ac:spMkLst>
            <pc:docMk/>
            <pc:sldMk cId="406717271" sldId="302"/>
            <ac:spMk id="35" creationId="{D02B552A-5203-4415-A6E0-26A150591FBE}"/>
          </ac:spMkLst>
        </pc:spChg>
        <pc:spChg chg="add mod">
          <ac:chgData name="김 민기" userId="6a8753484d8c9a99" providerId="LiveId" clId="{26A899E9-51E0-478F-9B09-CA833605D9E1}" dt="2020-02-22T13:27:24.506" v="5233" actId="1076"/>
          <ac:spMkLst>
            <pc:docMk/>
            <pc:sldMk cId="406717271" sldId="302"/>
            <ac:spMk id="36" creationId="{E3E53A72-2530-44CB-9CF3-AF865394850F}"/>
          </ac:spMkLst>
        </pc:spChg>
        <pc:spChg chg="add mod">
          <ac:chgData name="김 민기" userId="6a8753484d8c9a99" providerId="LiveId" clId="{26A899E9-51E0-478F-9B09-CA833605D9E1}" dt="2020-02-22T13:24:39.736" v="5201" actId="571"/>
          <ac:spMkLst>
            <pc:docMk/>
            <pc:sldMk cId="406717271" sldId="302"/>
            <ac:spMk id="41" creationId="{55E99450-4635-488B-8824-A839A2386A40}"/>
          </ac:spMkLst>
        </pc:spChg>
        <pc:spChg chg="add mod">
          <ac:chgData name="김 민기" userId="6a8753484d8c9a99" providerId="LiveId" clId="{26A899E9-51E0-478F-9B09-CA833605D9E1}" dt="2020-02-22T13:24:39.736" v="5201" actId="571"/>
          <ac:spMkLst>
            <pc:docMk/>
            <pc:sldMk cId="406717271" sldId="302"/>
            <ac:spMk id="42" creationId="{6D3C2422-3EDD-46B3-B2D3-908FC1B4D272}"/>
          </ac:spMkLst>
        </pc:spChg>
        <pc:spChg chg="add mod">
          <ac:chgData name="김 민기" userId="6a8753484d8c9a99" providerId="LiveId" clId="{26A899E9-51E0-478F-9B09-CA833605D9E1}" dt="2020-02-22T13:24:39.736" v="5201" actId="571"/>
          <ac:spMkLst>
            <pc:docMk/>
            <pc:sldMk cId="406717271" sldId="302"/>
            <ac:spMk id="43" creationId="{947915F8-C606-44AB-BE41-D9D46C58BF5C}"/>
          </ac:spMkLst>
        </pc:spChg>
        <pc:spChg chg="add mod">
          <ac:chgData name="김 민기" userId="6a8753484d8c9a99" providerId="LiveId" clId="{26A899E9-51E0-478F-9B09-CA833605D9E1}" dt="2020-02-22T13:24:39.736" v="5201" actId="571"/>
          <ac:spMkLst>
            <pc:docMk/>
            <pc:sldMk cId="406717271" sldId="302"/>
            <ac:spMk id="44" creationId="{95AA03A4-8232-4BDC-80C4-BE2B726268B1}"/>
          </ac:spMkLst>
        </pc:spChg>
        <pc:spChg chg="add mod">
          <ac:chgData name="김 민기" userId="6a8753484d8c9a99" providerId="LiveId" clId="{26A899E9-51E0-478F-9B09-CA833605D9E1}" dt="2020-02-22T13:24:39.736" v="5201" actId="571"/>
          <ac:spMkLst>
            <pc:docMk/>
            <pc:sldMk cId="406717271" sldId="302"/>
            <ac:spMk id="45" creationId="{F58BEDEC-013A-49FD-AE46-117B0EAE25D9}"/>
          </ac:spMkLst>
        </pc:spChg>
        <pc:spChg chg="add mod">
          <ac:chgData name="김 민기" userId="6a8753484d8c9a99" providerId="LiveId" clId="{26A899E9-51E0-478F-9B09-CA833605D9E1}" dt="2020-02-22T13:24:39.736" v="5201" actId="571"/>
          <ac:spMkLst>
            <pc:docMk/>
            <pc:sldMk cId="406717271" sldId="302"/>
            <ac:spMk id="46" creationId="{A292AA9B-1390-4825-A820-2C9C2C70BB18}"/>
          </ac:spMkLst>
        </pc:spChg>
        <pc:spChg chg="add mod">
          <ac:chgData name="김 민기" userId="6a8753484d8c9a99" providerId="LiveId" clId="{26A899E9-51E0-478F-9B09-CA833605D9E1}" dt="2020-02-22T13:24:38.734" v="5200" actId="571"/>
          <ac:spMkLst>
            <pc:docMk/>
            <pc:sldMk cId="406717271" sldId="302"/>
            <ac:spMk id="50" creationId="{AD738C31-A58E-4366-A57F-E220A602537C}"/>
          </ac:spMkLst>
        </pc:spChg>
        <pc:spChg chg="add mod">
          <ac:chgData name="김 민기" userId="6a8753484d8c9a99" providerId="LiveId" clId="{26A899E9-51E0-478F-9B09-CA833605D9E1}" dt="2020-02-22T13:24:38.734" v="5200" actId="571"/>
          <ac:spMkLst>
            <pc:docMk/>
            <pc:sldMk cId="406717271" sldId="302"/>
            <ac:spMk id="51" creationId="{742ECB67-A298-43CB-AD7A-02BEB9B2E93A}"/>
          </ac:spMkLst>
        </pc:spChg>
        <pc:spChg chg="add mod">
          <ac:chgData name="김 민기" userId="6a8753484d8c9a99" providerId="LiveId" clId="{26A899E9-51E0-478F-9B09-CA833605D9E1}" dt="2020-02-22T13:24:38.734" v="5200" actId="571"/>
          <ac:spMkLst>
            <pc:docMk/>
            <pc:sldMk cId="406717271" sldId="302"/>
            <ac:spMk id="52" creationId="{343AAD2F-5673-4F06-8684-CB0F3069AF4A}"/>
          </ac:spMkLst>
        </pc:spChg>
        <pc:spChg chg="add mod">
          <ac:chgData name="김 민기" userId="6a8753484d8c9a99" providerId="LiveId" clId="{26A899E9-51E0-478F-9B09-CA833605D9E1}" dt="2020-02-22T13:24:38.734" v="5200" actId="571"/>
          <ac:spMkLst>
            <pc:docMk/>
            <pc:sldMk cId="406717271" sldId="302"/>
            <ac:spMk id="53" creationId="{0111AAE3-29E6-4A1A-AD8F-B70A75E1CF69}"/>
          </ac:spMkLst>
        </pc:spChg>
        <pc:spChg chg="add mod">
          <ac:chgData name="김 민기" userId="6a8753484d8c9a99" providerId="LiveId" clId="{26A899E9-51E0-478F-9B09-CA833605D9E1}" dt="2020-02-22T13:24:38.734" v="5200" actId="571"/>
          <ac:spMkLst>
            <pc:docMk/>
            <pc:sldMk cId="406717271" sldId="302"/>
            <ac:spMk id="54" creationId="{86EF7538-BE26-4201-A6C0-2B8BF7419F22}"/>
          </ac:spMkLst>
        </pc:spChg>
        <pc:spChg chg="add mod">
          <ac:chgData name="김 민기" userId="6a8753484d8c9a99" providerId="LiveId" clId="{26A899E9-51E0-478F-9B09-CA833605D9E1}" dt="2020-02-22T13:24:38.734" v="5200" actId="571"/>
          <ac:spMkLst>
            <pc:docMk/>
            <pc:sldMk cId="406717271" sldId="302"/>
            <ac:spMk id="55" creationId="{62F99ACC-CB08-40E8-B154-9D1FDD8A8A3A}"/>
          </ac:spMkLst>
        </pc:spChg>
        <pc:spChg chg="add mod">
          <ac:chgData name="김 민기" userId="6a8753484d8c9a99" providerId="LiveId" clId="{26A899E9-51E0-478F-9B09-CA833605D9E1}" dt="2020-02-22T13:24:38.734" v="5200" actId="571"/>
          <ac:spMkLst>
            <pc:docMk/>
            <pc:sldMk cId="406717271" sldId="302"/>
            <ac:spMk id="56" creationId="{39550FDB-DD88-40FE-8A76-0A9308469F7E}"/>
          </ac:spMkLst>
        </pc:spChg>
        <pc:spChg chg="mod">
          <ac:chgData name="김 민기" userId="6a8753484d8c9a99" providerId="LiveId" clId="{26A899E9-51E0-478F-9B09-CA833605D9E1}" dt="2020-02-22T13:28:20.657" v="5239" actId="207"/>
          <ac:spMkLst>
            <pc:docMk/>
            <pc:sldMk cId="406717271" sldId="302"/>
            <ac:spMk id="64" creationId="{82CBD4D5-309F-4F54-BDD4-A260F949AE48}"/>
          </ac:spMkLst>
        </pc:spChg>
        <pc:spChg chg="del">
          <ac:chgData name="김 민기" userId="6a8753484d8c9a99" providerId="LiveId" clId="{26A899E9-51E0-478F-9B09-CA833605D9E1}" dt="2020-02-22T13:28:28.243" v="5240" actId="478"/>
          <ac:spMkLst>
            <pc:docMk/>
            <pc:sldMk cId="406717271" sldId="302"/>
            <ac:spMk id="81" creationId="{773E2D59-DEA7-4C9C-9CB2-9B851098EBC5}"/>
          </ac:spMkLst>
        </pc:spChg>
        <pc:spChg chg="del">
          <ac:chgData name="김 민기" userId="6a8753484d8c9a99" providerId="LiveId" clId="{26A899E9-51E0-478F-9B09-CA833605D9E1}" dt="2020-02-22T13:28:28.243" v="5240" actId="478"/>
          <ac:spMkLst>
            <pc:docMk/>
            <pc:sldMk cId="406717271" sldId="302"/>
            <ac:spMk id="92" creationId="{D21E520B-D0AC-4262-BAFA-A57CD5239CC9}"/>
          </ac:spMkLst>
        </pc:spChg>
        <pc:spChg chg="add mod">
          <ac:chgData name="김 민기" userId="6a8753484d8c9a99" providerId="LiveId" clId="{26A899E9-51E0-478F-9B09-CA833605D9E1}" dt="2020-02-22T13:28:38.036" v="5242" actId="1076"/>
          <ac:spMkLst>
            <pc:docMk/>
            <pc:sldMk cId="406717271" sldId="302"/>
            <ac:spMk id="93" creationId="{BFDAAE5C-338F-4CDD-AC9E-61BE0CBF38BE}"/>
          </ac:spMkLst>
        </pc:spChg>
        <pc:spChg chg="add">
          <ac:chgData name="김 민기" userId="6a8753484d8c9a99" providerId="LiveId" clId="{26A899E9-51E0-478F-9B09-CA833605D9E1}" dt="2020-02-22T13:28:48.653" v="5243"/>
          <ac:spMkLst>
            <pc:docMk/>
            <pc:sldMk cId="406717271" sldId="302"/>
            <ac:spMk id="94" creationId="{1E9291C8-8C3F-479D-A4EB-FFD7C22E39FA}"/>
          </ac:spMkLst>
        </pc:spChg>
        <pc:grpChg chg="add mod">
          <ac:chgData name="김 민기" userId="6a8753484d8c9a99" providerId="LiveId" clId="{26A899E9-51E0-478F-9B09-CA833605D9E1}" dt="2020-02-22T13:28:03.964" v="5234" actId="164"/>
          <ac:grpSpMkLst>
            <pc:docMk/>
            <pc:sldMk cId="406717271" sldId="302"/>
            <ac:grpSpMk id="62" creationId="{C6541894-D760-4977-B314-5BA39C81A8CF}"/>
          </ac:grpSpMkLst>
        </pc:grpChg>
        <pc:grpChg chg="add mod">
          <ac:chgData name="김 민기" userId="6a8753484d8c9a99" providerId="LiveId" clId="{26A899E9-51E0-478F-9B09-CA833605D9E1}" dt="2020-02-22T13:28:13.591" v="5236" actId="1076"/>
          <ac:grpSpMkLst>
            <pc:docMk/>
            <pc:sldMk cId="406717271" sldId="302"/>
            <ac:grpSpMk id="63" creationId="{B29EE444-20AD-489E-8CF6-BA1534D9163F}"/>
          </ac:grpSpMkLst>
        </pc:grpChg>
        <pc:cxnChg chg="add mod">
          <ac:chgData name="김 민기" userId="6a8753484d8c9a99" providerId="LiveId" clId="{26A899E9-51E0-478F-9B09-CA833605D9E1}" dt="2020-02-22T13:28:03.964" v="5234" actId="164"/>
          <ac:cxnSpMkLst>
            <pc:docMk/>
            <pc:sldMk cId="406717271" sldId="302"/>
            <ac:cxnSpMk id="10" creationId="{9A9A4510-6693-4040-B249-7F70749DC27B}"/>
          </ac:cxnSpMkLst>
        </pc:cxnChg>
        <pc:cxnChg chg="add mod">
          <ac:chgData name="김 민기" userId="6a8753484d8c9a99" providerId="LiveId" clId="{26A899E9-51E0-478F-9B09-CA833605D9E1}" dt="2020-02-22T13:28:03.964" v="5234" actId="164"/>
          <ac:cxnSpMkLst>
            <pc:docMk/>
            <pc:sldMk cId="406717271" sldId="302"/>
            <ac:cxnSpMk id="13" creationId="{51E9D9A7-082D-4BAA-A39D-A756471AA197}"/>
          </ac:cxnSpMkLst>
        </pc:cxnChg>
        <pc:cxnChg chg="add mod">
          <ac:chgData name="김 민기" userId="6a8753484d8c9a99" providerId="LiveId" clId="{26A899E9-51E0-478F-9B09-CA833605D9E1}" dt="2020-02-22T13:28:03.964" v="5234" actId="164"/>
          <ac:cxnSpMkLst>
            <pc:docMk/>
            <pc:sldMk cId="406717271" sldId="302"/>
            <ac:cxnSpMk id="14" creationId="{B6359889-706A-4110-BDCF-09ED5673C647}"/>
          </ac:cxnSpMkLst>
        </pc:cxnChg>
        <pc:cxnChg chg="add mod">
          <ac:chgData name="김 민기" userId="6a8753484d8c9a99" providerId="LiveId" clId="{26A899E9-51E0-478F-9B09-CA833605D9E1}" dt="2020-02-22T13:28:03.964" v="5234" actId="164"/>
          <ac:cxnSpMkLst>
            <pc:docMk/>
            <pc:sldMk cId="406717271" sldId="302"/>
            <ac:cxnSpMk id="15" creationId="{384D5B6F-0D76-47CF-BFC3-F29BB9DC2E0A}"/>
          </ac:cxnSpMkLst>
        </pc:cxnChg>
        <pc:cxnChg chg="add mod">
          <ac:chgData name="김 민기" userId="6a8753484d8c9a99" providerId="LiveId" clId="{26A899E9-51E0-478F-9B09-CA833605D9E1}" dt="2020-02-22T13:28:03.964" v="5234" actId="164"/>
          <ac:cxnSpMkLst>
            <pc:docMk/>
            <pc:sldMk cId="406717271" sldId="302"/>
            <ac:cxnSpMk id="16" creationId="{A2BC2496-1266-441F-BDBC-BC6ACA6266C7}"/>
          </ac:cxnSpMkLst>
        </pc:cxnChg>
        <pc:cxnChg chg="add mod">
          <ac:chgData name="김 민기" userId="6a8753484d8c9a99" providerId="LiveId" clId="{26A899E9-51E0-478F-9B09-CA833605D9E1}" dt="2020-02-22T13:28:03.964" v="5234" actId="164"/>
          <ac:cxnSpMkLst>
            <pc:docMk/>
            <pc:sldMk cId="406717271" sldId="302"/>
            <ac:cxnSpMk id="18" creationId="{2235FC99-B602-4062-9B92-FF9B621C4307}"/>
          </ac:cxnSpMkLst>
        </pc:cxnChg>
        <pc:cxnChg chg="add mod">
          <ac:chgData name="김 민기" userId="6a8753484d8c9a99" providerId="LiveId" clId="{26A899E9-51E0-478F-9B09-CA833605D9E1}" dt="2020-02-22T13:28:03.964" v="5234" actId="164"/>
          <ac:cxnSpMkLst>
            <pc:docMk/>
            <pc:sldMk cId="406717271" sldId="302"/>
            <ac:cxnSpMk id="22" creationId="{386A3A67-A36E-4D4E-A808-0A72020F2627}"/>
          </ac:cxnSpMkLst>
        </pc:cxnChg>
        <pc:cxnChg chg="add mod">
          <ac:chgData name="김 민기" userId="6a8753484d8c9a99" providerId="LiveId" clId="{26A899E9-51E0-478F-9B09-CA833605D9E1}" dt="2020-02-22T13:28:03.964" v="5234" actId="164"/>
          <ac:cxnSpMkLst>
            <pc:docMk/>
            <pc:sldMk cId="406717271" sldId="302"/>
            <ac:cxnSpMk id="23" creationId="{7749F4F9-243D-40FB-BCF9-7B253F420508}"/>
          </ac:cxnSpMkLst>
        </pc:cxnChg>
        <pc:cxnChg chg="add mod">
          <ac:chgData name="김 민기" userId="6a8753484d8c9a99" providerId="LiveId" clId="{26A899E9-51E0-478F-9B09-CA833605D9E1}" dt="2020-02-22T13:28:03.964" v="5234" actId="164"/>
          <ac:cxnSpMkLst>
            <pc:docMk/>
            <pc:sldMk cId="406717271" sldId="302"/>
            <ac:cxnSpMk id="25" creationId="{998CB617-5B7D-4B51-9DD4-F1E094E0F8C2}"/>
          </ac:cxnSpMkLst>
        </pc:cxnChg>
        <pc:cxnChg chg="add mod">
          <ac:chgData name="김 민기" userId="6a8753484d8c9a99" providerId="LiveId" clId="{26A899E9-51E0-478F-9B09-CA833605D9E1}" dt="2020-02-22T13:27:24.506" v="5233" actId="1076"/>
          <ac:cxnSpMkLst>
            <pc:docMk/>
            <pc:sldMk cId="406717271" sldId="302"/>
            <ac:cxnSpMk id="58" creationId="{C15BF23A-ED29-4A0F-B517-51E433178BBA}"/>
          </ac:cxnSpMkLst>
        </pc:cxnChg>
        <pc:cxnChg chg="del mod">
          <ac:chgData name="김 민기" userId="6a8753484d8c9a99" providerId="LiveId" clId="{26A899E9-51E0-478F-9B09-CA833605D9E1}" dt="2020-02-22T13:28:28.243" v="5240" actId="478"/>
          <ac:cxnSpMkLst>
            <pc:docMk/>
            <pc:sldMk cId="406717271" sldId="302"/>
            <ac:cxnSpMk id="82" creationId="{3EB10765-5913-469D-B0E9-0E4FE365BAA6}"/>
          </ac:cxnSpMkLst>
        </pc:cxnChg>
      </pc:sldChg>
      <pc:sldChg chg="addSp delSp modSp add">
        <pc:chgData name="김 민기" userId="6a8753484d8c9a99" providerId="LiveId" clId="{26A899E9-51E0-478F-9B09-CA833605D9E1}" dt="2020-02-22T13:30:46.427" v="5269" actId="1076"/>
        <pc:sldMkLst>
          <pc:docMk/>
          <pc:sldMk cId="1683401663" sldId="303"/>
        </pc:sldMkLst>
        <pc:spChg chg="mod">
          <ac:chgData name="김 민기" userId="6a8753484d8c9a99" providerId="LiveId" clId="{26A899E9-51E0-478F-9B09-CA833605D9E1}" dt="2020-02-22T13:30:46.427" v="5269" actId="1076"/>
          <ac:spMkLst>
            <pc:docMk/>
            <pc:sldMk cId="1683401663" sldId="303"/>
            <ac:spMk id="6" creationId="{A44895F8-4AC5-4643-8798-D1E10BAFBA3F}"/>
          </ac:spMkLst>
        </pc:spChg>
        <pc:spChg chg="add del">
          <ac:chgData name="김 민기" userId="6a8753484d8c9a99" providerId="LiveId" clId="{26A899E9-51E0-478F-9B09-CA833605D9E1}" dt="2020-02-22T13:29:00.424" v="5245"/>
          <ac:spMkLst>
            <pc:docMk/>
            <pc:sldMk cId="1683401663" sldId="303"/>
            <ac:spMk id="37" creationId="{549C4247-1001-4788-ACA5-F7BE91312B92}"/>
          </ac:spMkLst>
        </pc:spChg>
        <pc:spChg chg="add del">
          <ac:chgData name="김 민기" userId="6a8753484d8c9a99" providerId="LiveId" clId="{26A899E9-51E0-478F-9B09-CA833605D9E1}" dt="2020-02-22T13:29:00.424" v="5245"/>
          <ac:spMkLst>
            <pc:docMk/>
            <pc:sldMk cId="1683401663" sldId="303"/>
            <ac:spMk id="66" creationId="{A63940F5-AE57-4FFD-BFE9-0F81D5B234A0}"/>
          </ac:spMkLst>
        </pc:spChg>
        <pc:spChg chg="mod">
          <ac:chgData name="김 민기" userId="6a8753484d8c9a99" providerId="LiveId" clId="{26A899E9-51E0-478F-9B09-CA833605D9E1}" dt="2020-02-22T13:29:28.276" v="5252" actId="207"/>
          <ac:spMkLst>
            <pc:docMk/>
            <pc:sldMk cId="1683401663" sldId="303"/>
            <ac:spMk id="68" creationId="{A96269DF-95BF-499E-ABD6-B20A3A2B67F5}"/>
          </ac:spMkLst>
        </pc:spChg>
        <pc:spChg chg="mod">
          <ac:chgData name="김 민기" userId="6a8753484d8c9a99" providerId="LiveId" clId="{26A899E9-51E0-478F-9B09-CA833605D9E1}" dt="2020-02-22T13:29:32.589" v="5253" actId="207"/>
          <ac:spMkLst>
            <pc:docMk/>
            <pc:sldMk cId="1683401663" sldId="303"/>
            <ac:spMk id="72" creationId="{CDBCBDB9-9EE9-43E0-99B5-13E9FEBC35D3}"/>
          </ac:spMkLst>
        </pc:spChg>
        <pc:spChg chg="del">
          <ac:chgData name="김 민기" userId="6a8753484d8c9a99" providerId="LiveId" clId="{26A899E9-51E0-478F-9B09-CA833605D9E1}" dt="2020-02-22T13:29:23.677" v="5249" actId="478"/>
          <ac:spMkLst>
            <pc:docMk/>
            <pc:sldMk cId="1683401663" sldId="303"/>
            <ac:spMk id="85" creationId="{3A5D1E1A-E15C-42A7-8B48-27520C67D4F8}"/>
          </ac:spMkLst>
        </pc:spChg>
        <pc:spChg chg="del">
          <ac:chgData name="김 민기" userId="6a8753484d8c9a99" providerId="LiveId" clId="{26A899E9-51E0-478F-9B09-CA833605D9E1}" dt="2020-02-22T13:29:23.677" v="5249" actId="478"/>
          <ac:spMkLst>
            <pc:docMk/>
            <pc:sldMk cId="1683401663" sldId="303"/>
            <ac:spMk id="96" creationId="{777213E7-481C-49C7-8540-FE70A9BECEF5}"/>
          </ac:spMkLst>
        </pc:spChg>
        <pc:spChg chg="add del">
          <ac:chgData name="김 민기" userId="6a8753484d8c9a99" providerId="LiveId" clId="{26A899E9-51E0-478F-9B09-CA833605D9E1}" dt="2020-02-22T13:29:14.012" v="5247" actId="478"/>
          <ac:spMkLst>
            <pc:docMk/>
            <pc:sldMk cId="1683401663" sldId="303"/>
            <ac:spMk id="97" creationId="{10FB5200-1AFF-4F6C-8B5A-78E5BA3ED620}"/>
          </ac:spMkLst>
        </pc:spChg>
        <pc:spChg chg="mod">
          <ac:chgData name="김 민기" userId="6a8753484d8c9a99" providerId="LiveId" clId="{26A899E9-51E0-478F-9B09-CA833605D9E1}" dt="2020-02-22T13:30:29.454" v="5266" actId="207"/>
          <ac:spMkLst>
            <pc:docMk/>
            <pc:sldMk cId="1683401663" sldId="303"/>
            <ac:spMk id="100" creationId="{23C7DAF2-380F-48B0-BAB7-963F98F0EC05}"/>
          </ac:spMkLst>
        </pc:spChg>
        <pc:spChg chg="mod">
          <ac:chgData name="김 민기" userId="6a8753484d8c9a99" providerId="LiveId" clId="{26A899E9-51E0-478F-9B09-CA833605D9E1}" dt="2020-02-22T13:30:32.506" v="5267" actId="207"/>
          <ac:spMkLst>
            <pc:docMk/>
            <pc:sldMk cId="1683401663" sldId="303"/>
            <ac:spMk id="104" creationId="{33B8F424-CA09-415D-9C52-6793B92CA162}"/>
          </ac:spMkLst>
        </pc:spChg>
        <pc:spChg chg="add">
          <ac:chgData name="김 민기" userId="6a8753484d8c9a99" providerId="LiveId" clId="{26A899E9-51E0-478F-9B09-CA833605D9E1}" dt="2020-02-22T13:29:08.630" v="5246"/>
          <ac:spMkLst>
            <pc:docMk/>
            <pc:sldMk cId="1683401663" sldId="303"/>
            <ac:spMk id="126" creationId="{1ABB2A6E-BC36-41D8-A49D-EE755324603D}"/>
          </ac:spMkLst>
        </pc:spChg>
        <pc:spChg chg="add">
          <ac:chgData name="김 민기" userId="6a8753484d8c9a99" providerId="LiveId" clId="{26A899E9-51E0-478F-9B09-CA833605D9E1}" dt="2020-02-22T13:29:08.630" v="5246"/>
          <ac:spMkLst>
            <pc:docMk/>
            <pc:sldMk cId="1683401663" sldId="303"/>
            <ac:spMk id="127" creationId="{6C9612FC-0413-4121-B8A0-6C770F77E0CE}"/>
          </ac:spMkLst>
        </pc:spChg>
        <pc:grpChg chg="add del">
          <ac:chgData name="김 민기" userId="6a8753484d8c9a99" providerId="LiveId" clId="{26A899E9-51E0-478F-9B09-CA833605D9E1}" dt="2020-02-22T13:29:00.424" v="5245"/>
          <ac:grpSpMkLst>
            <pc:docMk/>
            <pc:sldMk cId="1683401663" sldId="303"/>
            <ac:grpSpMk id="5" creationId="{37F70B90-8084-4066-91E8-2490E9530EDE}"/>
          </ac:grpSpMkLst>
        </pc:grpChg>
        <pc:grpChg chg="add del">
          <ac:chgData name="김 민기" userId="6a8753484d8c9a99" providerId="LiveId" clId="{26A899E9-51E0-478F-9B09-CA833605D9E1}" dt="2020-02-22T13:29:00.424" v="5245"/>
          <ac:grpSpMkLst>
            <pc:docMk/>
            <pc:sldMk cId="1683401663" sldId="303"/>
            <ac:grpSpMk id="39" creationId="{3A1D29FA-76D3-41AA-8D1E-1B3363F4F2F1}"/>
          </ac:grpSpMkLst>
        </pc:grpChg>
        <pc:grpChg chg="add">
          <ac:chgData name="김 민기" userId="6a8753484d8c9a99" providerId="LiveId" clId="{26A899E9-51E0-478F-9B09-CA833605D9E1}" dt="2020-02-22T13:29:08.630" v="5246"/>
          <ac:grpSpMkLst>
            <pc:docMk/>
            <pc:sldMk cId="1683401663" sldId="303"/>
            <ac:grpSpMk id="67" creationId="{9DA6563F-EEF1-455F-81B2-0EC46A759BDE}"/>
          </ac:grpSpMkLst>
        </pc:grpChg>
        <pc:grpChg chg="add">
          <ac:chgData name="김 민기" userId="6a8753484d8c9a99" providerId="LiveId" clId="{26A899E9-51E0-478F-9B09-CA833605D9E1}" dt="2020-02-22T13:29:08.630" v="5246"/>
          <ac:grpSpMkLst>
            <pc:docMk/>
            <pc:sldMk cId="1683401663" sldId="303"/>
            <ac:grpSpMk id="99" creationId="{D12FF873-040A-4BB8-BD23-2A3EA4276999}"/>
          </ac:grpSpMkLst>
        </pc:grpChg>
        <pc:cxnChg chg="add del mod">
          <ac:chgData name="김 민기" userId="6a8753484d8c9a99" providerId="LiveId" clId="{26A899E9-51E0-478F-9B09-CA833605D9E1}" dt="2020-02-22T13:29:56.768" v="5257" actId="478"/>
          <ac:cxnSpMkLst>
            <pc:docMk/>
            <pc:sldMk cId="1683401663" sldId="303"/>
            <ac:cxnSpMk id="3" creationId="{8541256A-44B6-44D5-AC1F-C859B84A7E9B}"/>
          </ac:cxnSpMkLst>
        </pc:cxnChg>
        <pc:cxnChg chg="add del">
          <ac:chgData name="김 민기" userId="6a8753484d8c9a99" providerId="LiveId" clId="{26A899E9-51E0-478F-9B09-CA833605D9E1}" dt="2020-02-22T13:29:00.424" v="5245"/>
          <ac:cxnSpMkLst>
            <pc:docMk/>
            <pc:sldMk cId="1683401663" sldId="303"/>
            <ac:cxnSpMk id="38" creationId="{D563C0A5-7458-48AF-BC7C-A14253AD4C28}"/>
          </ac:cxnSpMkLst>
        </pc:cxnChg>
        <pc:cxnChg chg="del mod">
          <ac:chgData name="김 민기" userId="6a8753484d8c9a99" providerId="LiveId" clId="{26A899E9-51E0-478F-9B09-CA833605D9E1}" dt="2020-02-22T13:29:23.677" v="5249" actId="478"/>
          <ac:cxnSpMkLst>
            <pc:docMk/>
            <pc:sldMk cId="1683401663" sldId="303"/>
            <ac:cxnSpMk id="86" creationId="{C1DD4B91-4F72-4BA6-8B14-6AE798BE2D25}"/>
          </ac:cxnSpMkLst>
        </pc:cxnChg>
        <pc:cxnChg chg="add del mod">
          <ac:chgData name="김 민기" userId="6a8753484d8c9a99" providerId="LiveId" clId="{26A899E9-51E0-478F-9B09-CA833605D9E1}" dt="2020-02-22T13:29:16.309" v="5248" actId="478"/>
          <ac:cxnSpMkLst>
            <pc:docMk/>
            <pc:sldMk cId="1683401663" sldId="303"/>
            <ac:cxnSpMk id="98" creationId="{F48D2906-62E5-4A2E-AAA3-C0129EF9E368}"/>
          </ac:cxnSpMkLst>
        </pc:cxnChg>
        <pc:cxnChg chg="add mod">
          <ac:chgData name="김 민기" userId="6a8753484d8c9a99" providerId="LiveId" clId="{26A899E9-51E0-478F-9B09-CA833605D9E1}" dt="2020-02-22T13:30:18.340" v="5261" actId="14100"/>
          <ac:cxnSpMkLst>
            <pc:docMk/>
            <pc:sldMk cId="1683401663" sldId="303"/>
            <ac:cxnSpMk id="131" creationId="{BC8BAAED-11A8-4359-B0B1-E24436BD22FE}"/>
          </ac:cxnSpMkLst>
        </pc:cxnChg>
      </pc:sldChg>
      <pc:sldChg chg="addSp modSp add">
        <pc:chgData name="김 민기" userId="6a8753484d8c9a99" providerId="LiveId" clId="{26A899E9-51E0-478F-9B09-CA833605D9E1}" dt="2020-02-22T13:31:44.595" v="5287" actId="207"/>
        <pc:sldMkLst>
          <pc:docMk/>
          <pc:sldMk cId="3521386394" sldId="304"/>
        </pc:sldMkLst>
        <pc:spChg chg="mod">
          <ac:chgData name="김 민기" userId="6a8753484d8c9a99" providerId="LiveId" clId="{26A899E9-51E0-478F-9B09-CA833605D9E1}" dt="2020-02-22T13:31:23.321" v="5279" actId="207"/>
          <ac:spMkLst>
            <pc:docMk/>
            <pc:sldMk cId="3521386394" sldId="304"/>
            <ac:spMk id="7" creationId="{EFBC7431-7CE5-4FAA-AF15-0F81F11CCD4E}"/>
          </ac:spMkLst>
        </pc:spChg>
        <pc:spChg chg="mod">
          <ac:chgData name="김 민기" userId="6a8753484d8c9a99" providerId="LiveId" clId="{26A899E9-51E0-478F-9B09-CA833605D9E1}" dt="2020-02-22T13:31:16.796" v="5276" actId="207"/>
          <ac:spMkLst>
            <pc:docMk/>
            <pc:sldMk cId="3521386394" sldId="304"/>
            <ac:spMk id="12" creationId="{65D422F7-6A3E-4A76-9074-3F03339121C8}"/>
          </ac:spMkLst>
        </pc:spChg>
        <pc:spChg chg="mod">
          <ac:chgData name="김 민기" userId="6a8753484d8c9a99" providerId="LiveId" clId="{26A899E9-51E0-478F-9B09-CA833605D9E1}" dt="2020-02-22T13:31:28.604" v="5280" actId="207"/>
          <ac:spMkLst>
            <pc:docMk/>
            <pc:sldMk cId="3521386394" sldId="304"/>
            <ac:spMk id="20" creationId="{8683367F-8FEF-438A-8A1F-2D805EF74FE1}"/>
          </ac:spMkLst>
        </pc:spChg>
        <pc:spChg chg="mod">
          <ac:chgData name="김 민기" userId="6a8753484d8c9a99" providerId="LiveId" clId="{26A899E9-51E0-478F-9B09-CA833605D9E1}" dt="2020-02-22T13:31:41.061" v="5286" actId="207"/>
          <ac:spMkLst>
            <pc:docMk/>
            <pc:sldMk cId="3521386394" sldId="304"/>
            <ac:spMk id="35" creationId="{90301A14-036F-4BDA-BD33-F710150212E7}"/>
          </ac:spMkLst>
        </pc:spChg>
        <pc:spChg chg="mod">
          <ac:chgData name="김 민기" userId="6a8753484d8c9a99" providerId="LiveId" clId="{26A899E9-51E0-478F-9B09-CA833605D9E1}" dt="2020-02-22T13:31:36.756" v="5285" actId="207"/>
          <ac:spMkLst>
            <pc:docMk/>
            <pc:sldMk cId="3521386394" sldId="304"/>
            <ac:spMk id="39" creationId="{F590C613-E280-4888-BDC4-BA1333735CFF}"/>
          </ac:spMkLst>
        </pc:spChg>
        <pc:spChg chg="mod">
          <ac:chgData name="김 민기" userId="6a8753484d8c9a99" providerId="LiveId" clId="{26A899E9-51E0-478F-9B09-CA833605D9E1}" dt="2020-02-22T13:31:44.595" v="5287" actId="207"/>
          <ac:spMkLst>
            <pc:docMk/>
            <pc:sldMk cId="3521386394" sldId="304"/>
            <ac:spMk id="47" creationId="{CA31B354-569C-4D4A-ADC8-210C9340E51F}"/>
          </ac:spMkLst>
        </pc:spChg>
        <pc:spChg chg="add">
          <ac:chgData name="김 민기" userId="6a8753484d8c9a99" providerId="LiveId" clId="{26A899E9-51E0-478F-9B09-CA833605D9E1}" dt="2020-02-22T13:30:57.770" v="5270"/>
          <ac:spMkLst>
            <pc:docMk/>
            <pc:sldMk cId="3521386394" sldId="304"/>
            <ac:spMk id="61" creationId="{8E294EC2-1C38-42F7-A6E7-60CAA15A3000}"/>
          </ac:spMkLst>
        </pc:spChg>
        <pc:spChg chg="add">
          <ac:chgData name="김 민기" userId="6a8753484d8c9a99" providerId="LiveId" clId="{26A899E9-51E0-478F-9B09-CA833605D9E1}" dt="2020-02-22T13:30:57.770" v="5270"/>
          <ac:spMkLst>
            <pc:docMk/>
            <pc:sldMk cId="3521386394" sldId="304"/>
            <ac:spMk id="62" creationId="{A4E615F4-9BFD-47F4-9894-BC090CCC08C8}"/>
          </ac:spMkLst>
        </pc:spChg>
        <pc:grpChg chg="add">
          <ac:chgData name="김 민기" userId="6a8753484d8c9a99" providerId="LiveId" clId="{26A899E9-51E0-478F-9B09-CA833605D9E1}" dt="2020-02-22T13:30:57.770" v="5270"/>
          <ac:grpSpMkLst>
            <pc:docMk/>
            <pc:sldMk cId="3521386394" sldId="304"/>
            <ac:grpSpMk id="5" creationId="{78767EB9-ED32-4A51-94CA-90E0BA4A3C73}"/>
          </ac:grpSpMkLst>
        </pc:grpChg>
        <pc:grpChg chg="add">
          <ac:chgData name="김 민기" userId="6a8753484d8c9a99" providerId="LiveId" clId="{26A899E9-51E0-478F-9B09-CA833605D9E1}" dt="2020-02-22T13:30:57.770" v="5270"/>
          <ac:grpSpMkLst>
            <pc:docMk/>
            <pc:sldMk cId="3521386394" sldId="304"/>
            <ac:grpSpMk id="34" creationId="{476D2F29-BA5A-4E4C-B9EA-377DA23C5C8E}"/>
          </ac:grpSpMkLst>
        </pc:grpChg>
        <pc:cxnChg chg="add mod">
          <ac:chgData name="김 민기" userId="6a8753484d8c9a99" providerId="LiveId" clId="{26A899E9-51E0-478F-9B09-CA833605D9E1}" dt="2020-02-22T13:31:12.036" v="5273" actId="14100"/>
          <ac:cxnSpMkLst>
            <pc:docMk/>
            <pc:sldMk cId="3521386394" sldId="304"/>
            <ac:cxnSpMk id="63" creationId="{4E6F2304-8AA7-428D-8079-D749D36D87B5}"/>
          </ac:cxnSpMkLst>
        </pc:cxnChg>
      </pc:sldChg>
      <pc:sldChg chg="addSp modSp add">
        <pc:chgData name="김 민기" userId="6a8753484d8c9a99" providerId="LiveId" clId="{26A899E9-51E0-478F-9B09-CA833605D9E1}" dt="2020-02-22T13:35:35.419" v="5294" actId="1076"/>
        <pc:sldMkLst>
          <pc:docMk/>
          <pc:sldMk cId="1156913943" sldId="305"/>
        </pc:sldMkLst>
        <pc:spChg chg="mod">
          <ac:chgData name="김 민기" userId="6a8753484d8c9a99" providerId="LiveId" clId="{26A899E9-51E0-478F-9B09-CA833605D9E1}" dt="2020-02-22T13:34:27.801" v="5291" actId="207"/>
          <ac:spMkLst>
            <pc:docMk/>
            <pc:sldMk cId="1156913943" sldId="305"/>
            <ac:spMk id="12" creationId="{E047F129-87FF-475E-98CC-8DF7E8417DD8}"/>
          </ac:spMkLst>
        </pc:spChg>
        <pc:spChg chg="mod">
          <ac:chgData name="김 민기" userId="6a8753484d8c9a99" providerId="LiveId" clId="{26A899E9-51E0-478F-9B09-CA833605D9E1}" dt="2020-02-22T13:34:27.801" v="5291" actId="207"/>
          <ac:spMkLst>
            <pc:docMk/>
            <pc:sldMk cId="1156913943" sldId="305"/>
            <ac:spMk id="20" creationId="{FA8B6917-1EF0-41CC-AE3C-24E08F730E39}"/>
          </ac:spMkLst>
        </pc:spChg>
        <pc:spChg chg="add">
          <ac:chgData name="김 민기" userId="6a8753484d8c9a99" providerId="LiveId" clId="{26A899E9-51E0-478F-9B09-CA833605D9E1}" dt="2020-02-22T13:34:17.383" v="5289"/>
          <ac:spMkLst>
            <pc:docMk/>
            <pc:sldMk cId="1156913943" sldId="305"/>
            <ac:spMk id="34" creationId="{D20BC41C-9096-415C-8444-53124DF6EC9C}"/>
          </ac:spMkLst>
        </pc:spChg>
        <pc:grpChg chg="add mod">
          <ac:chgData name="김 민기" userId="6a8753484d8c9a99" providerId="LiveId" clId="{26A899E9-51E0-478F-9B09-CA833605D9E1}" dt="2020-02-22T13:34:23.132" v="5290" actId="1076"/>
          <ac:grpSpMkLst>
            <pc:docMk/>
            <pc:sldMk cId="1156913943" sldId="305"/>
            <ac:grpSpMk id="5" creationId="{74A30B3C-2063-425C-BB47-EB7757EFEA52}"/>
          </ac:grpSpMkLst>
        </pc:grpChg>
        <pc:picChg chg="add mod">
          <ac:chgData name="김 민기" userId="6a8753484d8c9a99" providerId="LiveId" clId="{26A899E9-51E0-478F-9B09-CA833605D9E1}" dt="2020-02-22T13:35:35.419" v="5294" actId="1076"/>
          <ac:picMkLst>
            <pc:docMk/>
            <pc:sldMk cId="1156913943" sldId="305"/>
            <ac:picMk id="2" creationId="{10E292ED-BE4C-4643-975E-4C5F39FC7EF6}"/>
          </ac:picMkLst>
        </pc:picChg>
      </pc:sldChg>
      <pc:sldChg chg="addSp modSp add modNotesTx">
        <pc:chgData name="김 민기" userId="6a8753484d8c9a99" providerId="LiveId" clId="{26A899E9-51E0-478F-9B09-CA833605D9E1}" dt="2020-02-22T13:53:15.898" v="6575" actId="14100"/>
        <pc:sldMkLst>
          <pc:docMk/>
          <pc:sldMk cId="2585980694" sldId="306"/>
        </pc:sldMkLst>
        <pc:spChg chg="add mod">
          <ac:chgData name="김 민기" userId="6a8753484d8c9a99" providerId="LiveId" clId="{26A899E9-51E0-478F-9B09-CA833605D9E1}" dt="2020-02-22T13:37:08.621" v="5323"/>
          <ac:spMkLst>
            <pc:docMk/>
            <pc:sldMk cId="2585980694" sldId="306"/>
            <ac:spMk id="5" creationId="{05361195-7942-4901-9B32-0270D9C99444}"/>
          </ac:spMkLst>
        </pc:spChg>
        <pc:spChg chg="add mod">
          <ac:chgData name="김 민기" userId="6a8753484d8c9a99" providerId="LiveId" clId="{26A899E9-51E0-478F-9B09-CA833605D9E1}" dt="2020-02-22T13:39:28.505" v="5364" actId="20577"/>
          <ac:spMkLst>
            <pc:docMk/>
            <pc:sldMk cId="2585980694" sldId="306"/>
            <ac:spMk id="38" creationId="{AC2C0AE7-60F6-4801-B113-4D7658E08EB9}"/>
          </ac:spMkLst>
        </pc:spChg>
        <pc:spChg chg="add mod">
          <ac:chgData name="김 민기" userId="6a8753484d8c9a99" providerId="LiveId" clId="{26A899E9-51E0-478F-9B09-CA833605D9E1}" dt="2020-02-22T13:53:15.898" v="6575" actId="14100"/>
          <ac:spMkLst>
            <pc:docMk/>
            <pc:sldMk cId="2585980694" sldId="306"/>
            <ac:spMk id="39" creationId="{FC8B5868-9875-4F1F-BDDA-1F3925B2256D}"/>
          </ac:spMkLst>
        </pc:spChg>
        <pc:grpChg chg="add">
          <ac:chgData name="김 민기" userId="6a8753484d8c9a99" providerId="LiveId" clId="{26A899E9-51E0-478F-9B09-CA833605D9E1}" dt="2020-02-22T13:37:14.182" v="5324"/>
          <ac:grpSpMkLst>
            <pc:docMk/>
            <pc:sldMk cId="2585980694" sldId="306"/>
            <ac:grpSpMk id="7" creationId="{9289E847-BD67-4536-9C5A-EBE3D4D86AB8}"/>
          </ac:grpSpMkLst>
        </pc:grpChg>
        <pc:cxnChg chg="add mod">
          <ac:chgData name="김 민기" userId="6a8753484d8c9a99" providerId="LiveId" clId="{26A899E9-51E0-478F-9B09-CA833605D9E1}" dt="2020-02-22T13:38:07.838" v="5329" actId="13822"/>
          <ac:cxnSpMkLst>
            <pc:docMk/>
            <pc:sldMk cId="2585980694" sldId="306"/>
            <ac:cxnSpMk id="3" creationId="{CB563CC7-8B61-43A3-85A3-68FDDBC97DEF}"/>
          </ac:cxnSpMkLst>
        </pc:cxnChg>
        <pc:cxnChg chg="add mod">
          <ac:chgData name="김 민기" userId="6a8753484d8c9a99" providerId="LiveId" clId="{26A899E9-51E0-478F-9B09-CA833605D9E1}" dt="2020-02-22T13:38:28.588" v="5331" actId="1076"/>
          <ac:cxnSpMkLst>
            <pc:docMk/>
            <pc:sldMk cId="2585980694" sldId="306"/>
            <ac:cxnSpMk id="35" creationId="{9AC0DE89-867E-478C-A04B-614977690361}"/>
          </ac:cxnSpMkLst>
        </pc:cxnChg>
        <pc:cxnChg chg="add mod">
          <ac:chgData name="김 민기" userId="6a8753484d8c9a99" providerId="LiveId" clId="{26A899E9-51E0-478F-9B09-CA833605D9E1}" dt="2020-02-22T13:38:56.762" v="5333" actId="692"/>
          <ac:cxnSpMkLst>
            <pc:docMk/>
            <pc:sldMk cId="2585980694" sldId="306"/>
            <ac:cxnSpMk id="37" creationId="{C81B5D04-73A8-4654-9435-F570C0DD22A8}"/>
          </ac:cxnSpMkLst>
        </pc:cxnChg>
      </pc:sldChg>
      <pc:sldChg chg="addSp modSp add modNotesTx">
        <pc:chgData name="김 민기" userId="6a8753484d8c9a99" providerId="LiveId" clId="{26A899E9-51E0-478F-9B09-CA833605D9E1}" dt="2020-02-22T13:47:25.588" v="6325" actId="20577"/>
        <pc:sldMkLst>
          <pc:docMk/>
          <pc:sldMk cId="2479332076" sldId="307"/>
        </pc:sldMkLst>
        <pc:spChg chg="add mod">
          <ac:chgData name="김 민기" userId="6a8753484d8c9a99" providerId="LiveId" clId="{26A899E9-51E0-478F-9B09-CA833605D9E1}" dt="2020-02-22T13:43:18.886" v="5798"/>
          <ac:spMkLst>
            <pc:docMk/>
            <pc:sldMk cId="2479332076" sldId="307"/>
            <ac:spMk id="5" creationId="{2640C5FE-9F4A-4646-9873-D46D1086C831}"/>
          </ac:spMkLst>
        </pc:spChg>
        <pc:spChg chg="add mod">
          <ac:chgData name="김 민기" userId="6a8753484d8c9a99" providerId="LiveId" clId="{26A899E9-51E0-478F-9B09-CA833605D9E1}" dt="2020-02-22T13:44:23.523" v="5802" actId="207"/>
          <ac:spMkLst>
            <pc:docMk/>
            <pc:sldMk cId="2479332076" sldId="307"/>
            <ac:spMk id="7" creationId="{5AE83C53-5CB2-47F7-920E-B3AD299D2324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8" creationId="{CED3A16B-D3A8-4510-B6D1-8F22DE80DAED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10" creationId="{B3845E17-08C2-4000-BEA2-D240F1048172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11" creationId="{06A53224-9982-43D3-B985-390860EFC903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12" creationId="{A1A7F196-6E8C-4ACA-A3AE-B787AEB72F7F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13" creationId="{7A77A5D6-2150-4C3B-8E93-5F4F74AF187D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14" creationId="{9795177C-B451-4778-9789-AC8114CF0A13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15" creationId="{141A7C14-B661-4727-835C-4EE1D6CDE842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16" creationId="{2D8BF665-8D2D-4EFA-BCD4-C6A2588D30C4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17" creationId="{DB667CAE-D264-4889-82A6-CA297A31B55B}"/>
          </ac:spMkLst>
        </pc:spChg>
        <pc:spChg chg="add mod">
          <ac:chgData name="김 민기" userId="6a8753484d8c9a99" providerId="LiveId" clId="{26A899E9-51E0-478F-9B09-CA833605D9E1}" dt="2020-02-22T13:44:45.996" v="5804" actId="208"/>
          <ac:spMkLst>
            <pc:docMk/>
            <pc:sldMk cId="2479332076" sldId="307"/>
            <ac:spMk id="18" creationId="{23C5FE14-5235-4CAA-B2BB-8580D1967233}"/>
          </ac:spMkLst>
        </pc:spChg>
        <pc:spChg chg="add mod">
          <ac:chgData name="김 민기" userId="6a8753484d8c9a99" providerId="LiveId" clId="{26A899E9-51E0-478F-9B09-CA833605D9E1}" dt="2020-02-22T13:44:02.797" v="5800" actId="1076"/>
          <ac:spMkLst>
            <pc:docMk/>
            <pc:sldMk cId="2479332076" sldId="307"/>
            <ac:spMk id="19" creationId="{A90A307D-867C-47E2-B0D9-F0DF83179246}"/>
          </ac:spMkLst>
        </pc:spChg>
        <pc:spChg chg="add mod">
          <ac:chgData name="김 민기" userId="6a8753484d8c9a99" providerId="LiveId" clId="{26A899E9-51E0-478F-9B09-CA833605D9E1}" dt="2020-02-22T13:44:02.797" v="5800" actId="1076"/>
          <ac:spMkLst>
            <pc:docMk/>
            <pc:sldMk cId="2479332076" sldId="307"/>
            <ac:spMk id="21" creationId="{F9E140AB-CB24-47D3-B765-D86BC438D8DA}"/>
          </ac:spMkLst>
        </pc:spChg>
        <pc:cxnChg chg="add mod">
          <ac:chgData name="김 민기" userId="6a8753484d8c9a99" providerId="LiveId" clId="{26A899E9-51E0-478F-9B09-CA833605D9E1}" dt="2020-02-22T13:44:02.797" v="5800" actId="1076"/>
          <ac:cxnSpMkLst>
            <pc:docMk/>
            <pc:sldMk cId="2479332076" sldId="307"/>
            <ac:cxnSpMk id="20" creationId="{4B0B8F22-9518-4FEF-86D6-ADF34A14C91B}"/>
          </ac:cxnSpMkLst>
        </pc:cxnChg>
      </pc:sldChg>
      <pc:sldChg chg="addSp modSp add">
        <pc:chgData name="김 민기" userId="6a8753484d8c9a99" providerId="LiveId" clId="{26A899E9-51E0-478F-9B09-CA833605D9E1}" dt="2020-02-22T13:48:30.734" v="6330"/>
        <pc:sldMkLst>
          <pc:docMk/>
          <pc:sldMk cId="3716073486" sldId="308"/>
        </pc:sldMkLst>
        <pc:spChg chg="add mod">
          <ac:chgData name="김 민기" userId="6a8753484d8c9a99" providerId="LiveId" clId="{26A899E9-51E0-478F-9B09-CA833605D9E1}" dt="2020-02-22T13:48:09.554" v="6329" actId="208"/>
          <ac:spMkLst>
            <pc:docMk/>
            <pc:sldMk cId="3716073486" sldId="308"/>
            <ac:spMk id="16" creationId="{06AE4683-025F-4A20-BE63-D102DEC78F9D}"/>
          </ac:spMkLst>
        </pc:spChg>
        <pc:spChg chg="add mod">
          <ac:chgData name="김 민기" userId="6a8753484d8c9a99" providerId="LiveId" clId="{26A899E9-51E0-478F-9B09-CA833605D9E1}" dt="2020-02-22T13:48:09.554" v="6329" actId="208"/>
          <ac:spMkLst>
            <pc:docMk/>
            <pc:sldMk cId="3716073486" sldId="308"/>
            <ac:spMk id="17" creationId="{B7911EE8-D008-41AD-94AA-95F4DADF160E}"/>
          </ac:spMkLst>
        </pc:spChg>
        <pc:spChg chg="add mod">
          <ac:chgData name="김 민기" userId="6a8753484d8c9a99" providerId="LiveId" clId="{26A899E9-51E0-478F-9B09-CA833605D9E1}" dt="2020-02-22T13:48:09.554" v="6329" actId="208"/>
          <ac:spMkLst>
            <pc:docMk/>
            <pc:sldMk cId="3716073486" sldId="308"/>
            <ac:spMk id="18" creationId="{DA6ABD87-E98A-4E1D-BD71-52F4C0A05596}"/>
          </ac:spMkLst>
        </pc:spChg>
        <pc:spChg chg="add mod">
          <ac:chgData name="김 민기" userId="6a8753484d8c9a99" providerId="LiveId" clId="{26A899E9-51E0-478F-9B09-CA833605D9E1}" dt="2020-02-22T13:48:09.554" v="6329" actId="208"/>
          <ac:spMkLst>
            <pc:docMk/>
            <pc:sldMk cId="3716073486" sldId="308"/>
            <ac:spMk id="20" creationId="{0D1186AD-9D07-4263-AE8A-61B14AF2641C}"/>
          </ac:spMkLst>
        </pc:spChg>
        <pc:spChg chg="add mod">
          <ac:chgData name="김 민기" userId="6a8753484d8c9a99" providerId="LiveId" clId="{26A899E9-51E0-478F-9B09-CA833605D9E1}" dt="2020-02-22T13:48:09.554" v="6329" actId="208"/>
          <ac:spMkLst>
            <pc:docMk/>
            <pc:sldMk cId="3716073486" sldId="308"/>
            <ac:spMk id="21" creationId="{73AAA08F-3911-4555-B7D4-432A73CE95D0}"/>
          </ac:spMkLst>
        </pc:spChg>
        <pc:spChg chg="add mod">
          <ac:chgData name="김 민기" userId="6a8753484d8c9a99" providerId="LiveId" clId="{26A899E9-51E0-478F-9B09-CA833605D9E1}" dt="2020-02-22T13:48:09.554" v="6329" actId="208"/>
          <ac:spMkLst>
            <pc:docMk/>
            <pc:sldMk cId="3716073486" sldId="308"/>
            <ac:spMk id="26" creationId="{4C002B45-9ABD-4EF7-AE69-AA9F2F856B5C}"/>
          </ac:spMkLst>
        </pc:spChg>
        <pc:spChg chg="add mod">
          <ac:chgData name="김 민기" userId="6a8753484d8c9a99" providerId="LiveId" clId="{26A899E9-51E0-478F-9B09-CA833605D9E1}" dt="2020-02-22T13:48:09.554" v="6329" actId="208"/>
          <ac:spMkLst>
            <pc:docMk/>
            <pc:sldMk cId="3716073486" sldId="308"/>
            <ac:spMk id="28" creationId="{B4CB595C-632D-40A7-913F-13BBCD8D1E0B}"/>
          </ac:spMkLst>
        </pc:spChg>
        <pc:spChg chg="add mod">
          <ac:chgData name="김 민기" userId="6a8753484d8c9a99" providerId="LiveId" clId="{26A899E9-51E0-478F-9B09-CA833605D9E1}" dt="2020-02-22T13:48:09.554" v="6329" actId="208"/>
          <ac:spMkLst>
            <pc:docMk/>
            <pc:sldMk cId="3716073486" sldId="308"/>
            <ac:spMk id="29" creationId="{508196BF-319C-4701-825A-F908A8179A2E}"/>
          </ac:spMkLst>
        </pc:spChg>
        <pc:spChg chg="add">
          <ac:chgData name="김 민기" userId="6a8753484d8c9a99" providerId="LiveId" clId="{26A899E9-51E0-478F-9B09-CA833605D9E1}" dt="2020-02-22T13:48:30.734" v="6330"/>
          <ac:spMkLst>
            <pc:docMk/>
            <pc:sldMk cId="3716073486" sldId="308"/>
            <ac:spMk id="31" creationId="{A1A9332C-01CC-462A-94B3-0989513DE719}"/>
          </ac:spMkLst>
        </pc:spChg>
        <pc:grpChg chg="add mod">
          <ac:chgData name="김 민기" userId="6a8753484d8c9a99" providerId="LiveId" clId="{26A899E9-51E0-478F-9B09-CA833605D9E1}" dt="2020-02-22T13:47:50.999" v="6327" actId="1076"/>
          <ac:grpSpMkLst>
            <pc:docMk/>
            <pc:sldMk cId="3716073486" sldId="308"/>
            <ac:grpSpMk id="5" creationId="{6362CE3A-B0D6-476B-9929-7C6B6924F0AB}"/>
          </ac:grpSpMkLst>
        </pc:grpChg>
        <pc:cxnChg chg="add mod">
          <ac:chgData name="김 민기" userId="6a8753484d8c9a99" providerId="LiveId" clId="{26A899E9-51E0-478F-9B09-CA833605D9E1}" dt="2020-02-22T13:47:50.999" v="6327" actId="1076"/>
          <ac:cxnSpMkLst>
            <pc:docMk/>
            <pc:sldMk cId="3716073486" sldId="308"/>
            <ac:cxnSpMk id="19" creationId="{7902EB53-C441-4630-BB4A-861FFCEE577E}"/>
          </ac:cxnSpMkLst>
        </pc:cxnChg>
        <pc:cxnChg chg="add mod">
          <ac:chgData name="김 민기" userId="6a8753484d8c9a99" providerId="LiveId" clId="{26A899E9-51E0-478F-9B09-CA833605D9E1}" dt="2020-02-22T13:47:50.999" v="6327" actId="1076"/>
          <ac:cxnSpMkLst>
            <pc:docMk/>
            <pc:sldMk cId="3716073486" sldId="308"/>
            <ac:cxnSpMk id="22" creationId="{9F8B275F-AB4E-44D7-81C1-C7A454919C60}"/>
          </ac:cxnSpMkLst>
        </pc:cxnChg>
        <pc:cxnChg chg="add mod">
          <ac:chgData name="김 민기" userId="6a8753484d8c9a99" providerId="LiveId" clId="{26A899E9-51E0-478F-9B09-CA833605D9E1}" dt="2020-02-22T13:47:50.999" v="6327" actId="1076"/>
          <ac:cxnSpMkLst>
            <pc:docMk/>
            <pc:sldMk cId="3716073486" sldId="308"/>
            <ac:cxnSpMk id="23" creationId="{A76BE9D9-60CF-49A7-A9C5-D5B5207F4029}"/>
          </ac:cxnSpMkLst>
        </pc:cxnChg>
        <pc:cxnChg chg="add mod">
          <ac:chgData name="김 민기" userId="6a8753484d8c9a99" providerId="LiveId" clId="{26A899E9-51E0-478F-9B09-CA833605D9E1}" dt="2020-02-22T13:47:50.999" v="6327" actId="1076"/>
          <ac:cxnSpMkLst>
            <pc:docMk/>
            <pc:sldMk cId="3716073486" sldId="308"/>
            <ac:cxnSpMk id="24" creationId="{4EECA4A7-D1A8-4562-A720-00FD38E03927}"/>
          </ac:cxnSpMkLst>
        </pc:cxnChg>
        <pc:cxnChg chg="add mod">
          <ac:chgData name="김 민기" userId="6a8753484d8c9a99" providerId="LiveId" clId="{26A899E9-51E0-478F-9B09-CA833605D9E1}" dt="2020-02-22T13:47:50.999" v="6327" actId="1076"/>
          <ac:cxnSpMkLst>
            <pc:docMk/>
            <pc:sldMk cId="3716073486" sldId="308"/>
            <ac:cxnSpMk id="25" creationId="{79D9937D-6DFB-43F1-945A-0CE09A76EA82}"/>
          </ac:cxnSpMkLst>
        </pc:cxnChg>
        <pc:cxnChg chg="add mod">
          <ac:chgData name="김 민기" userId="6a8753484d8c9a99" providerId="LiveId" clId="{26A899E9-51E0-478F-9B09-CA833605D9E1}" dt="2020-02-22T13:47:50.999" v="6327" actId="1076"/>
          <ac:cxnSpMkLst>
            <pc:docMk/>
            <pc:sldMk cId="3716073486" sldId="308"/>
            <ac:cxnSpMk id="27" creationId="{2A0136C8-6863-44B5-8E15-C7A6EE13474C}"/>
          </ac:cxnSpMkLst>
        </pc:cxnChg>
        <pc:cxnChg chg="add mod">
          <ac:chgData name="김 민기" userId="6a8753484d8c9a99" providerId="LiveId" clId="{26A899E9-51E0-478F-9B09-CA833605D9E1}" dt="2020-02-22T13:47:50.999" v="6327" actId="1076"/>
          <ac:cxnSpMkLst>
            <pc:docMk/>
            <pc:sldMk cId="3716073486" sldId="308"/>
            <ac:cxnSpMk id="30" creationId="{6E162EBB-478C-44DC-A4CA-096A226833A5}"/>
          </ac:cxnSpMkLst>
        </pc:cxnChg>
      </pc:sldChg>
      <pc:sldChg chg="addSp delSp modSp add">
        <pc:chgData name="김 민기" userId="6a8753484d8c9a99" providerId="LiveId" clId="{26A899E9-51E0-478F-9B09-CA833605D9E1}" dt="2020-02-22T13:50:20.866" v="6346" actId="1076"/>
        <pc:sldMkLst>
          <pc:docMk/>
          <pc:sldMk cId="1961468773" sldId="309"/>
        </pc:sldMkLst>
        <pc:spChg chg="add">
          <ac:chgData name="김 민기" userId="6a8753484d8c9a99" providerId="LiveId" clId="{26A899E9-51E0-478F-9B09-CA833605D9E1}" dt="2020-02-22T13:48:32.522" v="6331"/>
          <ac:spMkLst>
            <pc:docMk/>
            <pc:sldMk cId="1961468773" sldId="309"/>
            <ac:spMk id="5" creationId="{1B55050D-EB52-4047-9791-281ED377165B}"/>
          </ac:spMkLst>
        </pc:spChg>
        <pc:grpChg chg="add del mod">
          <ac:chgData name="김 민기" userId="6a8753484d8c9a99" providerId="LiveId" clId="{26A899E9-51E0-478F-9B09-CA833605D9E1}" dt="2020-02-22T13:49:19.068" v="6341" actId="478"/>
          <ac:grpSpMkLst>
            <pc:docMk/>
            <pc:sldMk cId="1961468773" sldId="309"/>
            <ac:grpSpMk id="7" creationId="{34A6B515-9E07-4E7A-AC33-60599D17734E}"/>
          </ac:grpSpMkLst>
        </pc:grpChg>
        <pc:grpChg chg="add mod">
          <ac:chgData name="김 민기" userId="6a8753484d8c9a99" providerId="LiveId" clId="{26A899E9-51E0-478F-9B09-CA833605D9E1}" dt="2020-02-22T13:49:23.083" v="6342" actId="1076"/>
          <ac:grpSpMkLst>
            <pc:docMk/>
            <pc:sldMk cId="1961468773" sldId="309"/>
            <ac:grpSpMk id="17" creationId="{6E2BB467-94C1-400A-BF22-E77BB1136071}"/>
          </ac:grpSpMkLst>
        </pc:grpChg>
        <pc:picChg chg="add mod">
          <ac:chgData name="김 민기" userId="6a8753484d8c9a99" providerId="LiveId" clId="{26A899E9-51E0-478F-9B09-CA833605D9E1}" dt="2020-02-22T13:50:20.866" v="6346" actId="1076"/>
          <ac:picMkLst>
            <pc:docMk/>
            <pc:sldMk cId="1961468773" sldId="309"/>
            <ac:picMk id="2" creationId="{196F0CE8-1041-468A-A018-BC4CAB18AE39}"/>
          </ac:picMkLst>
        </pc:picChg>
      </pc:sldChg>
      <pc:sldChg chg="addSp delSp modSp add modNotesTx">
        <pc:chgData name="김 민기" userId="6a8753484d8c9a99" providerId="LiveId" clId="{26A899E9-51E0-478F-9B09-CA833605D9E1}" dt="2020-02-22T13:54:54.367" v="6840" actId="20577"/>
        <pc:sldMkLst>
          <pc:docMk/>
          <pc:sldMk cId="3234574704" sldId="310"/>
        </pc:sldMkLst>
        <pc:spChg chg="add del">
          <ac:chgData name="김 민기" userId="6a8753484d8c9a99" providerId="LiveId" clId="{26A899E9-51E0-478F-9B09-CA833605D9E1}" dt="2020-02-22T13:52:33.637" v="6549"/>
          <ac:spMkLst>
            <pc:docMk/>
            <pc:sldMk cId="3234574704" sldId="310"/>
            <ac:spMk id="2" creationId="{C2008906-F62F-4929-BC5F-E4967778D63D}"/>
          </ac:spMkLst>
        </pc:spChg>
        <pc:spChg chg="add mod">
          <ac:chgData name="김 민기" userId="6a8753484d8c9a99" providerId="LiveId" clId="{26A899E9-51E0-478F-9B09-CA833605D9E1}" dt="2020-02-22T13:50:42.244" v="6361"/>
          <ac:spMkLst>
            <pc:docMk/>
            <pc:sldMk cId="3234574704" sldId="310"/>
            <ac:spMk id="5" creationId="{98CCA9BB-35B5-4B81-8289-9898630B89F2}"/>
          </ac:spMkLst>
        </pc:spChg>
        <pc:spChg chg="add mod">
          <ac:chgData name="김 민기" userId="6a8753484d8c9a99" providerId="LiveId" clId="{26A899E9-51E0-478F-9B09-CA833605D9E1}" dt="2020-02-22T13:50:51.769" v="6363" actId="1076"/>
          <ac:spMkLst>
            <pc:docMk/>
            <pc:sldMk cId="3234574704" sldId="310"/>
            <ac:spMk id="7" creationId="{4D23932F-0A54-413D-9AFE-11CC255BE797}"/>
          </ac:spMkLst>
        </pc:spChg>
        <pc:spChg chg="add mod">
          <ac:chgData name="김 민기" userId="6a8753484d8c9a99" providerId="LiveId" clId="{26A899E9-51E0-478F-9B09-CA833605D9E1}" dt="2020-02-22T13:50:51.769" v="6363" actId="1076"/>
          <ac:spMkLst>
            <pc:docMk/>
            <pc:sldMk cId="3234574704" sldId="310"/>
            <ac:spMk id="8" creationId="{F2BBAC1C-BEFE-4EEA-BA74-EF8054864625}"/>
          </ac:spMkLst>
        </pc:spChg>
        <pc:spChg chg="add mod">
          <ac:chgData name="김 민기" userId="6a8753484d8c9a99" providerId="LiveId" clId="{26A899E9-51E0-478F-9B09-CA833605D9E1}" dt="2020-02-22T13:50:51.769" v="6363" actId="1076"/>
          <ac:spMkLst>
            <pc:docMk/>
            <pc:sldMk cId="3234574704" sldId="310"/>
            <ac:spMk id="10" creationId="{5F169902-CECC-4165-9D8F-C3D0E04DBF38}"/>
          </ac:spMkLst>
        </pc:spChg>
        <pc:spChg chg="add mod">
          <ac:chgData name="김 민기" userId="6a8753484d8c9a99" providerId="LiveId" clId="{26A899E9-51E0-478F-9B09-CA833605D9E1}" dt="2020-02-22T13:50:51.769" v="6363" actId="1076"/>
          <ac:spMkLst>
            <pc:docMk/>
            <pc:sldMk cId="3234574704" sldId="310"/>
            <ac:spMk id="12" creationId="{3791F3AE-6F2E-4505-A4CF-91A7625C956D}"/>
          </ac:spMkLst>
        </pc:spChg>
        <pc:spChg chg="add mod">
          <ac:chgData name="김 민기" userId="6a8753484d8c9a99" providerId="LiveId" clId="{26A899E9-51E0-478F-9B09-CA833605D9E1}" dt="2020-02-22T13:50:51.769" v="6363" actId="1076"/>
          <ac:spMkLst>
            <pc:docMk/>
            <pc:sldMk cId="3234574704" sldId="310"/>
            <ac:spMk id="13" creationId="{E70E1070-BC22-4C1B-88FC-32CC5360C65E}"/>
          </ac:spMkLst>
        </pc:spChg>
        <pc:spChg chg="add mod">
          <ac:chgData name="김 민기" userId="6a8753484d8c9a99" providerId="LiveId" clId="{26A899E9-51E0-478F-9B09-CA833605D9E1}" dt="2020-02-22T13:50:51.769" v="6363" actId="1076"/>
          <ac:spMkLst>
            <pc:docMk/>
            <pc:sldMk cId="3234574704" sldId="310"/>
            <ac:spMk id="18" creationId="{A554775C-AB09-40E8-92F1-1DE038C74B91}"/>
          </ac:spMkLst>
        </pc:spChg>
        <pc:spChg chg="add mod">
          <ac:chgData name="김 민기" userId="6a8753484d8c9a99" providerId="LiveId" clId="{26A899E9-51E0-478F-9B09-CA833605D9E1}" dt="2020-02-22T13:50:51.769" v="6363" actId="1076"/>
          <ac:spMkLst>
            <pc:docMk/>
            <pc:sldMk cId="3234574704" sldId="310"/>
            <ac:spMk id="20" creationId="{0161869F-BF27-4B35-BEE9-6454698C59D5}"/>
          </ac:spMkLst>
        </pc:spChg>
        <pc:spChg chg="add mod">
          <ac:chgData name="김 민기" userId="6a8753484d8c9a99" providerId="LiveId" clId="{26A899E9-51E0-478F-9B09-CA833605D9E1}" dt="2020-02-22T13:50:51.769" v="6363" actId="1076"/>
          <ac:spMkLst>
            <pc:docMk/>
            <pc:sldMk cId="3234574704" sldId="310"/>
            <ac:spMk id="21" creationId="{A93E0098-059D-4B2F-BA32-DD4AC0755E62}"/>
          </ac:spMkLst>
        </pc:spChg>
        <pc:spChg chg="add">
          <ac:chgData name="김 민기" userId="6a8753484d8c9a99" providerId="LiveId" clId="{26A899E9-51E0-478F-9B09-CA833605D9E1}" dt="2020-02-22T13:51:14.221" v="6364"/>
          <ac:spMkLst>
            <pc:docMk/>
            <pc:sldMk cId="3234574704" sldId="310"/>
            <ac:spMk id="26" creationId="{CDAC3CA4-7F2D-4D25-9E84-275502E7673D}"/>
          </ac:spMkLst>
        </pc:spChg>
        <pc:spChg chg="add mod">
          <ac:chgData name="김 민기" userId="6a8753484d8c9a99" providerId="LiveId" clId="{26A899E9-51E0-478F-9B09-CA833605D9E1}" dt="2020-02-22T13:53:28.203" v="6580" actId="14100"/>
          <ac:spMkLst>
            <pc:docMk/>
            <pc:sldMk cId="3234574704" sldId="310"/>
            <ac:spMk id="27" creationId="{FCBF6F70-C1D1-48A6-8559-8A7F7AC3ABC7}"/>
          </ac:spMkLst>
        </pc:spChg>
        <pc:cxnChg chg="add mod">
          <ac:chgData name="김 민기" userId="6a8753484d8c9a99" providerId="LiveId" clId="{26A899E9-51E0-478F-9B09-CA833605D9E1}" dt="2020-02-22T13:50:51.769" v="6363" actId="1076"/>
          <ac:cxnSpMkLst>
            <pc:docMk/>
            <pc:sldMk cId="3234574704" sldId="310"/>
            <ac:cxnSpMk id="11" creationId="{FD66AD13-9405-43D3-992C-FEF3816D998A}"/>
          </ac:cxnSpMkLst>
        </pc:cxnChg>
        <pc:cxnChg chg="add mod">
          <ac:chgData name="김 민기" userId="6a8753484d8c9a99" providerId="LiveId" clId="{26A899E9-51E0-478F-9B09-CA833605D9E1}" dt="2020-02-22T13:50:51.769" v="6363" actId="1076"/>
          <ac:cxnSpMkLst>
            <pc:docMk/>
            <pc:sldMk cId="3234574704" sldId="310"/>
            <ac:cxnSpMk id="14" creationId="{D658CB83-2EDA-4643-80E9-28E147C10691}"/>
          </ac:cxnSpMkLst>
        </pc:cxnChg>
        <pc:cxnChg chg="add mod">
          <ac:chgData name="김 민기" userId="6a8753484d8c9a99" providerId="LiveId" clId="{26A899E9-51E0-478F-9B09-CA833605D9E1}" dt="2020-02-22T13:50:51.769" v="6363" actId="1076"/>
          <ac:cxnSpMkLst>
            <pc:docMk/>
            <pc:sldMk cId="3234574704" sldId="310"/>
            <ac:cxnSpMk id="15" creationId="{55DB3C10-8F2F-44A2-9C9F-E5840DB0CC6E}"/>
          </ac:cxnSpMkLst>
        </pc:cxnChg>
        <pc:cxnChg chg="add mod">
          <ac:chgData name="김 민기" userId="6a8753484d8c9a99" providerId="LiveId" clId="{26A899E9-51E0-478F-9B09-CA833605D9E1}" dt="2020-02-22T13:50:51.769" v="6363" actId="1076"/>
          <ac:cxnSpMkLst>
            <pc:docMk/>
            <pc:sldMk cId="3234574704" sldId="310"/>
            <ac:cxnSpMk id="16" creationId="{E04B6F25-C870-4201-8B1C-F5D7DECD0CF5}"/>
          </ac:cxnSpMkLst>
        </pc:cxnChg>
        <pc:cxnChg chg="add mod">
          <ac:chgData name="김 민기" userId="6a8753484d8c9a99" providerId="LiveId" clId="{26A899E9-51E0-478F-9B09-CA833605D9E1}" dt="2020-02-22T13:50:51.769" v="6363" actId="1076"/>
          <ac:cxnSpMkLst>
            <pc:docMk/>
            <pc:sldMk cId="3234574704" sldId="310"/>
            <ac:cxnSpMk id="17" creationId="{0E1C2450-AFE7-44C9-AA0E-8C2F8002EA43}"/>
          </ac:cxnSpMkLst>
        </pc:cxnChg>
        <pc:cxnChg chg="add mod">
          <ac:chgData name="김 민기" userId="6a8753484d8c9a99" providerId="LiveId" clId="{26A899E9-51E0-478F-9B09-CA833605D9E1}" dt="2020-02-22T13:50:51.769" v="6363" actId="1076"/>
          <ac:cxnSpMkLst>
            <pc:docMk/>
            <pc:sldMk cId="3234574704" sldId="310"/>
            <ac:cxnSpMk id="19" creationId="{2A98B110-D357-4E8F-B525-A578D69740A1}"/>
          </ac:cxnSpMkLst>
        </pc:cxnChg>
        <pc:cxnChg chg="add mod">
          <ac:chgData name="김 민기" userId="6a8753484d8c9a99" providerId="LiveId" clId="{26A899E9-51E0-478F-9B09-CA833605D9E1}" dt="2020-02-22T13:50:51.769" v="6363" actId="1076"/>
          <ac:cxnSpMkLst>
            <pc:docMk/>
            <pc:sldMk cId="3234574704" sldId="310"/>
            <ac:cxnSpMk id="22" creationId="{127F6A29-F6EA-4F13-9F62-5E31E036E4BF}"/>
          </ac:cxnSpMkLst>
        </pc:cxnChg>
        <pc:cxnChg chg="add">
          <ac:chgData name="김 민기" userId="6a8753484d8c9a99" providerId="LiveId" clId="{26A899E9-51E0-478F-9B09-CA833605D9E1}" dt="2020-02-22T13:51:14.221" v="6364"/>
          <ac:cxnSpMkLst>
            <pc:docMk/>
            <pc:sldMk cId="3234574704" sldId="310"/>
            <ac:cxnSpMk id="23" creationId="{C665C23F-26A2-43A5-985B-5B1250B27997}"/>
          </ac:cxnSpMkLst>
        </pc:cxnChg>
        <pc:cxnChg chg="add">
          <ac:chgData name="김 민기" userId="6a8753484d8c9a99" providerId="LiveId" clId="{26A899E9-51E0-478F-9B09-CA833605D9E1}" dt="2020-02-22T13:51:14.221" v="6364"/>
          <ac:cxnSpMkLst>
            <pc:docMk/>
            <pc:sldMk cId="3234574704" sldId="310"/>
            <ac:cxnSpMk id="24" creationId="{B9789712-2B24-44C8-9FFE-7F3F6448EAA3}"/>
          </ac:cxnSpMkLst>
        </pc:cxnChg>
        <pc:cxnChg chg="add">
          <ac:chgData name="김 민기" userId="6a8753484d8c9a99" providerId="LiveId" clId="{26A899E9-51E0-478F-9B09-CA833605D9E1}" dt="2020-02-22T13:51:14.221" v="6364"/>
          <ac:cxnSpMkLst>
            <pc:docMk/>
            <pc:sldMk cId="3234574704" sldId="310"/>
            <ac:cxnSpMk id="25" creationId="{D3C20DD6-0583-4661-8829-309FB5BABEB3}"/>
          </ac:cxnSpMkLst>
        </pc:cxnChg>
      </pc:sldChg>
      <pc:sldChg chg="add del">
        <pc:chgData name="김 민기" userId="6a8753484d8c9a99" providerId="LiveId" clId="{26A899E9-51E0-478F-9B09-CA833605D9E1}" dt="2020-02-22T15:38:06.791" v="7615" actId="2696"/>
        <pc:sldMkLst>
          <pc:docMk/>
          <pc:sldMk cId="1848681585" sldId="311"/>
        </pc:sldMkLst>
      </pc:sldChg>
      <pc:sldChg chg="add del">
        <pc:chgData name="김 민기" userId="6a8753484d8c9a99" providerId="LiveId" clId="{26A899E9-51E0-478F-9B09-CA833605D9E1}" dt="2020-02-22T15:38:06.799" v="7616" actId="2696"/>
        <pc:sldMkLst>
          <pc:docMk/>
          <pc:sldMk cId="1110457159" sldId="312"/>
        </pc:sldMkLst>
      </pc:sldChg>
      <pc:sldChg chg="add del">
        <pc:chgData name="김 민기" userId="6a8753484d8c9a99" providerId="LiveId" clId="{26A899E9-51E0-478F-9B09-CA833605D9E1}" dt="2020-02-22T15:38:06.809" v="7617" actId="2696"/>
        <pc:sldMkLst>
          <pc:docMk/>
          <pc:sldMk cId="2952879708" sldId="313"/>
        </pc:sldMkLst>
      </pc:sldChg>
      <pc:sldChg chg="add del">
        <pc:chgData name="김 민기" userId="6a8753484d8c9a99" providerId="LiveId" clId="{26A899E9-51E0-478F-9B09-CA833605D9E1}" dt="2020-02-22T15:38:06.818" v="7618" actId="2696"/>
        <pc:sldMkLst>
          <pc:docMk/>
          <pc:sldMk cId="670419177" sldId="314"/>
        </pc:sldMkLst>
      </pc:sldChg>
      <pc:sldChg chg="add del">
        <pc:chgData name="김 민기" userId="6a8753484d8c9a99" providerId="LiveId" clId="{26A899E9-51E0-478F-9B09-CA833605D9E1}" dt="2020-02-22T15:38:06.826" v="7619" actId="2696"/>
        <pc:sldMkLst>
          <pc:docMk/>
          <pc:sldMk cId="232228444" sldId="315"/>
        </pc:sldMkLst>
      </pc:sldChg>
      <pc:sldChg chg="add del">
        <pc:chgData name="김 민기" userId="6a8753484d8c9a99" providerId="LiveId" clId="{26A899E9-51E0-478F-9B09-CA833605D9E1}" dt="2020-02-22T15:38:06.783" v="7614" actId="2696"/>
        <pc:sldMkLst>
          <pc:docMk/>
          <pc:sldMk cId="2075385947" sldId="316"/>
        </pc:sldMkLst>
      </pc:sldChg>
      <pc:sldChg chg="addSp delSp modSp add modNotesTx">
        <pc:chgData name="김 민기" userId="6a8753484d8c9a99" providerId="LiveId" clId="{26A899E9-51E0-478F-9B09-CA833605D9E1}" dt="2020-02-22T15:47:49.523" v="8169" actId="20577"/>
        <pc:sldMkLst>
          <pc:docMk/>
          <pc:sldMk cId="2499318898" sldId="317"/>
        </pc:sldMkLst>
        <pc:spChg chg="add mod">
          <ac:chgData name="김 민기" userId="6a8753484d8c9a99" providerId="LiveId" clId="{26A899E9-51E0-478F-9B09-CA833605D9E1}" dt="2020-02-22T15:44:20.124" v="7774"/>
          <ac:spMkLst>
            <pc:docMk/>
            <pc:sldMk cId="2499318898" sldId="317"/>
            <ac:spMk id="2" creationId="{0069A39E-CC79-427F-A505-598C7E04B9F2}"/>
          </ac:spMkLst>
        </pc:spChg>
        <pc:spChg chg="del">
          <ac:chgData name="김 민기" userId="6a8753484d8c9a99" providerId="LiveId" clId="{26A899E9-51E0-478F-9B09-CA833605D9E1}" dt="2020-02-22T15:38:01.414" v="7613" actId="478"/>
          <ac:spMkLst>
            <pc:docMk/>
            <pc:sldMk cId="2499318898" sldId="317"/>
            <ac:spMk id="6" creationId="{18F8701D-748A-45CD-B94D-BA4E9CDBE52D}"/>
          </ac:spMkLst>
        </pc:spChg>
        <pc:spChg chg="add">
          <ac:chgData name="김 민기" userId="6a8753484d8c9a99" providerId="LiveId" clId="{26A899E9-51E0-478F-9B09-CA833605D9E1}" dt="2020-02-22T15:43:30.531" v="7662"/>
          <ac:spMkLst>
            <pc:docMk/>
            <pc:sldMk cId="2499318898" sldId="317"/>
            <ac:spMk id="6" creationId="{B1570B8F-21B5-4581-9ACF-DE0058637CDF}"/>
          </ac:spMkLst>
        </pc:spChg>
        <pc:graphicFrameChg chg="add mod modGraphic">
          <ac:chgData name="김 민기" userId="6a8753484d8c9a99" providerId="LiveId" clId="{26A899E9-51E0-478F-9B09-CA833605D9E1}" dt="2020-02-22T15:46:12.516" v="7815" actId="20577"/>
          <ac:graphicFrameMkLst>
            <pc:docMk/>
            <pc:sldMk cId="2499318898" sldId="317"/>
            <ac:graphicFrameMk id="3" creationId="{6DC93622-46DE-4E20-8C6A-9B7E62458FD3}"/>
          </ac:graphicFrameMkLst>
        </pc:graphicFrameChg>
        <pc:graphicFrameChg chg="del">
          <ac:chgData name="김 민기" userId="6a8753484d8c9a99" providerId="LiveId" clId="{26A899E9-51E0-478F-9B09-CA833605D9E1}" dt="2020-02-22T15:38:01.414" v="7613" actId="478"/>
          <ac:graphicFrameMkLst>
            <pc:docMk/>
            <pc:sldMk cId="2499318898" sldId="317"/>
            <ac:graphicFrameMk id="11" creationId="{47DEC465-3B84-427C-B56F-B12FFC160ECD}"/>
          </ac:graphicFrameMkLst>
        </pc:graphicFrameChg>
        <pc:graphicFrameChg chg="del">
          <ac:chgData name="김 민기" userId="6a8753484d8c9a99" providerId="LiveId" clId="{26A899E9-51E0-478F-9B09-CA833605D9E1}" dt="2020-02-22T15:38:01.414" v="7613" actId="478"/>
          <ac:graphicFrameMkLst>
            <pc:docMk/>
            <pc:sldMk cId="2499318898" sldId="317"/>
            <ac:graphicFrameMk id="12" creationId="{BC80F7FD-65DF-48AB-9CA7-69506C361646}"/>
          </ac:graphicFrameMkLst>
        </pc:graphicFrameChg>
        <pc:picChg chg="del">
          <ac:chgData name="김 민기" userId="6a8753484d8c9a99" providerId="LiveId" clId="{26A899E9-51E0-478F-9B09-CA833605D9E1}" dt="2020-02-22T15:38:01.414" v="7613" actId="478"/>
          <ac:picMkLst>
            <pc:docMk/>
            <pc:sldMk cId="2499318898" sldId="317"/>
            <ac:picMk id="9" creationId="{FD1F35DB-A471-433D-95F2-5BEC810E4615}"/>
          </ac:picMkLst>
        </pc:picChg>
        <pc:picChg chg="del">
          <ac:chgData name="김 민기" userId="6a8753484d8c9a99" providerId="LiveId" clId="{26A899E9-51E0-478F-9B09-CA833605D9E1}" dt="2020-02-22T15:38:01.414" v="7613" actId="478"/>
          <ac:picMkLst>
            <pc:docMk/>
            <pc:sldMk cId="2499318898" sldId="317"/>
            <ac:picMk id="10" creationId="{51D465EC-4DCD-4864-8990-7239C9E79C63}"/>
          </ac:picMkLst>
        </pc:picChg>
      </pc:sldChg>
      <pc:sldChg chg="addSp modSp add modNotesTx">
        <pc:chgData name="김 민기" userId="6a8753484d8c9a99" providerId="LiveId" clId="{26A899E9-51E0-478F-9B09-CA833605D9E1}" dt="2020-02-22T15:57:32.025" v="8856" actId="20577"/>
        <pc:sldMkLst>
          <pc:docMk/>
          <pc:sldMk cId="708294549" sldId="318"/>
        </pc:sldMkLst>
        <pc:spChg chg="add">
          <ac:chgData name="김 민기" userId="6a8753484d8c9a99" providerId="LiveId" clId="{26A899E9-51E0-478F-9B09-CA833605D9E1}" dt="2020-02-22T15:48:06.644" v="8170"/>
          <ac:spMkLst>
            <pc:docMk/>
            <pc:sldMk cId="708294549" sldId="318"/>
            <ac:spMk id="6" creationId="{8A5E7DA6-00D5-421A-A8D1-BEF7D0514566}"/>
          </ac:spMkLst>
        </pc:spChg>
        <pc:spChg chg="add mod">
          <ac:chgData name="김 민기" userId="6a8753484d8c9a99" providerId="LiveId" clId="{26A899E9-51E0-478F-9B09-CA833605D9E1}" dt="2020-02-22T15:56:40.427" v="8835" actId="20577"/>
          <ac:spMkLst>
            <pc:docMk/>
            <pc:sldMk cId="708294549" sldId="318"/>
            <ac:spMk id="10" creationId="{A794F216-470A-4842-A5BC-07B88A58D7E7}"/>
          </ac:spMkLst>
        </pc:spChg>
        <pc:spChg chg="add mod">
          <ac:chgData name="김 민기" userId="6a8753484d8c9a99" providerId="LiveId" clId="{26A899E9-51E0-478F-9B09-CA833605D9E1}" dt="2020-02-22T15:56:47.307" v="8841" actId="20577"/>
          <ac:spMkLst>
            <pc:docMk/>
            <pc:sldMk cId="708294549" sldId="318"/>
            <ac:spMk id="11" creationId="{752A71D7-D4A3-492E-823A-A734C28D2166}"/>
          </ac:spMkLst>
        </pc:spChg>
        <pc:spChg chg="add mod">
          <ac:chgData name="김 민기" userId="6a8753484d8c9a99" providerId="LiveId" clId="{26A899E9-51E0-478F-9B09-CA833605D9E1}" dt="2020-02-22T15:56:44.115" v="8838" actId="20577"/>
          <ac:spMkLst>
            <pc:docMk/>
            <pc:sldMk cId="708294549" sldId="318"/>
            <ac:spMk id="12" creationId="{47B39FED-F8EE-4A14-8677-8C18AE1D001A}"/>
          </ac:spMkLst>
        </pc:spChg>
        <pc:spChg chg="add mod">
          <ac:chgData name="김 민기" userId="6a8753484d8c9a99" providerId="LiveId" clId="{26A899E9-51E0-478F-9B09-CA833605D9E1}" dt="2020-02-22T15:57:13.378" v="8848" actId="1076"/>
          <ac:spMkLst>
            <pc:docMk/>
            <pc:sldMk cId="708294549" sldId="318"/>
            <ac:spMk id="15" creationId="{4537E915-1CA3-4E7B-ACDD-F0394ADE0FFE}"/>
          </ac:spMkLst>
        </pc:spChg>
        <pc:spChg chg="add mod">
          <ac:chgData name="김 민기" userId="6a8753484d8c9a99" providerId="LiveId" clId="{26A899E9-51E0-478F-9B09-CA833605D9E1}" dt="2020-02-22T15:57:20.108" v="8852" actId="20577"/>
          <ac:spMkLst>
            <pc:docMk/>
            <pc:sldMk cId="708294549" sldId="318"/>
            <ac:spMk id="16" creationId="{E4449CA2-87E1-48E8-8B70-8A74D9FE9C73}"/>
          </ac:spMkLst>
        </pc:spChg>
        <pc:spChg chg="add mod">
          <ac:chgData name="김 민기" userId="6a8753484d8c9a99" providerId="LiveId" clId="{26A899E9-51E0-478F-9B09-CA833605D9E1}" dt="2020-02-22T15:57:32.025" v="8856" actId="20577"/>
          <ac:spMkLst>
            <pc:docMk/>
            <pc:sldMk cId="708294549" sldId="318"/>
            <ac:spMk id="17" creationId="{9130DDE0-6277-48DD-9FB5-9EC8CCBFBC95}"/>
          </ac:spMkLst>
        </pc:spChg>
        <pc:graphicFrameChg chg="add mod modGraphic">
          <ac:chgData name="김 민기" userId="6a8753484d8c9a99" providerId="LiveId" clId="{26A899E9-51E0-478F-9B09-CA833605D9E1}" dt="2020-02-22T15:56:15.898" v="8832" actId="1076"/>
          <ac:graphicFrameMkLst>
            <pc:docMk/>
            <pc:sldMk cId="708294549" sldId="318"/>
            <ac:graphicFrameMk id="9" creationId="{C5241E80-9617-44C1-B1E7-88F29DD1A913}"/>
          </ac:graphicFrameMkLst>
        </pc:graphicFrameChg>
        <pc:cxnChg chg="add mod">
          <ac:chgData name="김 민기" userId="6a8753484d8c9a99" providerId="LiveId" clId="{26A899E9-51E0-478F-9B09-CA833605D9E1}" dt="2020-02-22T15:56:37.772" v="8834" actId="1076"/>
          <ac:cxnSpMkLst>
            <pc:docMk/>
            <pc:sldMk cId="708294549" sldId="318"/>
            <ac:cxnSpMk id="13" creationId="{58382BCE-D2CD-46F9-97A6-139E0CD58C9C}"/>
          </ac:cxnSpMkLst>
        </pc:cxnChg>
        <pc:cxnChg chg="add mod">
          <ac:chgData name="김 민기" userId="6a8753484d8c9a99" providerId="LiveId" clId="{26A899E9-51E0-478F-9B09-CA833605D9E1}" dt="2020-02-22T15:56:37.772" v="8834" actId="1076"/>
          <ac:cxnSpMkLst>
            <pc:docMk/>
            <pc:sldMk cId="708294549" sldId="318"/>
            <ac:cxnSpMk id="14" creationId="{DC3E5D5D-51D5-4178-A7A7-7C56A35784E0}"/>
          </ac:cxnSpMkLst>
        </pc:cxnChg>
      </pc:sldChg>
      <pc:sldChg chg="addSp modSp add">
        <pc:chgData name="김 민기" userId="6a8753484d8c9a99" providerId="LiveId" clId="{26A899E9-51E0-478F-9B09-CA833605D9E1}" dt="2020-02-22T15:58:52.286" v="8868" actId="1036"/>
        <pc:sldMkLst>
          <pc:docMk/>
          <pc:sldMk cId="3683971717" sldId="319"/>
        </pc:sldMkLst>
        <pc:spChg chg="add mod">
          <ac:chgData name="김 민기" userId="6a8753484d8c9a99" providerId="LiveId" clId="{26A899E9-51E0-478F-9B09-CA833605D9E1}" dt="2020-02-22T15:57:45.354" v="8857" actId="1076"/>
          <ac:spMkLst>
            <pc:docMk/>
            <pc:sldMk cId="3683971717" sldId="319"/>
            <ac:spMk id="2" creationId="{4CDBC6F8-4457-45C8-9611-E3B257D20ED6}"/>
          </ac:spMkLst>
        </pc:spChg>
        <pc:spChg chg="add">
          <ac:chgData name="김 민기" userId="6a8753484d8c9a99" providerId="LiveId" clId="{26A899E9-51E0-478F-9B09-CA833605D9E1}" dt="2020-02-22T15:55:19.578" v="8774"/>
          <ac:spMkLst>
            <pc:docMk/>
            <pc:sldMk cId="3683971717" sldId="319"/>
            <ac:spMk id="6" creationId="{E2729228-8FE3-4F0E-BFDD-28CD4103C560}"/>
          </ac:spMkLst>
        </pc:spChg>
        <pc:spChg chg="add mod">
          <ac:chgData name="김 민기" userId="6a8753484d8c9a99" providerId="LiveId" clId="{26A899E9-51E0-478F-9B09-CA833605D9E1}" dt="2020-02-22T15:58:52.286" v="8868" actId="1036"/>
          <ac:spMkLst>
            <pc:docMk/>
            <pc:sldMk cId="3683971717" sldId="319"/>
            <ac:spMk id="10" creationId="{500F074A-F934-4230-B8CA-D03819AA6702}"/>
          </ac:spMkLst>
        </pc:spChg>
        <pc:spChg chg="add mod">
          <ac:chgData name="김 민기" userId="6a8753484d8c9a99" providerId="LiveId" clId="{26A899E9-51E0-478F-9B09-CA833605D9E1}" dt="2020-02-22T15:58:52.286" v="8868" actId="1036"/>
          <ac:spMkLst>
            <pc:docMk/>
            <pc:sldMk cId="3683971717" sldId="319"/>
            <ac:spMk id="11" creationId="{F9D770C5-6F7B-4EB1-B803-B2ECED984A25}"/>
          </ac:spMkLst>
        </pc:spChg>
        <pc:spChg chg="add mod">
          <ac:chgData name="김 민기" userId="6a8753484d8c9a99" providerId="LiveId" clId="{26A899E9-51E0-478F-9B09-CA833605D9E1}" dt="2020-02-22T15:58:52.286" v="8868" actId="1036"/>
          <ac:spMkLst>
            <pc:docMk/>
            <pc:sldMk cId="3683971717" sldId="319"/>
            <ac:spMk id="12" creationId="{09FE2C72-D917-4FDD-A087-6B739CE39CAD}"/>
          </ac:spMkLst>
        </pc:spChg>
        <pc:spChg chg="add mod">
          <ac:chgData name="김 민기" userId="6a8753484d8c9a99" providerId="LiveId" clId="{26A899E9-51E0-478F-9B09-CA833605D9E1}" dt="2020-02-22T15:58:52.286" v="8868" actId="1036"/>
          <ac:spMkLst>
            <pc:docMk/>
            <pc:sldMk cId="3683971717" sldId="319"/>
            <ac:spMk id="15" creationId="{55C217B0-5B95-40A7-8088-779B037B0AED}"/>
          </ac:spMkLst>
        </pc:spChg>
        <pc:spChg chg="add mod">
          <ac:chgData name="김 민기" userId="6a8753484d8c9a99" providerId="LiveId" clId="{26A899E9-51E0-478F-9B09-CA833605D9E1}" dt="2020-02-22T15:58:52.286" v="8868" actId="1036"/>
          <ac:spMkLst>
            <pc:docMk/>
            <pc:sldMk cId="3683971717" sldId="319"/>
            <ac:spMk id="16" creationId="{6BFD7115-E7C5-42FE-A793-3A9C0EDE110C}"/>
          </ac:spMkLst>
        </pc:spChg>
        <pc:spChg chg="add mod">
          <ac:chgData name="김 민기" userId="6a8753484d8c9a99" providerId="LiveId" clId="{26A899E9-51E0-478F-9B09-CA833605D9E1}" dt="2020-02-22T15:58:52.286" v="8868" actId="1036"/>
          <ac:spMkLst>
            <pc:docMk/>
            <pc:sldMk cId="3683971717" sldId="319"/>
            <ac:spMk id="17" creationId="{F3713B54-C2A0-4411-848F-D0B7CAEAA827}"/>
          </ac:spMkLst>
        </pc:spChg>
        <pc:graphicFrameChg chg="add mod">
          <ac:chgData name="김 민기" userId="6a8753484d8c9a99" providerId="LiveId" clId="{26A899E9-51E0-478F-9B09-CA833605D9E1}" dt="2020-02-22T15:55:32.706" v="8776" actId="1076"/>
          <ac:graphicFrameMkLst>
            <pc:docMk/>
            <pc:sldMk cId="3683971717" sldId="319"/>
            <ac:graphicFrameMk id="9" creationId="{D9275731-97C7-4F66-A1EE-2A6D7042E0F0}"/>
          </ac:graphicFrameMkLst>
        </pc:graphicFrameChg>
        <pc:cxnChg chg="add mod">
          <ac:chgData name="김 민기" userId="6a8753484d8c9a99" providerId="LiveId" clId="{26A899E9-51E0-478F-9B09-CA833605D9E1}" dt="2020-02-22T15:58:52.286" v="8868" actId="1036"/>
          <ac:cxnSpMkLst>
            <pc:docMk/>
            <pc:sldMk cId="3683971717" sldId="319"/>
            <ac:cxnSpMk id="13" creationId="{69B5B6B8-AE7D-4B81-A8CE-AC5EC4A3F4D4}"/>
          </ac:cxnSpMkLst>
        </pc:cxnChg>
        <pc:cxnChg chg="add mod">
          <ac:chgData name="김 민기" userId="6a8753484d8c9a99" providerId="LiveId" clId="{26A899E9-51E0-478F-9B09-CA833605D9E1}" dt="2020-02-22T15:58:52.286" v="8868" actId="1036"/>
          <ac:cxnSpMkLst>
            <pc:docMk/>
            <pc:sldMk cId="3683971717" sldId="319"/>
            <ac:cxnSpMk id="14" creationId="{F4D37581-A8EE-4806-B540-92B76CF282A0}"/>
          </ac:cxnSpMkLst>
        </pc:cxnChg>
      </pc:sldChg>
      <pc:sldChg chg="addSp delSp modSp add">
        <pc:chgData name="김 민기" userId="6a8753484d8c9a99" providerId="LiveId" clId="{26A899E9-51E0-478F-9B09-CA833605D9E1}" dt="2020-02-22T16:00:38.957" v="9019" actId="20577"/>
        <pc:sldMkLst>
          <pc:docMk/>
          <pc:sldMk cId="4042909914" sldId="320"/>
        </pc:sldMkLst>
        <pc:spChg chg="add">
          <ac:chgData name="김 민기" userId="6a8753484d8c9a99" providerId="LiveId" clId="{26A899E9-51E0-478F-9B09-CA833605D9E1}" dt="2020-02-22T15:59:14.281" v="8869"/>
          <ac:spMkLst>
            <pc:docMk/>
            <pc:sldMk cId="4042909914" sldId="320"/>
            <ac:spMk id="6" creationId="{9B91B949-4DA5-449A-9383-3AAA9311D0D8}"/>
          </ac:spMkLst>
        </pc:spChg>
        <pc:spChg chg="add mod">
          <ac:chgData name="김 민기" userId="6a8753484d8c9a99" providerId="LiveId" clId="{26A899E9-51E0-478F-9B09-CA833605D9E1}" dt="2020-02-22T16:00:06.243" v="9008"/>
          <ac:spMkLst>
            <pc:docMk/>
            <pc:sldMk cId="4042909914" sldId="320"/>
            <ac:spMk id="9" creationId="{8129ED00-E9EE-4715-8130-F5724ABAC422}"/>
          </ac:spMkLst>
        </pc:spChg>
        <pc:spChg chg="add del">
          <ac:chgData name="김 민기" userId="6a8753484d8c9a99" providerId="LiveId" clId="{26A899E9-51E0-478F-9B09-CA833605D9E1}" dt="2020-02-22T16:00:26.285" v="9012"/>
          <ac:spMkLst>
            <pc:docMk/>
            <pc:sldMk cId="4042909914" sldId="320"/>
            <ac:spMk id="11" creationId="{B8BB91D4-AA0B-4772-8323-0980F89E383D}"/>
          </ac:spMkLst>
        </pc:spChg>
        <pc:spChg chg="add del">
          <ac:chgData name="김 민기" userId="6a8753484d8c9a99" providerId="LiveId" clId="{26A899E9-51E0-478F-9B09-CA833605D9E1}" dt="2020-02-22T16:00:26.285" v="9012"/>
          <ac:spMkLst>
            <pc:docMk/>
            <pc:sldMk cId="4042909914" sldId="320"/>
            <ac:spMk id="12" creationId="{3E7D1BD5-A46D-4225-8C5A-1F7A452DC29B}"/>
          </ac:spMkLst>
        </pc:spChg>
        <pc:spChg chg="add del">
          <ac:chgData name="김 민기" userId="6a8753484d8c9a99" providerId="LiveId" clId="{26A899E9-51E0-478F-9B09-CA833605D9E1}" dt="2020-02-22T16:00:26.285" v="9012"/>
          <ac:spMkLst>
            <pc:docMk/>
            <pc:sldMk cId="4042909914" sldId="320"/>
            <ac:spMk id="13" creationId="{BE5BDFCD-8744-4E49-AD98-EC5DB47BD4AD}"/>
          </ac:spMkLst>
        </pc:spChg>
        <pc:spChg chg="add del">
          <ac:chgData name="김 민기" userId="6a8753484d8c9a99" providerId="LiveId" clId="{26A899E9-51E0-478F-9B09-CA833605D9E1}" dt="2020-02-22T16:00:26.285" v="9012"/>
          <ac:spMkLst>
            <pc:docMk/>
            <pc:sldMk cId="4042909914" sldId="320"/>
            <ac:spMk id="16" creationId="{571C7A1D-E2E4-4493-B51F-AF56E691BDD5}"/>
          </ac:spMkLst>
        </pc:spChg>
        <pc:spChg chg="add del">
          <ac:chgData name="김 민기" userId="6a8753484d8c9a99" providerId="LiveId" clId="{26A899E9-51E0-478F-9B09-CA833605D9E1}" dt="2020-02-22T16:00:26.285" v="9012"/>
          <ac:spMkLst>
            <pc:docMk/>
            <pc:sldMk cId="4042909914" sldId="320"/>
            <ac:spMk id="17" creationId="{E0231D1A-A7D5-4C98-BF23-7052BBA330E1}"/>
          </ac:spMkLst>
        </pc:spChg>
        <pc:spChg chg="add">
          <ac:chgData name="김 민기" userId="6a8753484d8c9a99" providerId="LiveId" clId="{26A899E9-51E0-478F-9B09-CA833605D9E1}" dt="2020-02-22T16:00:30.938" v="9013"/>
          <ac:spMkLst>
            <pc:docMk/>
            <pc:sldMk cId="4042909914" sldId="320"/>
            <ac:spMk id="18" creationId="{7F8EE11D-1ED4-4819-9ABB-D93E84ABA4DC}"/>
          </ac:spMkLst>
        </pc:spChg>
        <pc:spChg chg="add mod">
          <ac:chgData name="김 민기" userId="6a8753484d8c9a99" providerId="LiveId" clId="{26A899E9-51E0-478F-9B09-CA833605D9E1}" dt="2020-02-22T16:00:38.957" v="9019" actId="20577"/>
          <ac:spMkLst>
            <pc:docMk/>
            <pc:sldMk cId="4042909914" sldId="320"/>
            <ac:spMk id="19" creationId="{434584D6-E6A6-4AB7-A4AD-FB978B4DB7F5}"/>
          </ac:spMkLst>
        </pc:spChg>
        <pc:spChg chg="add">
          <ac:chgData name="김 민기" userId="6a8753484d8c9a99" providerId="LiveId" clId="{26A899E9-51E0-478F-9B09-CA833605D9E1}" dt="2020-02-22T16:00:30.938" v="9013"/>
          <ac:spMkLst>
            <pc:docMk/>
            <pc:sldMk cId="4042909914" sldId="320"/>
            <ac:spMk id="20" creationId="{FBEB172D-C81A-4C45-8ADD-31FB944773BF}"/>
          </ac:spMkLst>
        </pc:spChg>
        <pc:spChg chg="add mod">
          <ac:chgData name="김 민기" userId="6a8753484d8c9a99" providerId="LiveId" clId="{26A899E9-51E0-478F-9B09-CA833605D9E1}" dt="2020-02-22T16:00:33.777" v="9015" actId="20577"/>
          <ac:spMkLst>
            <pc:docMk/>
            <pc:sldMk cId="4042909914" sldId="320"/>
            <ac:spMk id="23" creationId="{3EE9DFBB-45A3-451A-BAC9-0AC6247DB6E1}"/>
          </ac:spMkLst>
        </pc:spChg>
        <pc:spChg chg="add">
          <ac:chgData name="김 민기" userId="6a8753484d8c9a99" providerId="LiveId" clId="{26A899E9-51E0-478F-9B09-CA833605D9E1}" dt="2020-02-22T16:00:30.938" v="9013"/>
          <ac:spMkLst>
            <pc:docMk/>
            <pc:sldMk cId="4042909914" sldId="320"/>
            <ac:spMk id="24" creationId="{15FB3F38-E4F8-4C48-B35B-008C01A27311}"/>
          </ac:spMkLst>
        </pc:spChg>
        <pc:spChg chg="add mod">
          <ac:chgData name="김 민기" userId="6a8753484d8c9a99" providerId="LiveId" clId="{26A899E9-51E0-478F-9B09-CA833605D9E1}" dt="2020-02-22T16:00:36.077" v="9017" actId="20577"/>
          <ac:spMkLst>
            <pc:docMk/>
            <pc:sldMk cId="4042909914" sldId="320"/>
            <ac:spMk id="25" creationId="{B02C1F85-39D6-45CA-BC33-F742CD2CDB3F}"/>
          </ac:spMkLst>
        </pc:spChg>
        <pc:graphicFrameChg chg="add mod">
          <ac:chgData name="김 민기" userId="6a8753484d8c9a99" providerId="LiveId" clId="{26A899E9-51E0-478F-9B09-CA833605D9E1}" dt="2020-02-22T16:00:15.746" v="9010" actId="1076"/>
          <ac:graphicFrameMkLst>
            <pc:docMk/>
            <pc:sldMk cId="4042909914" sldId="320"/>
            <ac:graphicFrameMk id="10" creationId="{B4277273-3DD8-4B75-A782-E817EF7AA774}"/>
          </ac:graphicFrameMkLst>
        </pc:graphicFrameChg>
        <pc:cxnChg chg="add del">
          <ac:chgData name="김 민기" userId="6a8753484d8c9a99" providerId="LiveId" clId="{26A899E9-51E0-478F-9B09-CA833605D9E1}" dt="2020-02-22T16:00:26.285" v="9012"/>
          <ac:cxnSpMkLst>
            <pc:docMk/>
            <pc:sldMk cId="4042909914" sldId="320"/>
            <ac:cxnSpMk id="14" creationId="{84E833BE-40EF-4623-A423-77FDF178EEE7}"/>
          </ac:cxnSpMkLst>
        </pc:cxnChg>
        <pc:cxnChg chg="add del">
          <ac:chgData name="김 민기" userId="6a8753484d8c9a99" providerId="LiveId" clId="{26A899E9-51E0-478F-9B09-CA833605D9E1}" dt="2020-02-22T16:00:26.285" v="9012"/>
          <ac:cxnSpMkLst>
            <pc:docMk/>
            <pc:sldMk cId="4042909914" sldId="320"/>
            <ac:cxnSpMk id="15" creationId="{37E1DB38-AF0E-4112-A9FE-AD4DA5DF3404}"/>
          </ac:cxnSpMkLst>
        </pc:cxnChg>
        <pc:cxnChg chg="add">
          <ac:chgData name="김 민기" userId="6a8753484d8c9a99" providerId="LiveId" clId="{26A899E9-51E0-478F-9B09-CA833605D9E1}" dt="2020-02-22T16:00:30.938" v="9013"/>
          <ac:cxnSpMkLst>
            <pc:docMk/>
            <pc:sldMk cId="4042909914" sldId="320"/>
            <ac:cxnSpMk id="21" creationId="{F4D1A1EA-C8F0-4ADB-A060-7DF07BC3CD11}"/>
          </ac:cxnSpMkLst>
        </pc:cxnChg>
        <pc:cxnChg chg="add">
          <ac:chgData name="김 민기" userId="6a8753484d8c9a99" providerId="LiveId" clId="{26A899E9-51E0-478F-9B09-CA833605D9E1}" dt="2020-02-22T16:00:30.938" v="9013"/>
          <ac:cxnSpMkLst>
            <pc:docMk/>
            <pc:sldMk cId="4042909914" sldId="320"/>
            <ac:cxnSpMk id="22" creationId="{56D120C9-2FC2-481C-90A7-A191A96BBBEE}"/>
          </ac:cxnSpMkLst>
        </pc:cxnChg>
      </pc:sldChg>
      <pc:sldChg chg="addSp modSp add">
        <pc:chgData name="김 민기" userId="6a8753484d8c9a99" providerId="LiveId" clId="{26A899E9-51E0-478F-9B09-CA833605D9E1}" dt="2020-02-22T16:01:27.135" v="9034" actId="20577"/>
        <pc:sldMkLst>
          <pc:docMk/>
          <pc:sldMk cId="4148751335" sldId="321"/>
        </pc:sldMkLst>
        <pc:spChg chg="add">
          <ac:chgData name="김 민기" userId="6a8753484d8c9a99" providerId="LiveId" clId="{26A899E9-51E0-478F-9B09-CA833605D9E1}" dt="2020-02-22T16:00:49.599" v="9020"/>
          <ac:spMkLst>
            <pc:docMk/>
            <pc:sldMk cId="4148751335" sldId="321"/>
            <ac:spMk id="6" creationId="{389CF410-C7AC-47C8-97D2-1429431EC222}"/>
          </ac:spMkLst>
        </pc:spChg>
        <pc:spChg chg="add mod">
          <ac:chgData name="김 민기" userId="6a8753484d8c9a99" providerId="LiveId" clId="{26A899E9-51E0-478F-9B09-CA833605D9E1}" dt="2020-02-22T16:01:04.090" v="9029" actId="20577"/>
          <ac:spMkLst>
            <pc:docMk/>
            <pc:sldMk cId="4148751335" sldId="321"/>
            <ac:spMk id="9" creationId="{5251AFC7-E981-4E60-B9DA-0BDE2CD34429}"/>
          </ac:spMkLst>
        </pc:spChg>
        <pc:spChg chg="add mod">
          <ac:chgData name="김 민기" userId="6a8753484d8c9a99" providerId="LiveId" clId="{26A899E9-51E0-478F-9B09-CA833605D9E1}" dt="2020-02-22T16:01:27.135" v="9034" actId="20577"/>
          <ac:spMkLst>
            <pc:docMk/>
            <pc:sldMk cId="4148751335" sldId="321"/>
            <ac:spMk id="11" creationId="{D900B66D-00F5-45BF-8110-3F2ED2F5983E}"/>
          </ac:spMkLst>
        </pc:spChg>
        <pc:spChg chg="add">
          <ac:chgData name="김 민기" userId="6a8753484d8c9a99" providerId="LiveId" clId="{26A899E9-51E0-478F-9B09-CA833605D9E1}" dt="2020-02-22T16:01:23.428" v="9032"/>
          <ac:spMkLst>
            <pc:docMk/>
            <pc:sldMk cId="4148751335" sldId="321"/>
            <ac:spMk id="12" creationId="{F128065A-32FB-4F6B-954D-55EDE3DD25A7}"/>
          </ac:spMkLst>
        </pc:spChg>
        <pc:spChg chg="add">
          <ac:chgData name="김 민기" userId="6a8753484d8c9a99" providerId="LiveId" clId="{26A899E9-51E0-478F-9B09-CA833605D9E1}" dt="2020-02-22T16:01:23.428" v="9032"/>
          <ac:spMkLst>
            <pc:docMk/>
            <pc:sldMk cId="4148751335" sldId="321"/>
            <ac:spMk id="13" creationId="{C31C7828-759A-44CA-BEC8-47CC85ACBFA9}"/>
          </ac:spMkLst>
        </pc:spChg>
        <pc:spChg chg="add">
          <ac:chgData name="김 민기" userId="6a8753484d8c9a99" providerId="LiveId" clId="{26A899E9-51E0-478F-9B09-CA833605D9E1}" dt="2020-02-22T16:01:23.428" v="9032"/>
          <ac:spMkLst>
            <pc:docMk/>
            <pc:sldMk cId="4148751335" sldId="321"/>
            <ac:spMk id="16" creationId="{3B5CFE3E-D0B8-434E-8727-565B802558BC}"/>
          </ac:spMkLst>
        </pc:spChg>
        <pc:spChg chg="add">
          <ac:chgData name="김 민기" userId="6a8753484d8c9a99" providerId="LiveId" clId="{26A899E9-51E0-478F-9B09-CA833605D9E1}" dt="2020-02-22T16:01:23.428" v="9032"/>
          <ac:spMkLst>
            <pc:docMk/>
            <pc:sldMk cId="4148751335" sldId="321"/>
            <ac:spMk id="17" creationId="{BD923598-692A-44AB-9AD1-19424103F95E}"/>
          </ac:spMkLst>
        </pc:spChg>
        <pc:spChg chg="add">
          <ac:chgData name="김 민기" userId="6a8753484d8c9a99" providerId="LiveId" clId="{26A899E9-51E0-478F-9B09-CA833605D9E1}" dt="2020-02-22T16:01:23.428" v="9032"/>
          <ac:spMkLst>
            <pc:docMk/>
            <pc:sldMk cId="4148751335" sldId="321"/>
            <ac:spMk id="18" creationId="{6860DD6D-9034-441C-A015-3C4974CAD53D}"/>
          </ac:spMkLst>
        </pc:spChg>
        <pc:graphicFrameChg chg="add mod">
          <ac:chgData name="김 민기" userId="6a8753484d8c9a99" providerId="LiveId" clId="{26A899E9-51E0-478F-9B09-CA833605D9E1}" dt="2020-02-22T16:01:17.698" v="9031" actId="1076"/>
          <ac:graphicFrameMkLst>
            <pc:docMk/>
            <pc:sldMk cId="4148751335" sldId="321"/>
            <ac:graphicFrameMk id="10" creationId="{AE834A70-8A52-443E-8658-5D9D96528847}"/>
          </ac:graphicFrameMkLst>
        </pc:graphicFrameChg>
        <pc:cxnChg chg="add">
          <ac:chgData name="김 민기" userId="6a8753484d8c9a99" providerId="LiveId" clId="{26A899E9-51E0-478F-9B09-CA833605D9E1}" dt="2020-02-22T16:01:23.428" v="9032"/>
          <ac:cxnSpMkLst>
            <pc:docMk/>
            <pc:sldMk cId="4148751335" sldId="321"/>
            <ac:cxnSpMk id="14" creationId="{2BB42B80-B7C2-468F-B466-2CDC6B5CEE48}"/>
          </ac:cxnSpMkLst>
        </pc:cxnChg>
        <pc:cxnChg chg="add">
          <ac:chgData name="김 민기" userId="6a8753484d8c9a99" providerId="LiveId" clId="{26A899E9-51E0-478F-9B09-CA833605D9E1}" dt="2020-02-22T16:01:23.428" v="9032"/>
          <ac:cxnSpMkLst>
            <pc:docMk/>
            <pc:sldMk cId="4148751335" sldId="321"/>
            <ac:cxnSpMk id="15" creationId="{033E4E2D-E940-4D17-B0C4-1B625B1EE700}"/>
          </ac:cxnSpMkLst>
        </pc:cxnChg>
      </pc:sldChg>
      <pc:sldChg chg="addSp modSp add">
        <pc:chgData name="김 민기" userId="6a8753484d8c9a99" providerId="LiveId" clId="{26A899E9-51E0-478F-9B09-CA833605D9E1}" dt="2020-02-22T16:03:46.756" v="9163" actId="20577"/>
        <pc:sldMkLst>
          <pc:docMk/>
          <pc:sldMk cId="2019003546" sldId="322"/>
        </pc:sldMkLst>
        <pc:spChg chg="add">
          <ac:chgData name="김 민기" userId="6a8753484d8c9a99" providerId="LiveId" clId="{26A899E9-51E0-478F-9B09-CA833605D9E1}" dt="2020-02-22T16:02:01.026" v="9039"/>
          <ac:spMkLst>
            <pc:docMk/>
            <pc:sldMk cId="2019003546" sldId="322"/>
            <ac:spMk id="6" creationId="{DE7CE342-8325-46F0-BAF8-8401C816D0BB}"/>
          </ac:spMkLst>
        </pc:spChg>
        <pc:spChg chg="add mod">
          <ac:chgData name="김 민기" userId="6a8753484d8c9a99" providerId="LiveId" clId="{26A899E9-51E0-478F-9B09-CA833605D9E1}" dt="2020-02-22T16:02:44.841" v="9144"/>
          <ac:spMkLst>
            <pc:docMk/>
            <pc:sldMk cId="2019003546" sldId="322"/>
            <ac:spMk id="9" creationId="{877370E3-CB7C-451B-A2DD-D599C855F9DD}"/>
          </ac:spMkLst>
        </pc:spChg>
        <pc:spChg chg="add mod">
          <ac:chgData name="김 민기" userId="6a8753484d8c9a99" providerId="LiveId" clId="{26A899E9-51E0-478F-9B09-CA833605D9E1}" dt="2020-02-22T16:03:23.680" v="9156" actId="20577"/>
          <ac:spMkLst>
            <pc:docMk/>
            <pc:sldMk cId="2019003546" sldId="322"/>
            <ac:spMk id="11" creationId="{35C1494D-2132-4020-84FC-77ACC28C0450}"/>
          </ac:spMkLst>
        </pc:spChg>
        <pc:spChg chg="add mod">
          <ac:chgData name="김 민기" userId="6a8753484d8c9a99" providerId="LiveId" clId="{26A899E9-51E0-478F-9B09-CA833605D9E1}" dt="2020-02-22T16:03:46.756" v="9163" actId="20577"/>
          <ac:spMkLst>
            <pc:docMk/>
            <pc:sldMk cId="2019003546" sldId="322"/>
            <ac:spMk id="12" creationId="{B6703535-F1D8-4A30-9DD1-0EF03E195261}"/>
          </ac:spMkLst>
        </pc:spChg>
        <pc:spChg chg="add mod">
          <ac:chgData name="김 민기" userId="6a8753484d8c9a99" providerId="LiveId" clId="{26A899E9-51E0-478F-9B09-CA833605D9E1}" dt="2020-02-22T16:03:14.502" v="9152" actId="1036"/>
          <ac:spMkLst>
            <pc:docMk/>
            <pc:sldMk cId="2019003546" sldId="322"/>
            <ac:spMk id="13" creationId="{873D6A5C-8AAD-4967-8288-ED6B3076B1E4}"/>
          </ac:spMkLst>
        </pc:spChg>
        <pc:spChg chg="add mod">
          <ac:chgData name="김 민기" userId="6a8753484d8c9a99" providerId="LiveId" clId="{26A899E9-51E0-478F-9B09-CA833605D9E1}" dt="2020-02-22T16:03:20.191" v="9154" actId="20577"/>
          <ac:spMkLst>
            <pc:docMk/>
            <pc:sldMk cId="2019003546" sldId="322"/>
            <ac:spMk id="16" creationId="{0621421C-3E97-4F93-A31D-AC2060BC0501}"/>
          </ac:spMkLst>
        </pc:spChg>
        <pc:spChg chg="add mod">
          <ac:chgData name="김 민기" userId="6a8753484d8c9a99" providerId="LiveId" clId="{26A899E9-51E0-478F-9B09-CA833605D9E1}" dt="2020-02-22T16:03:14.502" v="9152" actId="1036"/>
          <ac:spMkLst>
            <pc:docMk/>
            <pc:sldMk cId="2019003546" sldId="322"/>
            <ac:spMk id="17" creationId="{E01EA6EE-10D9-4F96-923D-F0F210197E1B}"/>
          </ac:spMkLst>
        </pc:spChg>
        <pc:spChg chg="add mod">
          <ac:chgData name="김 민기" userId="6a8753484d8c9a99" providerId="LiveId" clId="{26A899E9-51E0-478F-9B09-CA833605D9E1}" dt="2020-02-22T16:03:26.671" v="9158" actId="20577"/>
          <ac:spMkLst>
            <pc:docMk/>
            <pc:sldMk cId="2019003546" sldId="322"/>
            <ac:spMk id="18" creationId="{71A87574-9DCD-4A69-A07B-83C92D993FDC}"/>
          </ac:spMkLst>
        </pc:spChg>
        <pc:graphicFrameChg chg="add mod">
          <ac:chgData name="김 민기" userId="6a8753484d8c9a99" providerId="LiveId" clId="{26A899E9-51E0-478F-9B09-CA833605D9E1}" dt="2020-02-22T16:02:48.858" v="9146" actId="1076"/>
          <ac:graphicFrameMkLst>
            <pc:docMk/>
            <pc:sldMk cId="2019003546" sldId="322"/>
            <ac:graphicFrameMk id="10" creationId="{E1F87ADD-8338-4ACB-98DD-0226C035C410}"/>
          </ac:graphicFrameMkLst>
        </pc:graphicFrameChg>
        <pc:cxnChg chg="add mod">
          <ac:chgData name="김 민기" userId="6a8753484d8c9a99" providerId="LiveId" clId="{26A899E9-51E0-478F-9B09-CA833605D9E1}" dt="2020-02-22T16:03:14.502" v="9152" actId="1036"/>
          <ac:cxnSpMkLst>
            <pc:docMk/>
            <pc:sldMk cId="2019003546" sldId="322"/>
            <ac:cxnSpMk id="14" creationId="{A8492A64-6E2B-4AAF-99E9-A73DAF9F0449}"/>
          </ac:cxnSpMkLst>
        </pc:cxnChg>
        <pc:cxnChg chg="add mod">
          <ac:chgData name="김 민기" userId="6a8753484d8c9a99" providerId="LiveId" clId="{26A899E9-51E0-478F-9B09-CA833605D9E1}" dt="2020-02-22T16:03:14.502" v="9152" actId="1036"/>
          <ac:cxnSpMkLst>
            <pc:docMk/>
            <pc:sldMk cId="2019003546" sldId="322"/>
            <ac:cxnSpMk id="15" creationId="{0DA919DC-B415-4CE0-94D5-8EB383366060}"/>
          </ac:cxnSpMkLst>
        </pc:cxnChg>
      </pc:sldChg>
      <pc:sldChg chg="addSp delSp modSp add">
        <pc:chgData name="김 민기" userId="6a8753484d8c9a99" providerId="LiveId" clId="{26A899E9-51E0-478F-9B09-CA833605D9E1}" dt="2020-02-22T16:50:00.016" v="12582"/>
        <pc:sldMkLst>
          <pc:docMk/>
          <pc:sldMk cId="1508261185" sldId="323"/>
        </pc:sldMkLst>
        <pc:spChg chg="add">
          <ac:chgData name="김 민기" userId="6a8753484d8c9a99" providerId="LiveId" clId="{26A899E9-51E0-478F-9B09-CA833605D9E1}" dt="2020-02-22T16:04:12.684" v="9164"/>
          <ac:spMkLst>
            <pc:docMk/>
            <pc:sldMk cId="1508261185" sldId="323"/>
            <ac:spMk id="6" creationId="{5CF9286E-5990-41A6-B5AA-77AA53FC8881}"/>
          </ac:spMkLst>
        </pc:spChg>
        <pc:spChg chg="add mod">
          <ac:chgData name="김 민기" userId="6a8753484d8c9a99" providerId="LiveId" clId="{26A899E9-51E0-478F-9B09-CA833605D9E1}" dt="2020-02-22T16:04:48.581" v="9277"/>
          <ac:spMkLst>
            <pc:docMk/>
            <pc:sldMk cId="1508261185" sldId="323"/>
            <ac:spMk id="9" creationId="{6E77E22C-5859-4690-ABFB-DC3E332C3D00}"/>
          </ac:spMkLst>
        </pc:spChg>
        <pc:spChg chg="add mod">
          <ac:chgData name="김 민기" userId="6a8753484d8c9a99" providerId="LiveId" clId="{26A899E9-51E0-478F-9B09-CA833605D9E1}" dt="2020-02-22T16:05:17.811" v="9285" actId="20577"/>
          <ac:spMkLst>
            <pc:docMk/>
            <pc:sldMk cId="1508261185" sldId="323"/>
            <ac:spMk id="11" creationId="{738F1CE9-16BD-4A82-89AE-334EB983423B}"/>
          </ac:spMkLst>
        </pc:spChg>
        <pc:spChg chg="add">
          <ac:chgData name="김 민기" userId="6a8753484d8c9a99" providerId="LiveId" clId="{26A899E9-51E0-478F-9B09-CA833605D9E1}" dt="2020-02-22T16:04:58.968" v="9280"/>
          <ac:spMkLst>
            <pc:docMk/>
            <pc:sldMk cId="1508261185" sldId="323"/>
            <ac:spMk id="12" creationId="{12BAEFDE-0AAB-4016-BC95-BBAB0E5301BE}"/>
          </ac:spMkLst>
        </pc:spChg>
        <pc:spChg chg="add mod">
          <ac:chgData name="김 민기" userId="6a8753484d8c9a99" providerId="LiveId" clId="{26A899E9-51E0-478F-9B09-CA833605D9E1}" dt="2020-02-22T16:05:23.687" v="9290" actId="20577"/>
          <ac:spMkLst>
            <pc:docMk/>
            <pc:sldMk cId="1508261185" sldId="323"/>
            <ac:spMk id="13" creationId="{542A441B-E3E8-4A2F-853D-2EB9F627C8FF}"/>
          </ac:spMkLst>
        </pc:spChg>
        <pc:spChg chg="add mod">
          <ac:chgData name="김 민기" userId="6a8753484d8c9a99" providerId="LiveId" clId="{26A899E9-51E0-478F-9B09-CA833605D9E1}" dt="2020-02-22T16:05:14.718" v="9282" actId="20577"/>
          <ac:spMkLst>
            <pc:docMk/>
            <pc:sldMk cId="1508261185" sldId="323"/>
            <ac:spMk id="16" creationId="{54EA41D2-4397-4F9A-B322-10C1BC846F48}"/>
          </ac:spMkLst>
        </pc:spChg>
        <pc:spChg chg="add mod">
          <ac:chgData name="김 민기" userId="6a8753484d8c9a99" providerId="LiveId" clId="{26A899E9-51E0-478F-9B09-CA833605D9E1}" dt="2020-02-22T16:05:20.605" v="9287" actId="20577"/>
          <ac:spMkLst>
            <pc:docMk/>
            <pc:sldMk cId="1508261185" sldId="323"/>
            <ac:spMk id="17" creationId="{92DEC020-E788-44D6-BE39-F12EF65F3639}"/>
          </ac:spMkLst>
        </pc:spChg>
        <pc:spChg chg="add">
          <ac:chgData name="김 민기" userId="6a8753484d8c9a99" providerId="LiveId" clId="{26A899E9-51E0-478F-9B09-CA833605D9E1}" dt="2020-02-22T16:04:58.968" v="9280"/>
          <ac:spMkLst>
            <pc:docMk/>
            <pc:sldMk cId="1508261185" sldId="323"/>
            <ac:spMk id="18" creationId="{C3279727-963F-4807-A937-C527767A1A55}"/>
          </ac:spMkLst>
        </pc:spChg>
        <pc:spChg chg="add del">
          <ac:chgData name="김 민기" userId="6a8753484d8c9a99" providerId="LiveId" clId="{26A899E9-51E0-478F-9B09-CA833605D9E1}" dt="2020-02-22T16:50:00.016" v="12582"/>
          <ac:spMkLst>
            <pc:docMk/>
            <pc:sldMk cId="1508261185" sldId="323"/>
            <ac:spMk id="19" creationId="{A18927BB-F640-464D-A026-0A0E56978166}"/>
          </ac:spMkLst>
        </pc:spChg>
        <pc:graphicFrameChg chg="add mod">
          <ac:chgData name="김 민기" userId="6a8753484d8c9a99" providerId="LiveId" clId="{26A899E9-51E0-478F-9B09-CA833605D9E1}" dt="2020-02-22T16:04:52.513" v="9279" actId="1076"/>
          <ac:graphicFrameMkLst>
            <pc:docMk/>
            <pc:sldMk cId="1508261185" sldId="323"/>
            <ac:graphicFrameMk id="10" creationId="{0E1D8DEB-A924-4D02-8196-DBC028C53F79}"/>
          </ac:graphicFrameMkLst>
        </pc:graphicFrameChg>
        <pc:cxnChg chg="add">
          <ac:chgData name="김 민기" userId="6a8753484d8c9a99" providerId="LiveId" clId="{26A899E9-51E0-478F-9B09-CA833605D9E1}" dt="2020-02-22T16:04:58.968" v="9280"/>
          <ac:cxnSpMkLst>
            <pc:docMk/>
            <pc:sldMk cId="1508261185" sldId="323"/>
            <ac:cxnSpMk id="14" creationId="{1D6F2B7C-EA0F-4EE4-8D4A-10008FBABAB8}"/>
          </ac:cxnSpMkLst>
        </pc:cxnChg>
        <pc:cxnChg chg="add">
          <ac:chgData name="김 민기" userId="6a8753484d8c9a99" providerId="LiveId" clId="{26A899E9-51E0-478F-9B09-CA833605D9E1}" dt="2020-02-22T16:04:58.968" v="9280"/>
          <ac:cxnSpMkLst>
            <pc:docMk/>
            <pc:sldMk cId="1508261185" sldId="323"/>
            <ac:cxnSpMk id="15" creationId="{5C9E1545-1464-4B32-ABE5-1F5AF06338DC}"/>
          </ac:cxnSpMkLst>
        </pc:cxnChg>
      </pc:sldChg>
      <pc:sldChg chg="addSp delSp modSp add modNotesTx">
        <pc:chgData name="김 민기" userId="6a8753484d8c9a99" providerId="LiveId" clId="{26A899E9-51E0-478F-9B09-CA833605D9E1}" dt="2020-02-26T06:38:36.066" v="12677" actId="20577"/>
        <pc:sldMkLst>
          <pc:docMk/>
          <pc:sldMk cId="3957678871" sldId="324"/>
        </pc:sldMkLst>
        <pc:spChg chg="add del mod">
          <ac:chgData name="김 민기" userId="6a8753484d8c9a99" providerId="LiveId" clId="{26A899E9-51E0-478F-9B09-CA833605D9E1}" dt="2020-02-22T16:08:51.787" v="9584" actId="478"/>
          <ac:spMkLst>
            <pc:docMk/>
            <pc:sldMk cId="3957678871" sldId="324"/>
            <ac:spMk id="2" creationId="{2D344F84-4473-4C74-A011-0F4952A2A084}"/>
          </ac:spMkLst>
        </pc:spChg>
        <pc:spChg chg="add mod">
          <ac:chgData name="김 민기" userId="6a8753484d8c9a99" providerId="LiveId" clId="{26A899E9-51E0-478F-9B09-CA833605D9E1}" dt="2020-02-22T16:05:50.379" v="9308"/>
          <ac:spMkLst>
            <pc:docMk/>
            <pc:sldMk cId="3957678871" sldId="324"/>
            <ac:spMk id="6" creationId="{6F722ED7-AD03-4E6E-B971-C4ED46C61A0D}"/>
          </ac:spMkLst>
        </pc:spChg>
        <pc:spChg chg="add del mod">
          <ac:chgData name="김 민기" userId="6a8753484d8c9a99" providerId="LiveId" clId="{26A899E9-51E0-478F-9B09-CA833605D9E1}" dt="2020-02-22T16:08:48.589" v="9583"/>
          <ac:spMkLst>
            <pc:docMk/>
            <pc:sldMk cId="3957678871" sldId="324"/>
            <ac:spMk id="12" creationId="{C7B01304-F5D5-456E-A7CF-66095437B557}"/>
          </ac:spMkLst>
        </pc:spChg>
        <pc:spChg chg="add mod">
          <ac:chgData name="김 민기" userId="6a8753484d8c9a99" providerId="LiveId" clId="{26A899E9-51E0-478F-9B09-CA833605D9E1}" dt="2020-02-22T16:09:07.184" v="9611" actId="1035"/>
          <ac:spMkLst>
            <pc:docMk/>
            <pc:sldMk cId="3957678871" sldId="324"/>
            <ac:spMk id="16" creationId="{D782B545-1F3F-4C2D-9FE0-7E3BE16ECA31}"/>
          </ac:spMkLst>
        </pc:spChg>
        <pc:spChg chg="add mod">
          <ac:chgData name="김 민기" userId="6a8753484d8c9a99" providerId="LiveId" clId="{26A899E9-51E0-478F-9B09-CA833605D9E1}" dt="2020-02-22T16:09:19.434" v="9614" actId="1076"/>
          <ac:spMkLst>
            <pc:docMk/>
            <pc:sldMk cId="3957678871" sldId="324"/>
            <ac:spMk id="17" creationId="{A5D4DEA0-F6E8-422E-8022-1B028957F698}"/>
          </ac:spMkLst>
        </pc:spChg>
        <pc:graphicFrameChg chg="add del mod modGraphic">
          <ac:chgData name="김 민기" userId="6a8753484d8c9a99" providerId="LiveId" clId="{26A899E9-51E0-478F-9B09-CA833605D9E1}" dt="2020-02-22T16:08:48.589" v="9583"/>
          <ac:graphicFrameMkLst>
            <pc:docMk/>
            <pc:sldMk cId="3957678871" sldId="324"/>
            <ac:graphicFrameMk id="11" creationId="{20FFAFE2-222E-4A03-BE69-A6686F6EF907}"/>
          </ac:graphicFrameMkLst>
        </pc:graphicFrameChg>
        <pc:graphicFrameChg chg="add mod">
          <ac:chgData name="김 민기" userId="6a8753484d8c9a99" providerId="LiveId" clId="{26A899E9-51E0-478F-9B09-CA833605D9E1}" dt="2020-02-22T16:09:07.184" v="9611" actId="1035"/>
          <ac:graphicFrameMkLst>
            <pc:docMk/>
            <pc:sldMk cId="3957678871" sldId="324"/>
            <ac:graphicFrameMk id="15" creationId="{F3BD8FC3-C1A6-4A05-9D78-AA3790F2F70A}"/>
          </ac:graphicFrameMkLst>
        </pc:graphicFrameChg>
        <pc:picChg chg="add del mod">
          <ac:chgData name="김 민기" userId="6a8753484d8c9a99" providerId="LiveId" clId="{26A899E9-51E0-478F-9B09-CA833605D9E1}" dt="2020-02-22T16:08:48.589" v="9583"/>
          <ac:picMkLst>
            <pc:docMk/>
            <pc:sldMk cId="3957678871" sldId="324"/>
            <ac:picMk id="9" creationId="{056B34DE-B79F-4D35-89AA-21029F5493CA}"/>
          </ac:picMkLst>
        </pc:picChg>
        <pc:picChg chg="add mod">
          <ac:chgData name="김 민기" userId="6a8753484d8c9a99" providerId="LiveId" clId="{26A899E9-51E0-478F-9B09-CA833605D9E1}" dt="2020-02-22T16:09:07.184" v="9611" actId="1035"/>
          <ac:picMkLst>
            <pc:docMk/>
            <pc:sldMk cId="3957678871" sldId="324"/>
            <ac:picMk id="13" creationId="{628C1DC4-CF1F-406B-BD95-DAA9F3DE24A5}"/>
          </ac:picMkLst>
        </pc:picChg>
        <pc:cxnChg chg="add del mod">
          <ac:chgData name="김 민기" userId="6a8753484d8c9a99" providerId="LiveId" clId="{26A899E9-51E0-478F-9B09-CA833605D9E1}" dt="2020-02-22T16:08:48.589" v="9583"/>
          <ac:cxnSpMkLst>
            <pc:docMk/>
            <pc:sldMk cId="3957678871" sldId="324"/>
            <ac:cxnSpMk id="10" creationId="{02D6EB0A-22E4-4DD6-B796-B52FF0B8D30E}"/>
          </ac:cxnSpMkLst>
        </pc:cxnChg>
        <pc:cxnChg chg="add mod">
          <ac:chgData name="김 민기" userId="6a8753484d8c9a99" providerId="LiveId" clId="{26A899E9-51E0-478F-9B09-CA833605D9E1}" dt="2020-02-22T16:09:07.184" v="9611" actId="1035"/>
          <ac:cxnSpMkLst>
            <pc:docMk/>
            <pc:sldMk cId="3957678871" sldId="324"/>
            <ac:cxnSpMk id="14" creationId="{B1C4146B-CCF4-4083-B208-FADC0E7BDE40}"/>
          </ac:cxnSpMkLst>
        </pc:cxnChg>
      </pc:sldChg>
      <pc:sldChg chg="addSp delSp modSp add modNotesTx">
        <pc:chgData name="김 민기" userId="6a8753484d8c9a99" providerId="LiveId" clId="{26A899E9-51E0-478F-9B09-CA833605D9E1}" dt="2020-02-26T06:40:24.610" v="12683" actId="20577"/>
        <pc:sldMkLst>
          <pc:docMk/>
          <pc:sldMk cId="4103942482" sldId="325"/>
        </pc:sldMkLst>
        <pc:spChg chg="add del">
          <ac:chgData name="김 민기" userId="6a8753484d8c9a99" providerId="LiveId" clId="{26A899E9-51E0-478F-9B09-CA833605D9E1}" dt="2020-02-22T16:09:12.690" v="9612" actId="478"/>
          <ac:spMkLst>
            <pc:docMk/>
            <pc:sldMk cId="4103942482" sldId="325"/>
            <ac:spMk id="6" creationId="{4777F585-A99E-40F1-BEF2-7FD0D6DCAA29}"/>
          </ac:spMkLst>
        </pc:spChg>
        <pc:spChg chg="add">
          <ac:chgData name="김 민기" userId="6a8753484d8c9a99" providerId="LiveId" clId="{26A899E9-51E0-478F-9B09-CA833605D9E1}" dt="2020-02-22T16:24:06.873" v="10496"/>
          <ac:spMkLst>
            <pc:docMk/>
            <pc:sldMk cId="4103942482" sldId="325"/>
            <ac:spMk id="10" creationId="{2E0E5987-3645-46C4-A5D0-9AA0F7532431}"/>
          </ac:spMkLst>
        </pc:spChg>
        <pc:graphicFrameChg chg="add del mod modGraphic">
          <ac:chgData name="김 민기" userId="6a8753484d8c9a99" providerId="LiveId" clId="{26A899E9-51E0-478F-9B09-CA833605D9E1}" dt="2020-02-22T16:20:33.900" v="10331" actId="478"/>
          <ac:graphicFrameMkLst>
            <pc:docMk/>
            <pc:sldMk cId="4103942482" sldId="325"/>
            <ac:graphicFrameMk id="2" creationId="{67CA88B8-5A6F-4C93-9719-F9EFD1D79827}"/>
          </ac:graphicFrameMkLst>
        </pc:graphicFrameChg>
        <pc:graphicFrameChg chg="add mod modGraphic">
          <ac:chgData name="김 민기" userId="6a8753484d8c9a99" providerId="LiveId" clId="{26A899E9-51E0-478F-9B09-CA833605D9E1}" dt="2020-02-22T16:24:11.978" v="10497" actId="1076"/>
          <ac:graphicFrameMkLst>
            <pc:docMk/>
            <pc:sldMk cId="4103942482" sldId="325"/>
            <ac:graphicFrameMk id="4" creationId="{4F912501-3E1E-4668-9906-205B9DB2A907}"/>
          </ac:graphicFrameMkLst>
        </pc:graphicFrameChg>
      </pc:sldChg>
      <pc:sldChg chg="addSp modSp add modNotesTx">
        <pc:chgData name="김 민기" userId="6a8753484d8c9a99" providerId="LiveId" clId="{26A899E9-51E0-478F-9B09-CA833605D9E1}" dt="2020-02-26T06:41:07.241" v="12689" actId="1036"/>
        <pc:sldMkLst>
          <pc:docMk/>
          <pc:sldMk cId="32099304" sldId="326"/>
        </pc:sldMkLst>
        <pc:spChg chg="add mod">
          <ac:chgData name="김 민기" userId="6a8753484d8c9a99" providerId="LiveId" clId="{26A899E9-51E0-478F-9B09-CA833605D9E1}" dt="2020-02-26T06:41:07.241" v="12689" actId="1036"/>
          <ac:spMkLst>
            <pc:docMk/>
            <pc:sldMk cId="32099304" sldId="326"/>
            <ac:spMk id="2" creationId="{9557E0CC-02FC-43CB-B624-31B67DED0157}"/>
          </ac:spMkLst>
        </pc:spChg>
        <pc:spChg chg="add">
          <ac:chgData name="김 민기" userId="6a8753484d8c9a99" providerId="LiveId" clId="{26A899E9-51E0-478F-9B09-CA833605D9E1}" dt="2020-02-22T16:29:12.782" v="11254"/>
          <ac:spMkLst>
            <pc:docMk/>
            <pc:sldMk cId="32099304" sldId="326"/>
            <ac:spMk id="6" creationId="{028D4FD4-CD47-4B44-9F67-CD33AE9D26BF}"/>
          </ac:spMkLst>
        </pc:spChg>
        <pc:spChg chg="add mod">
          <ac:chgData name="김 민기" userId="6a8753484d8c9a99" providerId="LiveId" clId="{26A899E9-51E0-478F-9B09-CA833605D9E1}" dt="2020-02-26T06:41:07.241" v="12689" actId="1036"/>
          <ac:spMkLst>
            <pc:docMk/>
            <pc:sldMk cId="32099304" sldId="326"/>
            <ac:spMk id="11" creationId="{BD5A9CA8-DD6A-4B70-9DBB-7C7E453E38BF}"/>
          </ac:spMkLst>
        </pc:spChg>
        <pc:spChg chg="add mod">
          <ac:chgData name="김 민기" userId="6a8753484d8c9a99" providerId="LiveId" clId="{26A899E9-51E0-478F-9B09-CA833605D9E1}" dt="2020-02-26T06:41:07.241" v="12689" actId="1036"/>
          <ac:spMkLst>
            <pc:docMk/>
            <pc:sldMk cId="32099304" sldId="326"/>
            <ac:spMk id="13" creationId="{1834AEC1-8F65-426D-83E7-F1FADD53B453}"/>
          </ac:spMkLst>
        </pc:spChg>
        <pc:spChg chg="add mod">
          <ac:chgData name="김 민기" userId="6a8753484d8c9a99" providerId="LiveId" clId="{26A899E9-51E0-478F-9B09-CA833605D9E1}" dt="2020-02-26T06:41:07.241" v="12689" actId="1036"/>
          <ac:spMkLst>
            <pc:docMk/>
            <pc:sldMk cId="32099304" sldId="326"/>
            <ac:spMk id="19" creationId="{1A924C5F-8E12-4198-8FD3-1DDF17FD13D8}"/>
          </ac:spMkLst>
        </pc:spChg>
        <pc:graphicFrameChg chg="add mod modGraphic">
          <ac:chgData name="김 민기" userId="6a8753484d8c9a99" providerId="LiveId" clId="{26A899E9-51E0-478F-9B09-CA833605D9E1}" dt="2020-02-26T06:41:07.241" v="12689" actId="1036"/>
          <ac:graphicFrameMkLst>
            <pc:docMk/>
            <pc:sldMk cId="32099304" sldId="326"/>
            <ac:graphicFrameMk id="21" creationId="{4B6FB5A8-E1F3-4EEC-8A14-9287A9AADB8D}"/>
          </ac:graphicFrameMkLst>
        </pc:graphicFrameChg>
        <pc:cxnChg chg="add mod">
          <ac:chgData name="김 민기" userId="6a8753484d8c9a99" providerId="LiveId" clId="{26A899E9-51E0-478F-9B09-CA833605D9E1}" dt="2020-02-26T06:41:07.241" v="12689" actId="1036"/>
          <ac:cxnSpMkLst>
            <pc:docMk/>
            <pc:sldMk cId="32099304" sldId="326"/>
            <ac:cxnSpMk id="4" creationId="{D8F94B8B-C56D-4A6C-A127-E13FCFAABC69}"/>
          </ac:cxnSpMkLst>
        </pc:cxnChg>
        <pc:cxnChg chg="add mod">
          <ac:chgData name="김 민기" userId="6a8753484d8c9a99" providerId="LiveId" clId="{26A899E9-51E0-478F-9B09-CA833605D9E1}" dt="2020-02-26T06:41:07.241" v="12689" actId="1036"/>
          <ac:cxnSpMkLst>
            <pc:docMk/>
            <pc:sldMk cId="32099304" sldId="326"/>
            <ac:cxnSpMk id="10" creationId="{12C34DBF-22EE-428F-AC6B-F51F7FB8C491}"/>
          </ac:cxnSpMkLst>
        </pc:cxnChg>
        <pc:cxnChg chg="add mod">
          <ac:chgData name="김 민기" userId="6a8753484d8c9a99" providerId="LiveId" clId="{26A899E9-51E0-478F-9B09-CA833605D9E1}" dt="2020-02-26T06:41:07.241" v="12689" actId="1036"/>
          <ac:cxnSpMkLst>
            <pc:docMk/>
            <pc:sldMk cId="32099304" sldId="326"/>
            <ac:cxnSpMk id="14" creationId="{847A9F51-3CD9-4523-9386-2AF695E0FCE0}"/>
          </ac:cxnSpMkLst>
        </pc:cxnChg>
        <pc:cxnChg chg="add mod">
          <ac:chgData name="김 민기" userId="6a8753484d8c9a99" providerId="LiveId" clId="{26A899E9-51E0-478F-9B09-CA833605D9E1}" dt="2020-02-26T06:41:07.241" v="12689" actId="1036"/>
          <ac:cxnSpMkLst>
            <pc:docMk/>
            <pc:sldMk cId="32099304" sldId="326"/>
            <ac:cxnSpMk id="15" creationId="{3F7FF5D8-36D3-4AC6-9F2B-619A63BDD89C}"/>
          </ac:cxnSpMkLst>
        </pc:cxnChg>
      </pc:sldChg>
      <pc:sldChg chg="add del modNotesTx">
        <pc:chgData name="김 민기" userId="6a8753484d8c9a99" providerId="LiveId" clId="{26A899E9-51E0-478F-9B09-CA833605D9E1}" dt="2020-02-26T06:43:26.901" v="12691" actId="2696"/>
        <pc:sldMkLst>
          <pc:docMk/>
          <pc:sldMk cId="2730620415" sldId="327"/>
        </pc:sldMkLst>
      </pc:sldChg>
      <pc:sldChg chg="addSp delSp modSp add modNotesTx">
        <pc:chgData name="김 민기" userId="6a8753484d8c9a99" providerId="LiveId" clId="{26A899E9-51E0-478F-9B09-CA833605D9E1}" dt="2020-02-22T16:44:37.504" v="12246" actId="1036"/>
        <pc:sldMkLst>
          <pc:docMk/>
          <pc:sldMk cId="3997999525" sldId="328"/>
        </pc:sldMkLst>
        <pc:spChg chg="add mod">
          <ac:chgData name="김 민기" userId="6a8753484d8c9a99" providerId="LiveId" clId="{26A899E9-51E0-478F-9B09-CA833605D9E1}" dt="2020-02-22T16:44:37.504" v="12246" actId="1036"/>
          <ac:spMkLst>
            <pc:docMk/>
            <pc:sldMk cId="3997999525" sldId="328"/>
            <ac:spMk id="9" creationId="{465232FC-7266-46F1-927E-6628D0922025}"/>
          </ac:spMkLst>
        </pc:spChg>
        <pc:spChg chg="add mod">
          <ac:chgData name="김 민기" userId="6a8753484d8c9a99" providerId="LiveId" clId="{26A899E9-51E0-478F-9B09-CA833605D9E1}" dt="2020-02-22T16:44:37.504" v="12246" actId="1036"/>
          <ac:spMkLst>
            <pc:docMk/>
            <pc:sldMk cId="3997999525" sldId="328"/>
            <ac:spMk id="11" creationId="{020D6011-5909-4A70-AC88-BAAF42DD84CE}"/>
          </ac:spMkLst>
        </pc:spChg>
        <pc:spChg chg="add mod">
          <ac:chgData name="김 민기" userId="6a8753484d8c9a99" providerId="LiveId" clId="{26A899E9-51E0-478F-9B09-CA833605D9E1}" dt="2020-02-22T16:44:37.504" v="12246" actId="1036"/>
          <ac:spMkLst>
            <pc:docMk/>
            <pc:sldMk cId="3997999525" sldId="328"/>
            <ac:spMk id="12" creationId="{34E6AA5E-9F00-4C42-AB04-B891E6E15670}"/>
          </ac:spMkLst>
        </pc:spChg>
        <pc:spChg chg="add mod">
          <ac:chgData name="김 민기" userId="6a8753484d8c9a99" providerId="LiveId" clId="{26A899E9-51E0-478F-9B09-CA833605D9E1}" dt="2020-02-22T16:44:37.504" v="12246" actId="1036"/>
          <ac:spMkLst>
            <pc:docMk/>
            <pc:sldMk cId="3997999525" sldId="328"/>
            <ac:spMk id="13" creationId="{B624655A-6163-48B8-8917-B3321617DB43}"/>
          </ac:spMkLst>
        </pc:spChg>
        <pc:spChg chg="add mod">
          <ac:chgData name="김 민기" userId="6a8753484d8c9a99" providerId="LiveId" clId="{26A899E9-51E0-478F-9B09-CA833605D9E1}" dt="2020-02-22T16:44:37.504" v="12246" actId="1036"/>
          <ac:spMkLst>
            <pc:docMk/>
            <pc:sldMk cId="3997999525" sldId="328"/>
            <ac:spMk id="14" creationId="{6D2497CD-2944-46D9-8D26-A522E7A7A20C}"/>
          </ac:spMkLst>
        </pc:spChg>
        <pc:spChg chg="add del mod">
          <ac:chgData name="김 민기" userId="6a8753484d8c9a99" providerId="LiveId" clId="{26A899E9-51E0-478F-9B09-CA833605D9E1}" dt="2020-02-22T16:40:02.427" v="11890" actId="478"/>
          <ac:spMkLst>
            <pc:docMk/>
            <pc:sldMk cId="3997999525" sldId="328"/>
            <ac:spMk id="15" creationId="{932984B7-BC9A-4E02-897C-E6BA21BE8A11}"/>
          </ac:spMkLst>
        </pc:spChg>
        <pc:graphicFrameChg chg="add mod modGraphic">
          <ac:chgData name="김 민기" userId="6a8753484d8c9a99" providerId="LiveId" clId="{26A899E9-51E0-478F-9B09-CA833605D9E1}" dt="2020-02-22T16:39:16.279" v="11887" actId="20577"/>
          <ac:graphicFrameMkLst>
            <pc:docMk/>
            <pc:sldMk cId="3997999525" sldId="328"/>
            <ac:graphicFrameMk id="2" creationId="{BDD177BB-D567-44E8-9141-E124035EC9D0}"/>
          </ac:graphicFrameMkLst>
        </pc:graphicFrameChg>
        <pc:graphicFrameChg chg="del">
          <ac:chgData name="김 민기" userId="6a8753484d8c9a99" providerId="LiveId" clId="{26A899E9-51E0-478F-9B09-CA833605D9E1}" dt="2020-02-22T16:37:03.335" v="11821" actId="478"/>
          <ac:graphicFrameMkLst>
            <pc:docMk/>
            <pc:sldMk cId="3997999525" sldId="328"/>
            <ac:graphicFrameMk id="4" creationId="{4F912501-3E1E-4668-9906-205B9DB2A907}"/>
          </ac:graphicFrameMkLst>
        </pc:graphicFrameChg>
        <pc:cxnChg chg="add del mod">
          <ac:chgData name="김 민기" userId="6a8753484d8c9a99" providerId="LiveId" clId="{26A899E9-51E0-478F-9B09-CA833605D9E1}" dt="2020-02-22T16:40:02.427" v="11890" actId="478"/>
          <ac:cxnSpMkLst>
            <pc:docMk/>
            <pc:sldMk cId="3997999525" sldId="328"/>
            <ac:cxnSpMk id="16" creationId="{7C672CF5-538E-4C64-97F5-D652AA87C84D}"/>
          </ac:cxnSpMkLst>
        </pc:cxnChg>
        <pc:cxnChg chg="add del mod">
          <ac:chgData name="김 민기" userId="6a8753484d8c9a99" providerId="LiveId" clId="{26A899E9-51E0-478F-9B09-CA833605D9E1}" dt="2020-02-22T16:40:02.427" v="11890" actId="478"/>
          <ac:cxnSpMkLst>
            <pc:docMk/>
            <pc:sldMk cId="3997999525" sldId="328"/>
            <ac:cxnSpMk id="17" creationId="{CB366481-E521-4CBC-B6B3-474AB62A4666}"/>
          </ac:cxnSpMkLst>
        </pc:cxnChg>
      </pc:sldChg>
      <pc:sldChg chg="addSp modSp add modNotesTx">
        <pc:chgData name="김 민기" userId="6a8753484d8c9a99" providerId="LiveId" clId="{26A899E9-51E0-478F-9B09-CA833605D9E1}" dt="2020-02-22T16:44:44.129" v="12260" actId="1036"/>
        <pc:sldMkLst>
          <pc:docMk/>
          <pc:sldMk cId="350181944" sldId="329"/>
        </pc:sldMkLst>
        <pc:spChg chg="add mod">
          <ac:chgData name="김 민기" userId="6a8753484d8c9a99" providerId="LiveId" clId="{26A899E9-51E0-478F-9B09-CA833605D9E1}" dt="2020-02-22T16:44:44.129" v="12260" actId="1036"/>
          <ac:spMkLst>
            <pc:docMk/>
            <pc:sldMk cId="350181944" sldId="329"/>
            <ac:spMk id="9" creationId="{6EE5CA90-9782-499D-A428-4CF669D4BB56}"/>
          </ac:spMkLst>
        </pc:spChg>
        <pc:spChg chg="add mod">
          <ac:chgData name="김 민기" userId="6a8753484d8c9a99" providerId="LiveId" clId="{26A899E9-51E0-478F-9B09-CA833605D9E1}" dt="2020-02-22T16:44:44.129" v="12260" actId="1036"/>
          <ac:spMkLst>
            <pc:docMk/>
            <pc:sldMk cId="350181944" sldId="329"/>
            <ac:spMk id="11" creationId="{9B8C1E32-35C2-4235-86BF-DD0D41326922}"/>
          </ac:spMkLst>
        </pc:spChg>
        <pc:spChg chg="add mod">
          <ac:chgData name="김 민기" userId="6a8753484d8c9a99" providerId="LiveId" clId="{26A899E9-51E0-478F-9B09-CA833605D9E1}" dt="2020-02-22T16:44:44.129" v="12260" actId="1036"/>
          <ac:spMkLst>
            <pc:docMk/>
            <pc:sldMk cId="350181944" sldId="329"/>
            <ac:spMk id="12" creationId="{53E0687C-A4F0-44D5-9373-05830997C5E3}"/>
          </ac:spMkLst>
        </pc:spChg>
        <pc:spChg chg="add mod">
          <ac:chgData name="김 민기" userId="6a8753484d8c9a99" providerId="LiveId" clId="{26A899E9-51E0-478F-9B09-CA833605D9E1}" dt="2020-02-22T16:44:44.129" v="12260" actId="1036"/>
          <ac:spMkLst>
            <pc:docMk/>
            <pc:sldMk cId="350181944" sldId="329"/>
            <ac:spMk id="13" creationId="{543B17FF-90B4-464F-A107-3659960AF97F}"/>
          </ac:spMkLst>
        </pc:spChg>
        <pc:spChg chg="add mod">
          <ac:chgData name="김 민기" userId="6a8753484d8c9a99" providerId="LiveId" clId="{26A899E9-51E0-478F-9B09-CA833605D9E1}" dt="2020-02-22T16:44:44.129" v="12260" actId="1036"/>
          <ac:spMkLst>
            <pc:docMk/>
            <pc:sldMk cId="350181944" sldId="329"/>
            <ac:spMk id="14" creationId="{8230A91B-4174-461A-B078-A680E615389E}"/>
          </ac:spMkLst>
        </pc:spChg>
        <pc:spChg chg="add mod">
          <ac:chgData name="김 민기" userId="6a8753484d8c9a99" providerId="LiveId" clId="{26A899E9-51E0-478F-9B09-CA833605D9E1}" dt="2020-02-22T16:44:44.129" v="12260" actId="1036"/>
          <ac:spMkLst>
            <pc:docMk/>
            <pc:sldMk cId="350181944" sldId="329"/>
            <ac:spMk id="15" creationId="{B7EA7D72-E305-4780-853B-59FEBE28BD6F}"/>
          </ac:spMkLst>
        </pc:spChg>
        <pc:graphicFrameChg chg="add">
          <ac:chgData name="김 민기" userId="6a8753484d8c9a99" providerId="LiveId" clId="{26A899E9-51E0-478F-9B09-CA833605D9E1}" dt="2020-02-22T16:41:39.756" v="12077"/>
          <ac:graphicFrameMkLst>
            <pc:docMk/>
            <pc:sldMk cId="350181944" sldId="329"/>
            <ac:graphicFrameMk id="6" creationId="{D77C7805-7AE8-4119-847C-BCD9FCB62C20}"/>
          </ac:graphicFrameMkLst>
        </pc:graphicFrameChg>
        <pc:cxnChg chg="add mod">
          <ac:chgData name="김 민기" userId="6a8753484d8c9a99" providerId="LiveId" clId="{26A899E9-51E0-478F-9B09-CA833605D9E1}" dt="2020-02-22T16:44:44.129" v="12260" actId="1036"/>
          <ac:cxnSpMkLst>
            <pc:docMk/>
            <pc:sldMk cId="350181944" sldId="329"/>
            <ac:cxnSpMk id="16" creationId="{671C5A51-1276-4846-94B6-F01C5FF74F65}"/>
          </ac:cxnSpMkLst>
        </pc:cxnChg>
        <pc:cxnChg chg="add mod">
          <ac:chgData name="김 민기" userId="6a8753484d8c9a99" providerId="LiveId" clId="{26A899E9-51E0-478F-9B09-CA833605D9E1}" dt="2020-02-22T16:44:44.129" v="12260" actId="1036"/>
          <ac:cxnSpMkLst>
            <pc:docMk/>
            <pc:sldMk cId="350181944" sldId="329"/>
            <ac:cxnSpMk id="17" creationId="{8C04BEE0-74A7-452C-8E8D-377BF25BB40C}"/>
          </ac:cxnSpMkLst>
        </pc:cxnChg>
      </pc:sldChg>
      <pc:sldChg chg="add del">
        <pc:chgData name="김 민기" userId="6a8753484d8c9a99" providerId="LiveId" clId="{26A899E9-51E0-478F-9B09-CA833605D9E1}" dt="2020-02-22T16:36:57.812" v="11820"/>
        <pc:sldMkLst>
          <pc:docMk/>
          <pc:sldMk cId="1430988618" sldId="329"/>
        </pc:sldMkLst>
      </pc:sldChg>
      <pc:sldChg chg="add del">
        <pc:chgData name="김 민기" userId="6a8753484d8c9a99" providerId="LiveId" clId="{26A899E9-51E0-478F-9B09-CA833605D9E1}" dt="2020-02-22T16:36:57.369" v="11819"/>
        <pc:sldMkLst>
          <pc:docMk/>
          <pc:sldMk cId="29815735" sldId="330"/>
        </pc:sldMkLst>
      </pc:sldChg>
      <pc:sldChg chg="addSp delSp modSp add modNotesTx">
        <pc:chgData name="김 민기" userId="6a8753484d8c9a99" providerId="LiveId" clId="{26A899E9-51E0-478F-9B09-CA833605D9E1}" dt="2020-02-22T16:47:04.874" v="12543" actId="20577"/>
        <pc:sldMkLst>
          <pc:docMk/>
          <pc:sldMk cId="173462916" sldId="330"/>
        </pc:sldMkLst>
        <pc:spChg chg="add mod">
          <ac:chgData name="김 민기" userId="6a8753484d8c9a99" providerId="LiveId" clId="{26A899E9-51E0-478F-9B09-CA833605D9E1}" dt="2020-02-22T16:44:55.292" v="12278" actId="1035"/>
          <ac:spMkLst>
            <pc:docMk/>
            <pc:sldMk cId="173462916" sldId="330"/>
            <ac:spMk id="9" creationId="{BF627435-7FD7-44D8-955C-95B69C726AB6}"/>
          </ac:spMkLst>
        </pc:spChg>
        <pc:spChg chg="add mod">
          <ac:chgData name="김 민기" userId="6a8753484d8c9a99" providerId="LiveId" clId="{26A899E9-51E0-478F-9B09-CA833605D9E1}" dt="2020-02-22T16:44:55.292" v="12278" actId="1035"/>
          <ac:spMkLst>
            <pc:docMk/>
            <pc:sldMk cId="173462916" sldId="330"/>
            <ac:spMk id="11" creationId="{1FFC76D2-E925-4B9E-A3B9-DEB893D633E5}"/>
          </ac:spMkLst>
        </pc:spChg>
        <pc:spChg chg="add mod">
          <ac:chgData name="김 민기" userId="6a8753484d8c9a99" providerId="LiveId" clId="{26A899E9-51E0-478F-9B09-CA833605D9E1}" dt="2020-02-22T16:44:55.292" v="12278" actId="1035"/>
          <ac:spMkLst>
            <pc:docMk/>
            <pc:sldMk cId="173462916" sldId="330"/>
            <ac:spMk id="12" creationId="{1854DD2C-F8C7-4BC4-89B5-D9950FBDFE97}"/>
          </ac:spMkLst>
        </pc:spChg>
        <pc:spChg chg="add mod">
          <ac:chgData name="김 민기" userId="6a8753484d8c9a99" providerId="LiveId" clId="{26A899E9-51E0-478F-9B09-CA833605D9E1}" dt="2020-02-22T16:44:55.292" v="12278" actId="1035"/>
          <ac:spMkLst>
            <pc:docMk/>
            <pc:sldMk cId="173462916" sldId="330"/>
            <ac:spMk id="13" creationId="{A1CBD8A8-E655-4801-A195-94E445814790}"/>
          </ac:spMkLst>
        </pc:spChg>
        <pc:spChg chg="add mod">
          <ac:chgData name="김 민기" userId="6a8753484d8c9a99" providerId="LiveId" clId="{26A899E9-51E0-478F-9B09-CA833605D9E1}" dt="2020-02-22T16:44:55.292" v="12278" actId="1035"/>
          <ac:spMkLst>
            <pc:docMk/>
            <pc:sldMk cId="173462916" sldId="330"/>
            <ac:spMk id="14" creationId="{76A4F448-5B15-403B-98C3-F4AA8F09A37A}"/>
          </ac:spMkLst>
        </pc:spChg>
        <pc:spChg chg="add mod">
          <ac:chgData name="김 민기" userId="6a8753484d8c9a99" providerId="LiveId" clId="{26A899E9-51E0-478F-9B09-CA833605D9E1}" dt="2020-02-22T16:45:06.795" v="12282" actId="207"/>
          <ac:spMkLst>
            <pc:docMk/>
            <pc:sldMk cId="173462916" sldId="330"/>
            <ac:spMk id="15" creationId="{05749A0E-ED27-46AE-BC9A-E588705A1C60}"/>
          </ac:spMkLst>
        </pc:spChg>
        <pc:spChg chg="add mod">
          <ac:chgData name="김 민기" userId="6a8753484d8c9a99" providerId="LiveId" clId="{26A899E9-51E0-478F-9B09-CA833605D9E1}" dt="2020-02-22T16:45:42.602" v="12294" actId="1076"/>
          <ac:spMkLst>
            <pc:docMk/>
            <pc:sldMk cId="173462916" sldId="330"/>
            <ac:spMk id="18" creationId="{EBABA961-2284-4619-9856-2C68E7A1D1CE}"/>
          </ac:spMkLst>
        </pc:spChg>
        <pc:graphicFrameChg chg="add">
          <ac:chgData name="김 민기" userId="6a8753484d8c9a99" providerId="LiveId" clId="{26A899E9-51E0-478F-9B09-CA833605D9E1}" dt="2020-02-22T16:43:25.829" v="12197"/>
          <ac:graphicFrameMkLst>
            <pc:docMk/>
            <pc:sldMk cId="173462916" sldId="330"/>
            <ac:graphicFrameMk id="6" creationId="{6A7377A4-FF7C-46B5-B75E-548F58DDA8D1}"/>
          </ac:graphicFrameMkLst>
        </pc:graphicFrameChg>
        <pc:cxnChg chg="add del mod">
          <ac:chgData name="김 민기" userId="6a8753484d8c9a99" providerId="LiveId" clId="{26A899E9-51E0-478F-9B09-CA833605D9E1}" dt="2020-02-22T16:45:21.815" v="12285" actId="478"/>
          <ac:cxnSpMkLst>
            <pc:docMk/>
            <pc:sldMk cId="173462916" sldId="330"/>
            <ac:cxnSpMk id="3" creationId="{4C6E7B34-84BE-4A21-8124-91B9F58B4447}"/>
          </ac:cxnSpMkLst>
        </pc:cxnChg>
        <pc:cxnChg chg="add mod">
          <ac:chgData name="김 민기" userId="6a8753484d8c9a99" providerId="LiveId" clId="{26A899E9-51E0-478F-9B09-CA833605D9E1}" dt="2020-02-22T16:44:55.292" v="12278" actId="1035"/>
          <ac:cxnSpMkLst>
            <pc:docMk/>
            <pc:sldMk cId="173462916" sldId="330"/>
            <ac:cxnSpMk id="16" creationId="{C6091855-B18A-4769-A38C-14327CEBF1FF}"/>
          </ac:cxnSpMkLst>
        </pc:cxnChg>
        <pc:cxnChg chg="add mod">
          <ac:chgData name="김 민기" userId="6a8753484d8c9a99" providerId="LiveId" clId="{26A899E9-51E0-478F-9B09-CA833605D9E1}" dt="2020-02-22T16:44:55.292" v="12278" actId="1035"/>
          <ac:cxnSpMkLst>
            <pc:docMk/>
            <pc:sldMk cId="173462916" sldId="330"/>
            <ac:cxnSpMk id="17" creationId="{7EF7B384-987F-4B9C-81A0-22DE1E7671C5}"/>
          </ac:cxnSpMkLst>
        </pc:cxnChg>
        <pc:cxnChg chg="add mod">
          <ac:chgData name="김 민기" userId="6a8753484d8c9a99" providerId="LiveId" clId="{26A899E9-51E0-478F-9B09-CA833605D9E1}" dt="2020-02-22T16:45:42.602" v="12294" actId="1076"/>
          <ac:cxnSpMkLst>
            <pc:docMk/>
            <pc:sldMk cId="173462916" sldId="330"/>
            <ac:cxnSpMk id="19" creationId="{09054AFB-1C70-4581-81D7-13B555A7E498}"/>
          </ac:cxnSpMkLst>
        </pc:cxnChg>
        <pc:cxnChg chg="add mod">
          <ac:chgData name="김 민기" userId="6a8753484d8c9a99" providerId="LiveId" clId="{26A899E9-51E0-478F-9B09-CA833605D9E1}" dt="2020-02-22T16:45:42.602" v="12294" actId="1076"/>
          <ac:cxnSpMkLst>
            <pc:docMk/>
            <pc:sldMk cId="173462916" sldId="330"/>
            <ac:cxnSpMk id="21" creationId="{CF8B9055-52B0-4E79-8DDB-871C1881F1DA}"/>
          </ac:cxnSpMkLst>
        </pc:cxnChg>
      </pc:sldChg>
      <pc:sldChg chg="add del">
        <pc:chgData name="김 민기" userId="6a8753484d8c9a99" providerId="LiveId" clId="{26A899E9-51E0-478F-9B09-CA833605D9E1}" dt="2020-02-22T16:36:57.028" v="11818"/>
        <pc:sldMkLst>
          <pc:docMk/>
          <pc:sldMk cId="2354746437" sldId="331"/>
        </pc:sldMkLst>
      </pc:sldChg>
      <pc:sldChg chg="addSp delSp modSp add modNotesTx">
        <pc:chgData name="김 민기" userId="6a8753484d8c9a99" providerId="LiveId" clId="{26A899E9-51E0-478F-9B09-CA833605D9E1}" dt="2020-02-22T16:48:56.525" v="12563" actId="20577"/>
        <pc:sldMkLst>
          <pc:docMk/>
          <pc:sldMk cId="2884894101" sldId="331"/>
        </pc:sldMkLst>
        <pc:spChg chg="add">
          <ac:chgData name="김 민기" userId="6a8753484d8c9a99" providerId="LiveId" clId="{26A899E9-51E0-478F-9B09-CA833605D9E1}" dt="2020-02-22T16:47:43.220" v="12546"/>
          <ac:spMkLst>
            <pc:docMk/>
            <pc:sldMk cId="2884894101" sldId="331"/>
            <ac:spMk id="6" creationId="{34ED259B-CF7A-4137-9FFE-4C20EE8A15C0}"/>
          </ac:spMkLst>
        </pc:spChg>
        <pc:spChg chg="add">
          <ac:chgData name="김 민기" userId="6a8753484d8c9a99" providerId="LiveId" clId="{26A899E9-51E0-478F-9B09-CA833605D9E1}" dt="2020-02-22T16:47:43.220" v="12546"/>
          <ac:spMkLst>
            <pc:docMk/>
            <pc:sldMk cId="2884894101" sldId="331"/>
            <ac:spMk id="9" creationId="{7FD1F4A1-EF38-4A0B-9661-D2EFB5848775}"/>
          </ac:spMkLst>
        </pc:spChg>
        <pc:spChg chg="add">
          <ac:chgData name="김 민기" userId="6a8753484d8c9a99" providerId="LiveId" clId="{26A899E9-51E0-478F-9B09-CA833605D9E1}" dt="2020-02-22T16:47:43.220" v="12546"/>
          <ac:spMkLst>
            <pc:docMk/>
            <pc:sldMk cId="2884894101" sldId="331"/>
            <ac:spMk id="11" creationId="{8F178EA7-EA0E-4F27-8421-5F5D46FFF4C7}"/>
          </ac:spMkLst>
        </pc:spChg>
        <pc:spChg chg="add">
          <ac:chgData name="김 민기" userId="6a8753484d8c9a99" providerId="LiveId" clId="{26A899E9-51E0-478F-9B09-CA833605D9E1}" dt="2020-02-22T16:47:43.220" v="12546"/>
          <ac:spMkLst>
            <pc:docMk/>
            <pc:sldMk cId="2884894101" sldId="331"/>
            <ac:spMk id="12" creationId="{62210BC1-DECC-41E3-B01A-BF68D59E9994}"/>
          </ac:spMkLst>
        </pc:spChg>
        <pc:spChg chg="add">
          <ac:chgData name="김 민기" userId="6a8753484d8c9a99" providerId="LiveId" clId="{26A899E9-51E0-478F-9B09-CA833605D9E1}" dt="2020-02-22T16:47:43.220" v="12546"/>
          <ac:spMkLst>
            <pc:docMk/>
            <pc:sldMk cId="2884894101" sldId="331"/>
            <ac:spMk id="13" creationId="{431A5047-A81D-4540-9FC8-4395EC7C7632}"/>
          </ac:spMkLst>
        </pc:spChg>
        <pc:spChg chg="add">
          <ac:chgData name="김 민기" userId="6a8753484d8c9a99" providerId="LiveId" clId="{26A899E9-51E0-478F-9B09-CA833605D9E1}" dt="2020-02-22T16:47:43.220" v="12546"/>
          <ac:spMkLst>
            <pc:docMk/>
            <pc:sldMk cId="2884894101" sldId="331"/>
            <ac:spMk id="14" creationId="{9B03C18E-A4AF-45A3-8AA5-D87AC8393DAA}"/>
          </ac:spMkLst>
        </pc:spChg>
        <pc:spChg chg="add">
          <ac:chgData name="김 민기" userId="6a8753484d8c9a99" providerId="LiveId" clId="{26A899E9-51E0-478F-9B09-CA833605D9E1}" dt="2020-02-22T16:47:43.220" v="12546"/>
          <ac:spMkLst>
            <pc:docMk/>
            <pc:sldMk cId="2884894101" sldId="331"/>
            <ac:spMk id="17" creationId="{8A0EF241-44F0-4314-BD08-C20E581FDADB}"/>
          </ac:spMkLst>
        </pc:spChg>
        <pc:spChg chg="add mod">
          <ac:chgData name="김 민기" userId="6a8753484d8c9a99" providerId="LiveId" clId="{26A899E9-51E0-478F-9B09-CA833605D9E1}" dt="2020-02-22T16:48:56.525" v="12563" actId="20577"/>
          <ac:spMkLst>
            <pc:docMk/>
            <pc:sldMk cId="2884894101" sldId="331"/>
            <ac:spMk id="21" creationId="{AEB4CAE0-3AB2-49FF-ACFA-8592181EB4DD}"/>
          </ac:spMkLst>
        </pc:spChg>
        <pc:graphicFrameChg chg="add">
          <ac:chgData name="김 민기" userId="6a8753484d8c9a99" providerId="LiveId" clId="{26A899E9-51E0-478F-9B09-CA833605D9E1}" dt="2020-02-22T16:47:49.046" v="12547"/>
          <ac:graphicFrameMkLst>
            <pc:docMk/>
            <pc:sldMk cId="2884894101" sldId="331"/>
            <ac:graphicFrameMk id="20" creationId="{2908A2FB-8C27-4021-9FF9-8D92E9A36BFE}"/>
          </ac:graphicFrameMkLst>
        </pc:graphicFrameChg>
        <pc:cxnChg chg="add del mod">
          <ac:chgData name="김 민기" userId="6a8753484d8c9a99" providerId="LiveId" clId="{26A899E9-51E0-478F-9B09-CA833605D9E1}" dt="2020-02-22T16:48:23.725" v="12552" actId="478"/>
          <ac:cxnSpMkLst>
            <pc:docMk/>
            <pc:sldMk cId="2884894101" sldId="331"/>
            <ac:cxnSpMk id="3" creationId="{41A89191-ADA6-4F7E-99DE-D037824FE498}"/>
          </ac:cxnSpMkLst>
        </pc:cxnChg>
        <pc:cxnChg chg="add">
          <ac:chgData name="김 민기" userId="6a8753484d8c9a99" providerId="LiveId" clId="{26A899E9-51E0-478F-9B09-CA833605D9E1}" dt="2020-02-22T16:47:43.220" v="12546"/>
          <ac:cxnSpMkLst>
            <pc:docMk/>
            <pc:sldMk cId="2884894101" sldId="331"/>
            <ac:cxnSpMk id="15" creationId="{F5148A61-C801-4137-91B0-FA1E649F2EDA}"/>
          </ac:cxnSpMkLst>
        </pc:cxnChg>
        <pc:cxnChg chg="add">
          <ac:chgData name="김 민기" userId="6a8753484d8c9a99" providerId="LiveId" clId="{26A899E9-51E0-478F-9B09-CA833605D9E1}" dt="2020-02-22T16:47:43.220" v="12546"/>
          <ac:cxnSpMkLst>
            <pc:docMk/>
            <pc:sldMk cId="2884894101" sldId="331"/>
            <ac:cxnSpMk id="16" creationId="{4501AEAE-3D44-4D02-836B-52174A76164A}"/>
          </ac:cxnSpMkLst>
        </pc:cxnChg>
        <pc:cxnChg chg="add">
          <ac:chgData name="김 민기" userId="6a8753484d8c9a99" providerId="LiveId" clId="{26A899E9-51E0-478F-9B09-CA833605D9E1}" dt="2020-02-22T16:47:43.220" v="12546"/>
          <ac:cxnSpMkLst>
            <pc:docMk/>
            <pc:sldMk cId="2884894101" sldId="331"/>
            <ac:cxnSpMk id="18" creationId="{51DB4774-AE15-4F09-B111-CFB88A9606D8}"/>
          </ac:cxnSpMkLst>
        </pc:cxnChg>
        <pc:cxnChg chg="add">
          <ac:chgData name="김 민기" userId="6a8753484d8c9a99" providerId="LiveId" clId="{26A899E9-51E0-478F-9B09-CA833605D9E1}" dt="2020-02-22T16:47:43.220" v="12546"/>
          <ac:cxnSpMkLst>
            <pc:docMk/>
            <pc:sldMk cId="2884894101" sldId="331"/>
            <ac:cxnSpMk id="19" creationId="{F981BFF0-66A2-4A8A-B8C8-41C45B52C523}"/>
          </ac:cxnSpMkLst>
        </pc:cxnChg>
        <pc:cxnChg chg="add mod">
          <ac:chgData name="김 민기" userId="6a8753484d8c9a99" providerId="LiveId" clId="{26A899E9-51E0-478F-9B09-CA833605D9E1}" dt="2020-02-22T16:48:43.713" v="12557" actId="14100"/>
          <ac:cxnSpMkLst>
            <pc:docMk/>
            <pc:sldMk cId="2884894101" sldId="331"/>
            <ac:cxnSpMk id="22" creationId="{F277E0A1-7AA0-4304-A697-1210F61BE7DC}"/>
          </ac:cxnSpMkLst>
        </pc:cxnChg>
        <pc:cxnChg chg="add mod">
          <ac:chgData name="김 민기" userId="6a8753484d8c9a99" providerId="LiveId" clId="{26A899E9-51E0-478F-9B09-CA833605D9E1}" dt="2020-02-22T16:48:45.696" v="12558" actId="14100"/>
          <ac:cxnSpMkLst>
            <pc:docMk/>
            <pc:sldMk cId="2884894101" sldId="331"/>
            <ac:cxnSpMk id="23" creationId="{8C17641A-03BD-4C38-A2C1-4367B5AF280C}"/>
          </ac:cxnSpMkLst>
        </pc:cxnChg>
      </pc:sldChg>
      <pc:sldChg chg="addSp delSp modSp add modNotesTx">
        <pc:chgData name="김 민기" userId="6a8753484d8c9a99" providerId="LiveId" clId="{26A899E9-51E0-478F-9B09-CA833605D9E1}" dt="2020-03-03T06:24:14.419" v="12977" actId="20577"/>
        <pc:sldMkLst>
          <pc:docMk/>
          <pc:sldMk cId="2301125888" sldId="332"/>
        </pc:sldMkLst>
        <pc:spChg chg="add">
          <ac:chgData name="김 민기" userId="6a8753484d8c9a99" providerId="LiveId" clId="{26A899E9-51E0-478F-9B09-CA833605D9E1}" dt="2020-02-22T16:49:05.807" v="12564"/>
          <ac:spMkLst>
            <pc:docMk/>
            <pc:sldMk cId="2301125888" sldId="332"/>
            <ac:spMk id="6" creationId="{EE5FE436-879B-49D7-A04A-25AE7F01F087}"/>
          </ac:spMkLst>
        </pc:spChg>
        <pc:spChg chg="add">
          <ac:chgData name="김 민기" userId="6a8753484d8c9a99" providerId="LiveId" clId="{26A899E9-51E0-478F-9B09-CA833605D9E1}" dt="2020-02-22T16:49:05.807" v="12564"/>
          <ac:spMkLst>
            <pc:docMk/>
            <pc:sldMk cId="2301125888" sldId="332"/>
            <ac:spMk id="9" creationId="{6368B98D-B0D1-4A5B-9714-BE6F5FE59E3B}"/>
          </ac:spMkLst>
        </pc:spChg>
        <pc:spChg chg="add">
          <ac:chgData name="김 민기" userId="6a8753484d8c9a99" providerId="LiveId" clId="{26A899E9-51E0-478F-9B09-CA833605D9E1}" dt="2020-02-22T16:49:05.807" v="12564"/>
          <ac:spMkLst>
            <pc:docMk/>
            <pc:sldMk cId="2301125888" sldId="332"/>
            <ac:spMk id="11" creationId="{796F9D82-97A3-4593-B87D-5C49D8EA15FD}"/>
          </ac:spMkLst>
        </pc:spChg>
        <pc:spChg chg="add">
          <ac:chgData name="김 민기" userId="6a8753484d8c9a99" providerId="LiveId" clId="{26A899E9-51E0-478F-9B09-CA833605D9E1}" dt="2020-02-22T16:49:05.807" v="12564"/>
          <ac:spMkLst>
            <pc:docMk/>
            <pc:sldMk cId="2301125888" sldId="332"/>
            <ac:spMk id="12" creationId="{4D11BDD5-E97E-4427-86C7-2BC340DF0722}"/>
          </ac:spMkLst>
        </pc:spChg>
        <pc:spChg chg="add">
          <ac:chgData name="김 민기" userId="6a8753484d8c9a99" providerId="LiveId" clId="{26A899E9-51E0-478F-9B09-CA833605D9E1}" dt="2020-02-22T16:49:05.807" v="12564"/>
          <ac:spMkLst>
            <pc:docMk/>
            <pc:sldMk cId="2301125888" sldId="332"/>
            <ac:spMk id="13" creationId="{11A441F0-D4E8-4E05-B1C9-5FE908D44130}"/>
          </ac:spMkLst>
        </pc:spChg>
        <pc:spChg chg="add">
          <ac:chgData name="김 민기" userId="6a8753484d8c9a99" providerId="LiveId" clId="{26A899E9-51E0-478F-9B09-CA833605D9E1}" dt="2020-02-22T16:49:05.807" v="12564"/>
          <ac:spMkLst>
            <pc:docMk/>
            <pc:sldMk cId="2301125888" sldId="332"/>
            <ac:spMk id="14" creationId="{5717EA7D-0438-4243-A67A-04B561C1E744}"/>
          </ac:spMkLst>
        </pc:spChg>
        <pc:spChg chg="add">
          <ac:chgData name="김 민기" userId="6a8753484d8c9a99" providerId="LiveId" clId="{26A899E9-51E0-478F-9B09-CA833605D9E1}" dt="2020-02-22T16:49:05.807" v="12564"/>
          <ac:spMkLst>
            <pc:docMk/>
            <pc:sldMk cId="2301125888" sldId="332"/>
            <ac:spMk id="17" creationId="{DD1EB5BE-68A0-4BD5-AD52-CFD62E8292FC}"/>
          </ac:spMkLst>
        </pc:spChg>
        <pc:spChg chg="add">
          <ac:chgData name="김 민기" userId="6a8753484d8c9a99" providerId="LiveId" clId="{26A899E9-51E0-478F-9B09-CA833605D9E1}" dt="2020-02-22T16:49:05.807" v="12564"/>
          <ac:spMkLst>
            <pc:docMk/>
            <pc:sldMk cId="2301125888" sldId="332"/>
            <ac:spMk id="21" creationId="{A0AB80C2-32EC-43B2-81FA-02F7BF94C7F0}"/>
          </ac:spMkLst>
        </pc:spChg>
        <pc:spChg chg="add mod">
          <ac:chgData name="김 민기" userId="6a8753484d8c9a99" providerId="LiveId" clId="{26A899E9-51E0-478F-9B09-CA833605D9E1}" dt="2020-02-22T16:49:49.698" v="12580" actId="20577"/>
          <ac:spMkLst>
            <pc:docMk/>
            <pc:sldMk cId="2301125888" sldId="332"/>
            <ac:spMk id="24" creationId="{3531A72D-5AEB-4509-9EE7-68BDCCF339B6}"/>
          </ac:spMkLst>
        </pc:spChg>
        <pc:spChg chg="add mod">
          <ac:chgData name="김 민기" userId="6a8753484d8c9a99" providerId="LiveId" clId="{26A899E9-51E0-478F-9B09-CA833605D9E1}" dt="2020-02-22T16:50:09.382" v="12587" actId="20577"/>
          <ac:spMkLst>
            <pc:docMk/>
            <pc:sldMk cId="2301125888" sldId="332"/>
            <ac:spMk id="32" creationId="{61A8FAED-2351-436C-B447-E04ED5B75C3C}"/>
          </ac:spMkLst>
        </pc:spChg>
        <pc:spChg chg="add mod">
          <ac:chgData name="김 민기" userId="6a8753484d8c9a99" providerId="LiveId" clId="{26A899E9-51E0-478F-9B09-CA833605D9E1}" dt="2020-02-22T16:50:16.786" v="12589" actId="1076"/>
          <ac:spMkLst>
            <pc:docMk/>
            <pc:sldMk cId="2301125888" sldId="332"/>
            <ac:spMk id="33" creationId="{66D48C4B-3249-4A21-A756-9F83CE17E98C}"/>
          </ac:spMkLst>
        </pc:spChg>
        <pc:spChg chg="add del">
          <ac:chgData name="김 민기" userId="6a8753484d8c9a99" providerId="LiveId" clId="{26A899E9-51E0-478F-9B09-CA833605D9E1}" dt="2020-02-22T16:50:25.723" v="12591"/>
          <ac:spMkLst>
            <pc:docMk/>
            <pc:sldMk cId="2301125888" sldId="332"/>
            <ac:spMk id="34" creationId="{E23A2B77-6344-45CA-8268-4F1B09DB32E3}"/>
          </ac:spMkLst>
        </pc:spChg>
        <pc:spChg chg="add mod">
          <ac:chgData name="김 민기" userId="6a8753484d8c9a99" providerId="LiveId" clId="{26A899E9-51E0-478F-9B09-CA833605D9E1}" dt="2020-02-22T16:50:33.735" v="12595" actId="20577"/>
          <ac:spMkLst>
            <pc:docMk/>
            <pc:sldMk cId="2301125888" sldId="332"/>
            <ac:spMk id="35" creationId="{05917721-73E3-4FB5-813B-B53262CEB594}"/>
          </ac:spMkLst>
        </pc:spChg>
        <pc:spChg chg="add mod">
          <ac:chgData name="김 민기" userId="6a8753484d8c9a99" providerId="LiveId" clId="{26A899E9-51E0-478F-9B09-CA833605D9E1}" dt="2020-02-22T16:50:44.808" v="12597" actId="1076"/>
          <ac:spMkLst>
            <pc:docMk/>
            <pc:sldMk cId="2301125888" sldId="332"/>
            <ac:spMk id="36" creationId="{E24828E2-D6E4-46E5-A483-3C720575FA0B}"/>
          </ac:spMkLst>
        </pc:spChg>
        <pc:spChg chg="add mod">
          <ac:chgData name="김 민기" userId="6a8753484d8c9a99" providerId="LiveId" clId="{26A899E9-51E0-478F-9B09-CA833605D9E1}" dt="2020-02-22T16:51:00.241" v="12599" actId="1076"/>
          <ac:spMkLst>
            <pc:docMk/>
            <pc:sldMk cId="2301125888" sldId="332"/>
            <ac:spMk id="37" creationId="{7E907229-4642-4E33-BE61-300DC07587DE}"/>
          </ac:spMkLst>
        </pc:spChg>
        <pc:spChg chg="add mod">
          <ac:chgData name="김 민기" userId="6a8753484d8c9a99" providerId="LiveId" clId="{26A899E9-51E0-478F-9B09-CA833605D9E1}" dt="2020-02-22T16:51:11.385" v="12601" actId="1076"/>
          <ac:spMkLst>
            <pc:docMk/>
            <pc:sldMk cId="2301125888" sldId="332"/>
            <ac:spMk id="38" creationId="{F4402913-B24D-4EFD-9EFC-6C8EC6CCCC7A}"/>
          </ac:spMkLst>
        </pc:spChg>
        <pc:spChg chg="add mod">
          <ac:chgData name="김 민기" userId="6a8753484d8c9a99" providerId="LiveId" clId="{26A899E9-51E0-478F-9B09-CA833605D9E1}" dt="2020-02-22T16:51:18.009" v="12603" actId="1076"/>
          <ac:spMkLst>
            <pc:docMk/>
            <pc:sldMk cId="2301125888" sldId="332"/>
            <ac:spMk id="39" creationId="{BF009B50-9064-4E4D-B9D3-3C1804570474}"/>
          </ac:spMkLst>
        </pc:spChg>
        <pc:spChg chg="add mod">
          <ac:chgData name="김 민기" userId="6a8753484d8c9a99" providerId="LiveId" clId="{26A899E9-51E0-478F-9B09-CA833605D9E1}" dt="2020-02-22T16:51:27.761" v="12605" actId="1076"/>
          <ac:spMkLst>
            <pc:docMk/>
            <pc:sldMk cId="2301125888" sldId="332"/>
            <ac:spMk id="40" creationId="{F311763E-8DBE-4E48-ADE6-3D99AD75AD36}"/>
          </ac:spMkLst>
        </pc:spChg>
        <pc:graphicFrameChg chg="add">
          <ac:chgData name="김 민기" userId="6a8753484d8c9a99" providerId="LiveId" clId="{26A899E9-51E0-478F-9B09-CA833605D9E1}" dt="2020-02-22T16:49:05.807" v="12564"/>
          <ac:graphicFrameMkLst>
            <pc:docMk/>
            <pc:sldMk cId="2301125888" sldId="332"/>
            <ac:graphicFrameMk id="20" creationId="{5270B3D3-5825-4762-9158-3A1916067A0D}"/>
          </ac:graphicFrameMkLst>
        </pc:graphicFrameChg>
        <pc:cxnChg chg="add del mod">
          <ac:chgData name="김 민기" userId="6a8753484d8c9a99" providerId="LiveId" clId="{26A899E9-51E0-478F-9B09-CA833605D9E1}" dt="2020-02-22T16:49:26.068" v="12568" actId="478"/>
          <ac:cxnSpMkLst>
            <pc:docMk/>
            <pc:sldMk cId="2301125888" sldId="332"/>
            <ac:cxnSpMk id="3" creationId="{C2D88D4C-A395-4FA3-853A-840A704DF66F}"/>
          </ac:cxnSpMkLst>
        </pc:cxnChg>
        <pc:cxnChg chg="add">
          <ac:chgData name="김 민기" userId="6a8753484d8c9a99" providerId="LiveId" clId="{26A899E9-51E0-478F-9B09-CA833605D9E1}" dt="2020-02-22T16:49:05.807" v="12564"/>
          <ac:cxnSpMkLst>
            <pc:docMk/>
            <pc:sldMk cId="2301125888" sldId="332"/>
            <ac:cxnSpMk id="15" creationId="{3059489A-7D34-4FFB-A4CE-82F075DCF7D9}"/>
          </ac:cxnSpMkLst>
        </pc:cxnChg>
        <pc:cxnChg chg="add">
          <ac:chgData name="김 민기" userId="6a8753484d8c9a99" providerId="LiveId" clId="{26A899E9-51E0-478F-9B09-CA833605D9E1}" dt="2020-02-22T16:49:05.807" v="12564"/>
          <ac:cxnSpMkLst>
            <pc:docMk/>
            <pc:sldMk cId="2301125888" sldId="332"/>
            <ac:cxnSpMk id="16" creationId="{27C7E9DE-047F-46E3-AF4F-8E191E83BC24}"/>
          </ac:cxnSpMkLst>
        </pc:cxnChg>
        <pc:cxnChg chg="add">
          <ac:chgData name="김 민기" userId="6a8753484d8c9a99" providerId="LiveId" clId="{26A899E9-51E0-478F-9B09-CA833605D9E1}" dt="2020-02-22T16:49:05.807" v="12564"/>
          <ac:cxnSpMkLst>
            <pc:docMk/>
            <pc:sldMk cId="2301125888" sldId="332"/>
            <ac:cxnSpMk id="18" creationId="{86C258F3-AACB-444A-A05F-8B50AE63C87D}"/>
          </ac:cxnSpMkLst>
        </pc:cxnChg>
        <pc:cxnChg chg="add">
          <ac:chgData name="김 민기" userId="6a8753484d8c9a99" providerId="LiveId" clId="{26A899E9-51E0-478F-9B09-CA833605D9E1}" dt="2020-02-22T16:49:05.807" v="12564"/>
          <ac:cxnSpMkLst>
            <pc:docMk/>
            <pc:sldMk cId="2301125888" sldId="332"/>
            <ac:cxnSpMk id="19" creationId="{DA7391B8-7343-4931-BF6C-F3553CBD622C}"/>
          </ac:cxnSpMkLst>
        </pc:cxnChg>
        <pc:cxnChg chg="add">
          <ac:chgData name="김 민기" userId="6a8753484d8c9a99" providerId="LiveId" clId="{26A899E9-51E0-478F-9B09-CA833605D9E1}" dt="2020-02-22T16:49:05.807" v="12564"/>
          <ac:cxnSpMkLst>
            <pc:docMk/>
            <pc:sldMk cId="2301125888" sldId="332"/>
            <ac:cxnSpMk id="22" creationId="{8A7CF1A5-D765-4FFA-8B8C-3634CC310BFA}"/>
          </ac:cxnSpMkLst>
        </pc:cxnChg>
        <pc:cxnChg chg="add">
          <ac:chgData name="김 민기" userId="6a8753484d8c9a99" providerId="LiveId" clId="{26A899E9-51E0-478F-9B09-CA833605D9E1}" dt="2020-02-22T16:49:05.807" v="12564"/>
          <ac:cxnSpMkLst>
            <pc:docMk/>
            <pc:sldMk cId="2301125888" sldId="332"/>
            <ac:cxnSpMk id="23" creationId="{A1F59E3F-2345-4ABB-91A8-6944E3C07996}"/>
          </ac:cxnSpMkLst>
        </pc:cxnChg>
        <pc:cxnChg chg="add mod">
          <ac:chgData name="김 민기" userId="6a8753484d8c9a99" providerId="LiveId" clId="{26A899E9-51E0-478F-9B09-CA833605D9E1}" dt="2020-02-22T16:49:40.681" v="12574" actId="14100"/>
          <ac:cxnSpMkLst>
            <pc:docMk/>
            <pc:sldMk cId="2301125888" sldId="332"/>
            <ac:cxnSpMk id="25" creationId="{ACC73FEC-9EA1-4E12-89B1-0D923C522A4C}"/>
          </ac:cxnSpMkLst>
        </pc:cxnChg>
        <pc:cxnChg chg="add mod">
          <ac:chgData name="김 민기" userId="6a8753484d8c9a99" providerId="LiveId" clId="{26A899E9-51E0-478F-9B09-CA833605D9E1}" dt="2020-02-22T16:49:45.257" v="12576" actId="14100"/>
          <ac:cxnSpMkLst>
            <pc:docMk/>
            <pc:sldMk cId="2301125888" sldId="332"/>
            <ac:cxnSpMk id="26" creationId="{E99D26A5-4D4C-42C9-BA8B-EDDA29EB5B28}"/>
          </ac:cxnSpMkLst>
        </pc:cxnChg>
      </pc:sldChg>
      <pc:sldChg chg="add del">
        <pc:chgData name="김 민기" userId="6a8753484d8c9a99" providerId="LiveId" clId="{26A899E9-51E0-478F-9B09-CA833605D9E1}" dt="2020-02-22T17:01:06.133" v="12606" actId="2696"/>
        <pc:sldMkLst>
          <pc:docMk/>
          <pc:sldMk cId="216726528" sldId="333"/>
        </pc:sldMkLst>
      </pc:sldChg>
    </pc:docChg>
  </pc:docChgLst>
  <pc:docChgLst>
    <pc:chgData name="김 민기" userId="6a8753484d8c9a99" providerId="LiveId" clId="{390B38D0-6F16-4ADF-828D-E92AEF713B29}"/>
    <pc:docChg chg="undo custSel addSld modSld">
      <pc:chgData name="김 민기" userId="6a8753484d8c9a99" providerId="LiveId" clId="{390B38D0-6F16-4ADF-828D-E92AEF713B29}" dt="2020-02-22T08:50:25.271" v="1503"/>
      <pc:docMkLst>
        <pc:docMk/>
      </pc:docMkLst>
      <pc:sldChg chg="addSp delSp modSp">
        <pc:chgData name="김 민기" userId="6a8753484d8c9a99" providerId="LiveId" clId="{390B38D0-6F16-4ADF-828D-E92AEF713B29}" dt="2020-02-22T08:50:22.682" v="1502"/>
        <pc:sldMkLst>
          <pc:docMk/>
          <pc:sldMk cId="745308491" sldId="283"/>
        </pc:sldMkLst>
        <pc:spChg chg="mod">
          <ac:chgData name="김 민기" userId="6a8753484d8c9a99" providerId="LiveId" clId="{390B38D0-6F16-4ADF-828D-E92AEF713B29}" dt="2020-02-21T09:09:21.529" v="451" actId="14100"/>
          <ac:spMkLst>
            <pc:docMk/>
            <pc:sldMk cId="745308491" sldId="283"/>
            <ac:spMk id="5" creationId="{8CA7074B-673F-4827-B473-5B322D35FA47}"/>
          </ac:spMkLst>
        </pc:spChg>
        <pc:spChg chg="mod">
          <ac:chgData name="김 민기" userId="6a8753484d8c9a99" providerId="LiveId" clId="{390B38D0-6F16-4ADF-828D-E92AEF713B29}" dt="2020-02-21T09:12:41.007" v="748" actId="20577"/>
          <ac:spMkLst>
            <pc:docMk/>
            <pc:sldMk cId="745308491" sldId="283"/>
            <ac:spMk id="13" creationId="{EED10E84-4536-4E4F-872E-CE803AA28DE4}"/>
          </ac:spMkLst>
        </pc:spChg>
        <pc:spChg chg="mod">
          <ac:chgData name="김 민기" userId="6a8753484d8c9a99" providerId="LiveId" clId="{390B38D0-6F16-4ADF-828D-E92AEF713B29}" dt="2020-02-21T09:12:44.006" v="750" actId="20577"/>
          <ac:spMkLst>
            <pc:docMk/>
            <pc:sldMk cId="745308491" sldId="283"/>
            <ac:spMk id="16" creationId="{2D448DDE-2FB8-4566-87C7-82270E5AAFDD}"/>
          </ac:spMkLst>
        </pc:spChg>
        <pc:spChg chg="add mod">
          <ac:chgData name="김 민기" userId="6a8753484d8c9a99" providerId="LiveId" clId="{390B38D0-6F16-4ADF-828D-E92AEF713B29}" dt="2020-02-21T09:12:21.242" v="741" actId="20577"/>
          <ac:spMkLst>
            <pc:docMk/>
            <pc:sldMk cId="745308491" sldId="283"/>
            <ac:spMk id="17" creationId="{200D57C5-BA71-43F7-A644-65E1B1B967A0}"/>
          </ac:spMkLst>
        </pc:spChg>
        <pc:spChg chg="add mod">
          <ac:chgData name="김 민기" userId="6a8753484d8c9a99" providerId="LiveId" clId="{390B38D0-6F16-4ADF-828D-E92AEF713B29}" dt="2020-02-21T09:04:18.407" v="1" actId="164"/>
          <ac:spMkLst>
            <pc:docMk/>
            <pc:sldMk cId="745308491" sldId="283"/>
            <ac:spMk id="19" creationId="{949C6D1C-1B7C-4F58-B7A9-6D4FBA45349E}"/>
          </ac:spMkLst>
        </pc:spChg>
        <pc:spChg chg="add mod">
          <ac:chgData name="김 민기" userId="6a8753484d8c9a99" providerId="LiveId" clId="{390B38D0-6F16-4ADF-828D-E92AEF713B29}" dt="2020-02-21T09:04:18.407" v="1" actId="164"/>
          <ac:spMkLst>
            <pc:docMk/>
            <pc:sldMk cId="745308491" sldId="283"/>
            <ac:spMk id="20" creationId="{0CAB14E8-2AB8-47FD-830F-BD786180E239}"/>
          </ac:spMkLst>
        </pc:spChg>
        <pc:spChg chg="add mod">
          <ac:chgData name="김 민기" userId="6a8753484d8c9a99" providerId="LiveId" clId="{390B38D0-6F16-4ADF-828D-E92AEF713B29}" dt="2020-02-21T09:04:18.407" v="1" actId="164"/>
          <ac:spMkLst>
            <pc:docMk/>
            <pc:sldMk cId="745308491" sldId="283"/>
            <ac:spMk id="21" creationId="{D3F3EA89-1C5E-4403-91DB-A3D4BDDAE467}"/>
          </ac:spMkLst>
        </pc:spChg>
        <pc:spChg chg="add mod">
          <ac:chgData name="김 민기" userId="6a8753484d8c9a99" providerId="LiveId" clId="{390B38D0-6F16-4ADF-828D-E92AEF713B29}" dt="2020-02-21T09:04:18.407" v="1" actId="164"/>
          <ac:spMkLst>
            <pc:docMk/>
            <pc:sldMk cId="745308491" sldId="283"/>
            <ac:spMk id="22" creationId="{5DEF11F3-D49B-415F-90CE-4606259C0862}"/>
          </ac:spMkLst>
        </pc:spChg>
        <pc:spChg chg="add mod">
          <ac:chgData name="김 민기" userId="6a8753484d8c9a99" providerId="LiveId" clId="{390B38D0-6F16-4ADF-828D-E92AEF713B29}" dt="2020-02-21T09:04:18.407" v="1" actId="164"/>
          <ac:spMkLst>
            <pc:docMk/>
            <pc:sldMk cId="745308491" sldId="283"/>
            <ac:spMk id="23" creationId="{B1C39646-DA05-441F-9536-238D30327896}"/>
          </ac:spMkLst>
        </pc:spChg>
        <pc:spChg chg="add mod">
          <ac:chgData name="김 민기" userId="6a8753484d8c9a99" providerId="LiveId" clId="{390B38D0-6F16-4ADF-828D-E92AEF713B29}" dt="2020-02-21T09:04:18.407" v="1" actId="164"/>
          <ac:spMkLst>
            <pc:docMk/>
            <pc:sldMk cId="745308491" sldId="283"/>
            <ac:spMk id="24" creationId="{ECA969EB-1A06-405F-9289-3E6257B91D2F}"/>
          </ac:spMkLst>
        </pc:spChg>
        <pc:spChg chg="add mod">
          <ac:chgData name="김 민기" userId="6a8753484d8c9a99" providerId="LiveId" clId="{390B38D0-6F16-4ADF-828D-E92AEF713B29}" dt="2020-02-21T09:04:18.407" v="1" actId="164"/>
          <ac:spMkLst>
            <pc:docMk/>
            <pc:sldMk cId="745308491" sldId="283"/>
            <ac:spMk id="25" creationId="{809250B6-BE28-4213-9374-422725CC8BC8}"/>
          </ac:spMkLst>
        </pc:spChg>
        <pc:spChg chg="add mod">
          <ac:chgData name="김 민기" userId="6a8753484d8c9a99" providerId="LiveId" clId="{390B38D0-6F16-4ADF-828D-E92AEF713B29}" dt="2020-02-21T09:09:38.902" v="455" actId="1076"/>
          <ac:spMkLst>
            <pc:docMk/>
            <pc:sldMk cId="745308491" sldId="283"/>
            <ac:spMk id="26" creationId="{50E3D974-71CC-4C2F-A6BD-A16FDA266C3E}"/>
          </ac:spMkLst>
        </pc:spChg>
        <pc:spChg chg="del">
          <ac:chgData name="김 민기" userId="6a8753484d8c9a99" providerId="LiveId" clId="{390B38D0-6F16-4ADF-828D-E92AEF713B29}" dt="2020-02-21T09:07:04.720" v="259" actId="478"/>
          <ac:spMkLst>
            <pc:docMk/>
            <pc:sldMk cId="745308491" sldId="283"/>
            <ac:spMk id="31" creationId="{58405332-518E-4926-96B0-8D3C888ACD4A}"/>
          </ac:spMkLst>
        </pc:spChg>
        <pc:spChg chg="add del mod">
          <ac:chgData name="김 민기" userId="6a8753484d8c9a99" providerId="LiveId" clId="{390B38D0-6F16-4ADF-828D-E92AEF713B29}" dt="2020-02-21T09:09:24.829" v="452" actId="478"/>
          <ac:spMkLst>
            <pc:docMk/>
            <pc:sldMk cId="745308491" sldId="283"/>
            <ac:spMk id="51" creationId="{1C1600E6-B51E-411C-B94F-2EE4DDDE9212}"/>
          </ac:spMkLst>
        </pc:spChg>
        <pc:spChg chg="add del mod">
          <ac:chgData name="김 민기" userId="6a8753484d8c9a99" providerId="LiveId" clId="{390B38D0-6F16-4ADF-828D-E92AEF713B29}" dt="2020-02-21T09:09:24.829" v="452" actId="478"/>
          <ac:spMkLst>
            <pc:docMk/>
            <pc:sldMk cId="745308491" sldId="283"/>
            <ac:spMk id="52" creationId="{6A3D0000-4258-4B9E-BE75-B49A6348B85E}"/>
          </ac:spMkLst>
        </pc:spChg>
        <pc:spChg chg="add del mod">
          <ac:chgData name="김 민기" userId="6a8753484d8c9a99" providerId="LiveId" clId="{390B38D0-6F16-4ADF-828D-E92AEF713B29}" dt="2020-02-21T09:09:24.829" v="452" actId="478"/>
          <ac:spMkLst>
            <pc:docMk/>
            <pc:sldMk cId="745308491" sldId="283"/>
            <ac:spMk id="53" creationId="{0D476317-02D0-4200-B21E-393ED71ED5CB}"/>
          </ac:spMkLst>
        </pc:spChg>
        <pc:spChg chg="add del">
          <ac:chgData name="김 민기" userId="6a8753484d8c9a99" providerId="LiveId" clId="{390B38D0-6F16-4ADF-828D-E92AEF713B29}" dt="2020-02-22T08:50:22.682" v="1502"/>
          <ac:spMkLst>
            <pc:docMk/>
            <pc:sldMk cId="745308491" sldId="283"/>
            <ac:spMk id="54" creationId="{79B12775-0382-4A7F-9E4C-9B88BAC45B99}"/>
          </ac:spMkLst>
        </pc:spChg>
        <pc:grpChg chg="add mod">
          <ac:chgData name="김 민기" userId="6a8753484d8c9a99" providerId="LiveId" clId="{390B38D0-6F16-4ADF-828D-E92AEF713B29}" dt="2020-02-21T09:09:33.001" v="454" actId="1076"/>
          <ac:grpSpMkLst>
            <pc:docMk/>
            <pc:sldMk cId="745308491" sldId="283"/>
            <ac:grpSpMk id="3" creationId="{142D233D-0403-4466-AA14-99B82876EA68}"/>
          </ac:grpSpMkLst>
        </pc:grpChg>
        <pc:grpChg chg="add mod">
          <ac:chgData name="김 민기" userId="6a8753484d8c9a99" providerId="LiveId" clId="{390B38D0-6F16-4ADF-828D-E92AEF713B29}" dt="2020-02-21T09:04:18.407" v="1" actId="164"/>
          <ac:grpSpMkLst>
            <pc:docMk/>
            <pc:sldMk cId="745308491" sldId="283"/>
            <ac:grpSpMk id="6" creationId="{307D4155-930C-46DC-8AA8-78D6FF99A4C4}"/>
          </ac:grpSpMkLst>
        </pc:grpChg>
        <pc:grpChg chg="add del mod">
          <ac:chgData name="김 민기" userId="6a8753484d8c9a99" providerId="LiveId" clId="{390B38D0-6F16-4ADF-828D-E92AEF713B29}" dt="2020-02-21T09:09:24.829" v="452" actId="478"/>
          <ac:grpSpMkLst>
            <pc:docMk/>
            <pc:sldMk cId="745308491" sldId="283"/>
            <ac:grpSpMk id="29" creationId="{2305699B-E74E-4B33-BA67-0ED2B6CA665E}"/>
          </ac:grpSpMkLst>
        </pc:grpChg>
        <pc:grpChg chg="mod">
          <ac:chgData name="김 민기" userId="6a8753484d8c9a99" providerId="LiveId" clId="{390B38D0-6F16-4ADF-828D-E92AEF713B29}" dt="2020-02-21T09:06:57.239" v="257"/>
          <ac:grpSpMkLst>
            <pc:docMk/>
            <pc:sldMk cId="745308491" sldId="283"/>
            <ac:grpSpMk id="30" creationId="{8243BB97-9098-472F-92DF-1371670AE612}"/>
          </ac:grpSpMkLst>
        </pc:grpChg>
        <pc:grpChg chg="mod">
          <ac:chgData name="김 민기" userId="6a8753484d8c9a99" providerId="LiveId" clId="{390B38D0-6F16-4ADF-828D-E92AEF713B29}" dt="2020-02-21T09:06:57.239" v="257"/>
          <ac:grpSpMkLst>
            <pc:docMk/>
            <pc:sldMk cId="745308491" sldId="283"/>
            <ac:grpSpMk id="40" creationId="{4BE313BB-14E6-4F1C-A1CF-81FB39D92D7C}"/>
          </ac:grpSpMkLst>
        </pc:grpChg>
        <pc:grpChg chg="mod">
          <ac:chgData name="김 민기" userId="6a8753484d8c9a99" providerId="LiveId" clId="{390B38D0-6F16-4ADF-828D-E92AEF713B29}" dt="2020-02-21T09:06:57.239" v="257"/>
          <ac:grpSpMkLst>
            <pc:docMk/>
            <pc:sldMk cId="745308491" sldId="283"/>
            <ac:grpSpMk id="43" creationId="{111331E1-6DDD-44AC-99B1-656622D9E3CB}"/>
          </ac:grpSpMkLst>
        </pc:grpChg>
        <pc:grpChg chg="mod">
          <ac:chgData name="김 민기" userId="6a8753484d8c9a99" providerId="LiveId" clId="{390B38D0-6F16-4ADF-828D-E92AEF713B29}" dt="2020-02-21T09:06:57.239" v="257"/>
          <ac:grpSpMkLst>
            <pc:docMk/>
            <pc:sldMk cId="745308491" sldId="283"/>
            <ac:grpSpMk id="47" creationId="{5ED651B9-8EDB-4829-811E-175B7BC41C20}"/>
          </ac:grpSpMkLst>
        </pc:grpChg>
        <pc:cxnChg chg="add mod">
          <ac:chgData name="김 민기" userId="6a8753484d8c9a99" providerId="LiveId" clId="{390B38D0-6F16-4ADF-828D-E92AEF713B29}" dt="2020-02-21T09:06:24.097" v="252" actId="1076"/>
          <ac:cxnSpMkLst>
            <pc:docMk/>
            <pc:sldMk cId="745308491" sldId="283"/>
            <ac:cxnSpMk id="18" creationId="{07200A8F-0ED9-4C6A-903D-6FF06BF32071}"/>
          </ac:cxnSpMkLst>
        </pc:cxnChg>
        <pc:cxnChg chg="del mod">
          <ac:chgData name="김 민기" userId="6a8753484d8c9a99" providerId="LiveId" clId="{390B38D0-6F16-4ADF-828D-E92AEF713B29}" dt="2020-02-21T09:07:04.720" v="259" actId="478"/>
          <ac:cxnSpMkLst>
            <pc:docMk/>
            <pc:sldMk cId="745308491" sldId="283"/>
            <ac:cxnSpMk id="32" creationId="{10BECA88-BFA5-44B5-8841-99C96296E81C}"/>
          </ac:cxnSpMkLst>
        </pc:cxnChg>
        <pc:cxnChg chg="add del mod">
          <ac:chgData name="김 민기" userId="6a8753484d8c9a99" providerId="LiveId" clId="{390B38D0-6F16-4ADF-828D-E92AEF713B29}" dt="2020-02-21T09:09:24.829" v="452" actId="478"/>
          <ac:cxnSpMkLst>
            <pc:docMk/>
            <pc:sldMk cId="745308491" sldId="283"/>
            <ac:cxnSpMk id="50" creationId="{9D91EF2F-E6ED-46EF-B8B9-67F6155EA4FF}"/>
          </ac:cxnSpMkLst>
        </pc:cxnChg>
      </pc:sldChg>
      <pc:sldChg chg="addSp modSp">
        <pc:chgData name="김 민기" userId="6a8753484d8c9a99" providerId="LiveId" clId="{390B38D0-6F16-4ADF-828D-E92AEF713B29}" dt="2020-02-22T08:40:21.162" v="950" actId="1037"/>
        <pc:sldMkLst>
          <pc:docMk/>
          <pc:sldMk cId="70618800" sldId="284"/>
        </pc:sldMkLst>
        <pc:spChg chg="mod">
          <ac:chgData name="김 민기" userId="6a8753484d8c9a99" providerId="LiveId" clId="{390B38D0-6F16-4ADF-828D-E92AEF713B29}" dt="2020-02-21T09:12:36.218" v="746" actId="20577"/>
          <ac:spMkLst>
            <pc:docMk/>
            <pc:sldMk cId="70618800" sldId="284"/>
            <ac:spMk id="19" creationId="{BF3EEE9D-197B-4539-9017-80F0D14E269D}"/>
          </ac:spMkLst>
        </pc:spChg>
        <pc:spChg chg="mod">
          <ac:chgData name="김 민기" userId="6a8753484d8c9a99" providerId="LiveId" clId="{390B38D0-6F16-4ADF-828D-E92AEF713B29}" dt="2020-02-21T09:12:33.038" v="743" actId="20577"/>
          <ac:spMkLst>
            <pc:docMk/>
            <pc:sldMk cId="70618800" sldId="284"/>
            <ac:spMk id="21" creationId="{DF9CC486-3558-447A-A2D1-A263D6FAB32F}"/>
          </ac:spMkLst>
        </pc:spChg>
        <pc:spChg chg="add mod">
          <ac:chgData name="김 민기" userId="6a8753484d8c9a99" providerId="LiveId" clId="{390B38D0-6F16-4ADF-828D-E92AEF713B29}" dt="2020-02-21T09:10:02.002" v="457" actId="164"/>
          <ac:spMkLst>
            <pc:docMk/>
            <pc:sldMk cId="70618800" sldId="284"/>
            <ac:spMk id="26" creationId="{22D9AD76-33B6-4157-A8AF-721C1F0FF1B8}"/>
          </ac:spMkLst>
        </pc:spChg>
        <pc:spChg chg="add mod">
          <ac:chgData name="김 민기" userId="6a8753484d8c9a99" providerId="LiveId" clId="{390B38D0-6F16-4ADF-828D-E92AEF713B29}" dt="2020-02-21T09:10:02.002" v="457" actId="164"/>
          <ac:spMkLst>
            <pc:docMk/>
            <pc:sldMk cId="70618800" sldId="284"/>
            <ac:spMk id="27" creationId="{07E29959-76A7-4D13-8CC0-5E270B8A9AC6}"/>
          </ac:spMkLst>
        </pc:spChg>
        <pc:spChg chg="mod">
          <ac:chgData name="김 민기" userId="6a8753484d8c9a99" providerId="LiveId" clId="{390B38D0-6F16-4ADF-828D-E92AEF713B29}" dt="2020-02-21T09:10:15.677" v="460"/>
          <ac:spMkLst>
            <pc:docMk/>
            <pc:sldMk cId="70618800" sldId="284"/>
            <ac:spMk id="28" creationId="{87434486-B048-45D9-AA57-AC2A2331086A}"/>
          </ac:spMkLst>
        </pc:spChg>
        <pc:spChg chg="add mod">
          <ac:chgData name="김 민기" userId="6a8753484d8c9a99" providerId="LiveId" clId="{390B38D0-6F16-4ADF-828D-E92AEF713B29}" dt="2020-02-22T08:40:21.162" v="950" actId="1037"/>
          <ac:spMkLst>
            <pc:docMk/>
            <pc:sldMk cId="70618800" sldId="284"/>
            <ac:spMk id="29" creationId="{E05950ED-DCEE-41A4-8A96-1C9F34D57554}"/>
          </ac:spMkLst>
        </pc:spChg>
        <pc:grpChg chg="add mod">
          <ac:chgData name="김 민기" userId="6a8753484d8c9a99" providerId="LiveId" clId="{390B38D0-6F16-4ADF-828D-E92AEF713B29}" dt="2020-02-21T09:14:00.891" v="757" actId="1076"/>
          <ac:grpSpMkLst>
            <pc:docMk/>
            <pc:sldMk cId="70618800" sldId="284"/>
            <ac:grpSpMk id="3" creationId="{61CDCACD-CEB9-4857-BC47-CBA4CB7A0F02}"/>
          </ac:grpSpMkLst>
        </pc:grpChg>
        <pc:grpChg chg="add mod">
          <ac:chgData name="김 민기" userId="6a8753484d8c9a99" providerId="LiveId" clId="{390B38D0-6F16-4ADF-828D-E92AEF713B29}" dt="2020-02-21T09:10:02.002" v="457" actId="164"/>
          <ac:grpSpMkLst>
            <pc:docMk/>
            <pc:sldMk cId="70618800" sldId="284"/>
            <ac:grpSpMk id="6" creationId="{B9579D44-3CAF-42EB-8E0B-7459B696168B}"/>
          </ac:grpSpMkLst>
        </pc:grpChg>
        <pc:cxnChg chg="add mod">
          <ac:chgData name="김 민기" userId="6a8753484d8c9a99" providerId="LiveId" clId="{390B38D0-6F16-4ADF-828D-E92AEF713B29}" dt="2020-02-21T09:10:02.002" v="457" actId="164"/>
          <ac:cxnSpMkLst>
            <pc:docMk/>
            <pc:sldMk cId="70618800" sldId="284"/>
            <ac:cxnSpMk id="25" creationId="{2895BD87-4F39-4A12-9CC5-723E2C34D560}"/>
          </ac:cxnSpMkLst>
        </pc:cxnChg>
      </pc:sldChg>
      <pc:sldChg chg="addSp delSp modSp">
        <pc:chgData name="김 민기" userId="6a8753484d8c9a99" providerId="LiveId" clId="{390B38D0-6F16-4ADF-828D-E92AEF713B29}" dt="2020-02-22T08:47:14.540" v="1445" actId="20577"/>
        <pc:sldMkLst>
          <pc:docMk/>
          <pc:sldMk cId="2659137311" sldId="285"/>
        </pc:sldMkLst>
        <pc:spChg chg="add mod">
          <ac:chgData name="김 민기" userId="6a8753484d8c9a99" providerId="LiveId" clId="{390B38D0-6F16-4ADF-828D-E92AEF713B29}" dt="2020-02-22T08:47:14.540" v="1445" actId="20577"/>
          <ac:spMkLst>
            <pc:docMk/>
            <pc:sldMk cId="2659137311" sldId="285"/>
            <ac:spMk id="6" creationId="{604CD26E-2715-4E3B-8DF3-9C61D3FFDCF7}"/>
          </ac:spMkLst>
        </pc:spChg>
        <pc:spChg chg="add del mod">
          <ac:chgData name="김 민기" userId="6a8753484d8c9a99" providerId="LiveId" clId="{390B38D0-6F16-4ADF-828D-E92AEF713B29}" dt="2020-02-22T08:38:26.781" v="764" actId="478"/>
          <ac:spMkLst>
            <pc:docMk/>
            <pc:sldMk cId="2659137311" sldId="285"/>
            <ac:spMk id="18" creationId="{33419331-23A8-40E8-9E50-4ABB61F93D3C}"/>
          </ac:spMkLst>
        </pc:spChg>
        <pc:spChg chg="add del mod">
          <ac:chgData name="김 민기" userId="6a8753484d8c9a99" providerId="LiveId" clId="{390B38D0-6F16-4ADF-828D-E92AEF713B29}" dt="2020-02-22T08:38:26.781" v="764" actId="478"/>
          <ac:spMkLst>
            <pc:docMk/>
            <pc:sldMk cId="2659137311" sldId="285"/>
            <ac:spMk id="20" creationId="{5D9595BE-FE7F-4BB9-BD04-0E416BFBFCE4}"/>
          </ac:spMkLst>
        </pc:spChg>
        <pc:spChg chg="add del mod">
          <ac:chgData name="김 민기" userId="6a8753484d8c9a99" providerId="LiveId" clId="{390B38D0-6F16-4ADF-828D-E92AEF713B29}" dt="2020-02-22T08:38:26.781" v="764" actId="478"/>
          <ac:spMkLst>
            <pc:docMk/>
            <pc:sldMk cId="2659137311" sldId="285"/>
            <ac:spMk id="21" creationId="{F121B910-52F4-442E-9A3F-F8D9490F0DD3}"/>
          </ac:spMkLst>
        </pc:spChg>
        <pc:spChg chg="add del mod">
          <ac:chgData name="김 민기" userId="6a8753484d8c9a99" providerId="LiveId" clId="{390B38D0-6F16-4ADF-828D-E92AEF713B29}" dt="2020-02-22T08:38:26.781" v="764" actId="478"/>
          <ac:spMkLst>
            <pc:docMk/>
            <pc:sldMk cId="2659137311" sldId="285"/>
            <ac:spMk id="22" creationId="{DAD03A6C-F27F-4A6E-B8FC-11B5679FA31F}"/>
          </ac:spMkLst>
        </pc:spChg>
        <pc:spChg chg="add del mod">
          <ac:chgData name="김 민기" userId="6a8753484d8c9a99" providerId="LiveId" clId="{390B38D0-6F16-4ADF-828D-E92AEF713B29}" dt="2020-02-22T08:38:26.781" v="764" actId="478"/>
          <ac:spMkLst>
            <pc:docMk/>
            <pc:sldMk cId="2659137311" sldId="285"/>
            <ac:spMk id="23" creationId="{830E5229-F4A2-4E3F-91EE-E134C25E4631}"/>
          </ac:spMkLst>
        </pc:spChg>
        <pc:spChg chg="add del mod">
          <ac:chgData name="김 민기" userId="6a8753484d8c9a99" providerId="LiveId" clId="{390B38D0-6F16-4ADF-828D-E92AEF713B29}" dt="2020-02-22T08:38:26.781" v="764" actId="478"/>
          <ac:spMkLst>
            <pc:docMk/>
            <pc:sldMk cId="2659137311" sldId="285"/>
            <ac:spMk id="24" creationId="{8A366F5F-1C86-4681-AAFE-04DB0B64DB31}"/>
          </ac:spMkLst>
        </pc:spChg>
        <pc:spChg chg="add del mod">
          <ac:chgData name="김 민기" userId="6a8753484d8c9a99" providerId="LiveId" clId="{390B38D0-6F16-4ADF-828D-E92AEF713B29}" dt="2020-02-22T08:38:26.781" v="764" actId="478"/>
          <ac:spMkLst>
            <pc:docMk/>
            <pc:sldMk cId="2659137311" sldId="285"/>
            <ac:spMk id="25" creationId="{2DB300B3-BBB0-4ECF-89A0-B7624A3C3206}"/>
          </ac:spMkLst>
        </pc:spChg>
        <pc:spChg chg="add del mod">
          <ac:chgData name="김 민기" userId="6a8753484d8c9a99" providerId="LiveId" clId="{390B38D0-6F16-4ADF-828D-E92AEF713B29}" dt="2020-02-22T08:38:26.781" v="764" actId="478"/>
          <ac:spMkLst>
            <pc:docMk/>
            <pc:sldMk cId="2659137311" sldId="285"/>
            <ac:spMk id="26" creationId="{B7E944C5-C799-4920-9012-E371167A5AD7}"/>
          </ac:spMkLst>
        </pc:spChg>
        <pc:spChg chg="del">
          <ac:chgData name="김 민기" userId="6a8753484d8c9a99" providerId="LiveId" clId="{390B38D0-6F16-4ADF-828D-E92AEF713B29}" dt="2020-02-22T08:37:58.950" v="758" actId="478"/>
          <ac:spMkLst>
            <pc:docMk/>
            <pc:sldMk cId="2659137311" sldId="285"/>
            <ac:spMk id="28" creationId="{87434486-B048-45D9-AA57-AC2A2331086A}"/>
          </ac:spMkLst>
        </pc:spChg>
        <pc:spChg chg="mod">
          <ac:chgData name="김 민기" userId="6a8753484d8c9a99" providerId="LiveId" clId="{390B38D0-6F16-4ADF-828D-E92AEF713B29}" dt="2020-02-22T08:38:37.791" v="767" actId="20577"/>
          <ac:spMkLst>
            <pc:docMk/>
            <pc:sldMk cId="2659137311" sldId="285"/>
            <ac:spMk id="45" creationId="{238AEF61-B564-4337-8B84-256A0DEEF58A}"/>
          </ac:spMkLst>
        </pc:spChg>
        <pc:spChg chg="mod">
          <ac:chgData name="김 민기" userId="6a8753484d8c9a99" providerId="LiveId" clId="{390B38D0-6F16-4ADF-828D-E92AEF713B29}" dt="2020-02-22T08:38:40.386" v="769" actId="20577"/>
          <ac:spMkLst>
            <pc:docMk/>
            <pc:sldMk cId="2659137311" sldId="285"/>
            <ac:spMk id="48" creationId="{698B125F-2DBF-4E0B-961E-57A5FA898D45}"/>
          </ac:spMkLst>
        </pc:spChg>
        <pc:spChg chg="add mod">
          <ac:chgData name="김 민기" userId="6a8753484d8c9a99" providerId="LiveId" clId="{390B38D0-6F16-4ADF-828D-E92AEF713B29}" dt="2020-02-22T08:42:59.186" v="1240" actId="20577"/>
          <ac:spMkLst>
            <pc:docMk/>
            <pc:sldMk cId="2659137311" sldId="285"/>
            <ac:spMk id="49" creationId="{784EC83A-12B6-457B-AF40-196DD76CAFC2}"/>
          </ac:spMkLst>
        </pc:spChg>
        <pc:grpChg chg="add del mod">
          <ac:chgData name="김 민기" userId="6a8753484d8c9a99" providerId="LiveId" clId="{390B38D0-6F16-4ADF-828D-E92AEF713B29}" dt="2020-02-22T08:38:26.781" v="764" actId="478"/>
          <ac:grpSpMkLst>
            <pc:docMk/>
            <pc:sldMk cId="2659137311" sldId="285"/>
            <ac:grpSpMk id="7" creationId="{61E83C1D-8CC2-43A8-916B-C6CF91C3EEA5}"/>
          </ac:grpSpMkLst>
        </pc:grpChg>
        <pc:grpChg chg="add mod">
          <ac:chgData name="김 민기" userId="6a8753484d8c9a99" providerId="LiveId" clId="{390B38D0-6F16-4ADF-828D-E92AEF713B29}" dt="2020-02-22T08:42:29.631" v="1216" actId="1035"/>
          <ac:grpSpMkLst>
            <pc:docMk/>
            <pc:sldMk cId="2659137311" sldId="285"/>
            <ac:grpSpMk id="27" creationId="{FCAB7744-EDED-463A-97A2-2FC2FF658185}"/>
          </ac:grpSpMkLst>
        </pc:grpChg>
        <pc:cxnChg chg="add del mod">
          <ac:chgData name="김 민기" userId="6a8753484d8c9a99" providerId="LiveId" clId="{390B38D0-6F16-4ADF-828D-E92AEF713B29}" dt="2020-02-22T08:38:26.781" v="764" actId="478"/>
          <ac:cxnSpMkLst>
            <pc:docMk/>
            <pc:sldMk cId="2659137311" sldId="285"/>
            <ac:cxnSpMk id="19" creationId="{8B3CC333-21C3-464A-9B53-4CBB4E7713E4}"/>
          </ac:cxnSpMkLst>
        </pc:cxnChg>
      </pc:sldChg>
      <pc:sldChg chg="addSp delSp modSp">
        <pc:chgData name="김 민기" userId="6a8753484d8c9a99" providerId="LiveId" clId="{390B38D0-6F16-4ADF-828D-E92AEF713B29}" dt="2020-02-22T08:47:08.640" v="1444" actId="20577"/>
        <pc:sldMkLst>
          <pc:docMk/>
          <pc:sldMk cId="4164540517" sldId="286"/>
        </pc:sldMkLst>
        <pc:spChg chg="add mod">
          <ac:chgData name="김 민기" userId="6a8753484d8c9a99" providerId="LiveId" clId="{390B38D0-6F16-4ADF-828D-E92AEF713B29}" dt="2020-02-22T08:47:08.640" v="1444" actId="20577"/>
          <ac:spMkLst>
            <pc:docMk/>
            <pc:sldMk cId="4164540517" sldId="286"/>
            <ac:spMk id="6" creationId="{CFAB2D1D-AEB5-486C-9740-2B813F293684}"/>
          </ac:spMkLst>
        </pc:spChg>
        <pc:spChg chg="del">
          <ac:chgData name="김 민기" userId="6a8753484d8c9a99" providerId="LiveId" clId="{390B38D0-6F16-4ADF-828D-E92AEF713B29}" dt="2020-02-22T08:44:02.928" v="1246" actId="478"/>
          <ac:spMkLst>
            <pc:docMk/>
            <pc:sldMk cId="4164540517" sldId="286"/>
            <ac:spMk id="9" creationId="{37F171F1-6790-4294-BB88-BA65D89E96E7}"/>
          </ac:spMkLst>
        </pc:spChg>
        <pc:spChg chg="del">
          <ac:chgData name="김 민기" userId="6a8753484d8c9a99" providerId="LiveId" clId="{390B38D0-6F16-4ADF-828D-E92AEF713B29}" dt="2020-02-22T08:43:24.199" v="1243" actId="478"/>
          <ac:spMkLst>
            <pc:docMk/>
            <pc:sldMk cId="4164540517" sldId="286"/>
            <ac:spMk id="28" creationId="{87434486-B048-45D9-AA57-AC2A2331086A}"/>
          </ac:spMkLst>
        </pc:spChg>
        <pc:spChg chg="add mod">
          <ac:chgData name="김 민기" userId="6a8753484d8c9a99" providerId="LiveId" clId="{390B38D0-6F16-4ADF-828D-E92AEF713B29}" dt="2020-02-22T08:45:46.680" v="1418" actId="20577"/>
          <ac:spMkLst>
            <pc:docMk/>
            <pc:sldMk cId="4164540517" sldId="286"/>
            <ac:spMk id="30" creationId="{C4E93318-9247-464C-9F8F-0C85E4EE6410}"/>
          </ac:spMkLst>
        </pc:spChg>
        <pc:grpChg chg="add mod">
          <ac:chgData name="김 민기" userId="6a8753484d8c9a99" providerId="LiveId" clId="{390B38D0-6F16-4ADF-828D-E92AEF713B29}" dt="2020-02-22T08:44:07.721" v="1248" actId="1076"/>
          <ac:grpSpMkLst>
            <pc:docMk/>
            <pc:sldMk cId="4164540517" sldId="286"/>
            <ac:grpSpMk id="7" creationId="{092339FA-22B2-4910-A273-8BD19DC6701F}"/>
          </ac:grpSpMkLst>
        </pc:grpChg>
        <pc:cxnChg chg="del mod">
          <ac:chgData name="김 민기" userId="6a8753484d8c9a99" providerId="LiveId" clId="{390B38D0-6F16-4ADF-828D-E92AEF713B29}" dt="2020-02-22T08:44:10.903" v="1249" actId="478"/>
          <ac:cxnSpMkLst>
            <pc:docMk/>
            <pc:sldMk cId="4164540517" sldId="286"/>
            <ac:cxnSpMk id="10" creationId="{538EE236-DE3A-4141-A77C-4A35045ECB28}"/>
          </ac:cxnSpMkLst>
        </pc:cxnChg>
        <pc:cxnChg chg="add mod">
          <ac:chgData name="김 민기" userId="6a8753484d8c9a99" providerId="LiveId" clId="{390B38D0-6F16-4ADF-828D-E92AEF713B29}" dt="2020-02-22T08:44:25.102" v="1251" actId="208"/>
          <ac:cxnSpMkLst>
            <pc:docMk/>
            <pc:sldMk cId="4164540517" sldId="286"/>
            <ac:cxnSpMk id="29" creationId="{298EBEAF-4272-4F23-9849-39BD8EAE8AD1}"/>
          </ac:cxnSpMkLst>
        </pc:cxnChg>
      </pc:sldChg>
      <pc:sldChg chg="addSp delSp modSp add">
        <pc:chgData name="김 민기" userId="6a8753484d8c9a99" providerId="LiveId" clId="{390B38D0-6F16-4ADF-828D-E92AEF713B29}" dt="2020-02-22T08:50:25.271" v="1503"/>
        <pc:sldMkLst>
          <pc:docMk/>
          <pc:sldMk cId="63405784" sldId="287"/>
        </pc:sldMkLst>
        <pc:spChg chg="add mod">
          <ac:chgData name="김 민기" userId="6a8753484d8c9a99" providerId="LiveId" clId="{390B38D0-6F16-4ADF-828D-E92AEF713B29}" dt="2020-02-22T08:48:02.660" v="1475"/>
          <ac:spMkLst>
            <pc:docMk/>
            <pc:sldMk cId="63405784" sldId="287"/>
            <ac:spMk id="6" creationId="{89518D04-7A6B-4D87-AD35-751D3BCD1957}"/>
          </ac:spMkLst>
        </pc:spChg>
        <pc:spChg chg="mod">
          <ac:chgData name="김 민기" userId="6a8753484d8c9a99" providerId="LiveId" clId="{390B38D0-6F16-4ADF-828D-E92AEF713B29}" dt="2020-02-22T08:49:13.449" v="1481" actId="20577"/>
          <ac:spMkLst>
            <pc:docMk/>
            <pc:sldMk cId="63405784" sldId="287"/>
            <ac:spMk id="8" creationId="{A5C28377-CD85-4F20-A234-61F939499F8D}"/>
          </ac:spMkLst>
        </pc:spChg>
        <pc:spChg chg="mod">
          <ac:chgData name="김 민기" userId="6a8753484d8c9a99" providerId="LiveId" clId="{390B38D0-6F16-4ADF-828D-E92AEF713B29}" dt="2020-02-22T08:49:18.244" v="1484" actId="20577"/>
          <ac:spMkLst>
            <pc:docMk/>
            <pc:sldMk cId="63405784" sldId="287"/>
            <ac:spMk id="14" creationId="{0D50C651-367E-415D-9C6A-87F8E0095082}"/>
          </ac:spMkLst>
        </pc:spChg>
        <pc:spChg chg="mod">
          <ac:chgData name="김 민기" userId="6a8753484d8c9a99" providerId="LiveId" clId="{390B38D0-6F16-4ADF-828D-E92AEF713B29}" dt="2020-02-22T08:49:21.660" v="1486" actId="20577"/>
          <ac:spMkLst>
            <pc:docMk/>
            <pc:sldMk cId="63405784" sldId="287"/>
            <ac:spMk id="20" creationId="{0B43D62C-E331-4822-8A97-390D952F02CF}"/>
          </ac:spMkLst>
        </pc:spChg>
        <pc:spChg chg="del">
          <ac:chgData name="김 민기" userId="6a8753484d8c9a99" providerId="LiveId" clId="{390B38D0-6F16-4ADF-828D-E92AEF713B29}" dt="2020-02-22T08:45:59.350" v="1419" actId="478"/>
          <ac:spMkLst>
            <pc:docMk/>
            <pc:sldMk cId="63405784" sldId="287"/>
            <ac:spMk id="28" creationId="{87434486-B048-45D9-AA57-AC2A2331086A}"/>
          </ac:spMkLst>
        </pc:spChg>
        <pc:spChg chg="add mod">
          <ac:chgData name="김 민기" userId="6a8753484d8c9a99" providerId="LiveId" clId="{390B38D0-6F16-4ADF-828D-E92AEF713B29}" dt="2020-02-22T08:49:02.744" v="1477" actId="164"/>
          <ac:spMkLst>
            <pc:docMk/>
            <pc:sldMk cId="63405784" sldId="287"/>
            <ac:spMk id="38" creationId="{A2C4148B-CB8C-4874-8014-FAA3919DB088}"/>
          </ac:spMkLst>
        </pc:spChg>
        <pc:spChg chg="add mod">
          <ac:chgData name="김 민기" userId="6a8753484d8c9a99" providerId="LiveId" clId="{390B38D0-6F16-4ADF-828D-E92AEF713B29}" dt="2020-02-22T08:50:14.453" v="1500" actId="404"/>
          <ac:spMkLst>
            <pc:docMk/>
            <pc:sldMk cId="63405784" sldId="287"/>
            <ac:spMk id="39" creationId="{6F81E8D1-9036-45F0-B650-E6BE237F6B04}"/>
          </ac:spMkLst>
        </pc:spChg>
        <pc:spChg chg="add mod">
          <ac:chgData name="김 민기" userId="6a8753484d8c9a99" providerId="LiveId" clId="{390B38D0-6F16-4ADF-828D-E92AEF713B29}" dt="2020-02-22T08:49:34.242" v="1488" actId="1076"/>
          <ac:spMkLst>
            <pc:docMk/>
            <pc:sldMk cId="63405784" sldId="287"/>
            <ac:spMk id="40" creationId="{9BFF5CFD-DBB9-49D2-8C3C-5B9AA3C3AEF1}"/>
          </ac:spMkLst>
        </pc:spChg>
        <pc:spChg chg="add del">
          <ac:chgData name="김 민기" userId="6a8753484d8c9a99" providerId="LiveId" clId="{390B38D0-6F16-4ADF-828D-E92AEF713B29}" dt="2020-02-22T08:49:43.404" v="1490"/>
          <ac:spMkLst>
            <pc:docMk/>
            <pc:sldMk cId="63405784" sldId="287"/>
            <ac:spMk id="41" creationId="{285342CA-5824-4BAD-819B-F420998930AB}"/>
          </ac:spMkLst>
        </pc:spChg>
        <pc:spChg chg="add del">
          <ac:chgData name="김 민기" userId="6a8753484d8c9a99" providerId="LiveId" clId="{390B38D0-6F16-4ADF-828D-E92AEF713B29}" dt="2020-02-22T08:49:43.404" v="1490"/>
          <ac:spMkLst>
            <pc:docMk/>
            <pc:sldMk cId="63405784" sldId="287"/>
            <ac:spMk id="42" creationId="{E1159AB6-F774-4AD5-8E04-2E2BCDD03008}"/>
          </ac:spMkLst>
        </pc:spChg>
        <pc:spChg chg="add mod">
          <ac:chgData name="김 민기" userId="6a8753484d8c9a99" providerId="LiveId" clId="{390B38D0-6F16-4ADF-828D-E92AEF713B29}" dt="2020-02-22T08:49:54.174" v="1492" actId="1076"/>
          <ac:spMkLst>
            <pc:docMk/>
            <pc:sldMk cId="63405784" sldId="287"/>
            <ac:spMk id="43" creationId="{F2B742E3-C536-42A5-A09F-0F214D3519FC}"/>
          </ac:spMkLst>
        </pc:spChg>
        <pc:spChg chg="add">
          <ac:chgData name="김 민기" userId="6a8753484d8c9a99" providerId="LiveId" clId="{390B38D0-6F16-4ADF-828D-E92AEF713B29}" dt="2020-02-22T08:50:25.271" v="1503"/>
          <ac:spMkLst>
            <pc:docMk/>
            <pc:sldMk cId="63405784" sldId="287"/>
            <ac:spMk id="46" creationId="{157AB49F-C5C4-448F-A511-7E29FD7B2F7D}"/>
          </ac:spMkLst>
        </pc:spChg>
        <pc:grpChg chg="add mod">
          <ac:chgData name="김 민기" userId="6a8753484d8c9a99" providerId="LiveId" clId="{390B38D0-6F16-4ADF-828D-E92AEF713B29}" dt="2020-02-22T08:49:06.018" v="1478" actId="1076"/>
          <ac:grpSpMkLst>
            <pc:docMk/>
            <pc:sldMk cId="63405784" sldId="287"/>
            <ac:grpSpMk id="3" creationId="{801D7406-4406-4AC6-97C4-69BB3236A976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7" creationId="{009DAB36-75D6-4D69-9757-1BC5D2078BDD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10" creationId="{D7E699D0-182C-4D28-BE7C-E01067E08181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13" creationId="{8DD88009-E3C6-401E-80A7-0F5AFF75F46F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16" creationId="{C74A7C86-81D6-4C64-AB4B-4EFE43BAE4CE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19" creationId="{1C0E45BA-8080-4C4F-BF35-6D78A52FF9B6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22" creationId="{6573E67E-0A6E-48F0-93C2-5576C7269FE4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25" creationId="{718F38A9-FE66-4749-9569-AB4F080EE931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29" creationId="{6D4872EB-E080-483B-9DBF-C1DE74D66131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32" creationId="{F866194B-778B-4141-8CFB-A37DABD2B1E9}"/>
          </ac:grpSpMkLst>
        </pc:grpChg>
        <pc:grpChg chg="add mod">
          <ac:chgData name="김 민기" userId="6a8753484d8c9a99" providerId="LiveId" clId="{390B38D0-6F16-4ADF-828D-E92AEF713B29}" dt="2020-02-22T08:49:02.744" v="1477" actId="164"/>
          <ac:grpSpMkLst>
            <pc:docMk/>
            <pc:sldMk cId="63405784" sldId="287"/>
            <ac:grpSpMk id="35" creationId="{A6DD8419-03E0-48B2-B986-C039BE57B3F1}"/>
          </ac:grpSpMkLst>
        </pc:grpChg>
        <pc:cxnChg chg="add mod">
          <ac:chgData name="김 민기" userId="6a8753484d8c9a99" providerId="LiveId" clId="{390B38D0-6F16-4ADF-828D-E92AEF713B29}" dt="2020-02-22T08:50:05.115" v="1494" actId="208"/>
          <ac:cxnSpMkLst>
            <pc:docMk/>
            <pc:sldMk cId="63405784" sldId="287"/>
            <ac:cxnSpMk id="45" creationId="{C4984D2B-C1A4-4CFF-9A76-F247C05EA270}"/>
          </ac:cxnSpMkLst>
        </pc:cxnChg>
      </pc:sldChg>
      <pc:sldChg chg="add">
        <pc:chgData name="김 민기" userId="6a8753484d8c9a99" providerId="LiveId" clId="{390B38D0-6F16-4ADF-828D-E92AEF713B29}" dt="2020-02-22T08:43:13.274" v="1242"/>
        <pc:sldMkLst>
          <pc:docMk/>
          <pc:sldMk cId="708477525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2020-03-03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52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7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24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493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27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60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102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49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765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061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27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297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히프에서</a:t>
            </a:r>
            <a:r>
              <a:rPr lang="ko-KR" altLang="en-US" dirty="0"/>
              <a:t> 삽입 연산은 회사에서 신입 사원이 들어오면 말단 위치에 있다가</a:t>
            </a:r>
            <a:endParaRPr lang="en-US" altLang="ko-KR" dirty="0"/>
          </a:p>
          <a:p>
            <a:r>
              <a:rPr lang="ko-KR" altLang="en-US" dirty="0"/>
              <a:t>성과 또는 수행 능력에 따라 승진을 시키는 것과 비슷합니다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076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80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065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63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 연산은 회사에서 사장의 자리가 비게 되면 먼저 제일 말단 사원을 사장 자리로 올린 다음에 강등 시키는 것과 비슷하다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309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989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881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251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09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새로운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요소가 </a:t>
                </a:r>
                <a:r>
                  <a:rPr lang="ko-KR" altLang="en-US" dirty="0" err="1"/>
                  <a:t>히프</a:t>
                </a:r>
                <a:r>
                  <a:rPr lang="ko-KR" altLang="en-US" dirty="0"/>
                  <a:t> 트리를 타고 올라가면서 부모 노드들과 교환을 하는데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최악의 경우 루트 노드까지 올라가야 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따라서 최악의 경우일 때의 삽입의 시간 복잡도는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삭제 연산도 마찬가지로 루트에서 단말까지 내려올 수 있기 때문에 시간 복잡도는 삽입 연산과 동일 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새로운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요소가 </a:t>
                </a:r>
                <a:r>
                  <a:rPr lang="ko-KR" altLang="en-US" dirty="0" err="1"/>
                  <a:t>히프</a:t>
                </a:r>
                <a:r>
                  <a:rPr lang="ko-KR" altLang="en-US" dirty="0"/>
                  <a:t> 트리를 타고 올라가면서 부모 노드들과 교환을 하는데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최악의 경우 루트 노드까지 올라가야 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따라서 최악의 경우일 때의 삽입의 시간 복잡도는 </a:t>
                </a:r>
                <a:r>
                  <a:rPr lang="en-US" altLang="ko-KR" dirty="0"/>
                  <a:t>O(</a:t>
                </a:r>
                <a:r>
                  <a:rPr lang="en-US" altLang="ko-KR" i="0">
                    <a:latin typeface="Cambria Math" panose="02040503050406030204" pitchFamily="18" charset="0"/>
                  </a:rPr>
                  <a:t>log_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2⁡𝑛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삭제 연산도 마찬가지로 루트에서 단말까지 내려올 수 있기 때문에 시간 복잡도는 삽입 연산과 동일 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43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앞에 설명 드린 것과 상관없이 스택과 큐 또한 우선순위 큐를 통해 구현이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적절한 우선순위만 부여한다면 우선순위 큐가 스택과 큐로 동작할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90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히프의</a:t>
            </a:r>
            <a:r>
              <a:rPr lang="ko-KR" altLang="en-US" dirty="0"/>
              <a:t> 경우 삭제 연산에서 루트 노드가 빠져 나오는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루트 노드가 빠져 나온다는 것은 </a:t>
            </a:r>
            <a:r>
              <a:rPr lang="ko-KR" altLang="en-US" dirty="0" err="1"/>
              <a:t>히프에서</a:t>
            </a:r>
            <a:r>
              <a:rPr lang="ko-KR" altLang="en-US" dirty="0"/>
              <a:t> 가장 큰 또는 가장 작은 우선 순위 값을 가진 요소가 나온다는 것을 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하여 만약 정렬 되지 않는 배열에 요소들을 모두 </a:t>
            </a:r>
            <a:r>
              <a:rPr lang="ko-KR" altLang="en-US" dirty="0" err="1"/>
              <a:t>히프에</a:t>
            </a:r>
            <a:r>
              <a:rPr lang="ko-KR" altLang="en-US" dirty="0"/>
              <a:t> 저장하였다가 꺼내게 되면 자동적으로 배열이 정렬 된다는 것을</a:t>
            </a:r>
            <a:endParaRPr lang="en-US" altLang="ko-KR" dirty="0"/>
          </a:p>
          <a:p>
            <a:r>
              <a:rPr lang="ko-KR" altLang="en-US" dirty="0"/>
              <a:t>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0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575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775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히프는</a:t>
                </a:r>
                <a:r>
                  <a:rPr lang="ko-KR" altLang="en-US" dirty="0"/>
                  <a:t> 완전 이진 트리이므로 하나의 요소를 삽입하거나 삭제할 때 </a:t>
                </a:r>
                <a:r>
                  <a:rPr lang="ko-KR" altLang="en-US" dirty="0" err="1"/>
                  <a:t>히프를</a:t>
                </a:r>
                <a:r>
                  <a:rPr lang="ko-KR" altLang="en-US" dirty="0"/>
                  <a:t> 재정비하는 시간이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dirty="0"/>
                  <a:t> 만큼 소요됩니다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따라서 전체 요소의 개수가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개라 할 때 정렬의 시간 복잡도는 </a:t>
                </a:r>
                <a:r>
                  <a:rPr lang="en-US" altLang="ko-KR" sz="1200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200" dirty="0"/>
                  <a:t>)</a:t>
                </a:r>
                <a:r>
                  <a:rPr lang="ko-KR" altLang="en-US" sz="1200" dirty="0"/>
                  <a:t>이 걸립니다</a:t>
                </a:r>
                <a:r>
                  <a:rPr lang="en-US" altLang="ko-KR" sz="1200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/>
                  <a:t>또한 </a:t>
                </a:r>
                <a:r>
                  <a:rPr lang="ko-KR" altLang="en-US" sz="1200" dirty="0" err="1"/>
                  <a:t>히프</a:t>
                </a:r>
                <a:r>
                  <a:rPr lang="ko-KR" altLang="en-US" sz="1200" dirty="0"/>
                  <a:t> 정렬이 최대로 유용한 경우는 전체 자료를 정렬하는 것이 아니라 가장 큰 값 몇 개만 필요할 때입니다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히프는</a:t>
                </a:r>
                <a:r>
                  <a:rPr lang="ko-KR" altLang="en-US" dirty="0"/>
                  <a:t> 완전 이진 트리이므로 하나의 요소를 삽입하거나 삭제할 때 </a:t>
                </a:r>
                <a:r>
                  <a:rPr lang="ko-KR" altLang="en-US" dirty="0" err="1"/>
                  <a:t>히프를</a:t>
                </a:r>
                <a:r>
                  <a:rPr lang="ko-KR" altLang="en-US" dirty="0"/>
                  <a:t> 재정비하는 시간이 </a:t>
                </a:r>
                <a:r>
                  <a:rPr lang="en-US" altLang="ko-KR" i="0">
                    <a:latin typeface="Cambria Math" panose="02040503050406030204" pitchFamily="18" charset="0"/>
                  </a:rPr>
                  <a:t>log_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2⁡𝑛</a:t>
                </a:r>
                <a:r>
                  <a:rPr lang="ko-KR" altLang="en-US" dirty="0"/>
                  <a:t> 만큼 소요됩니다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따라서 전체 요소의 개수가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개라 할 때 정렬의 시간 복잡도는 </a:t>
                </a:r>
                <a:r>
                  <a:rPr lang="en-US" altLang="ko-KR" sz="1200" dirty="0"/>
                  <a:t>O(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〖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𝑛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log_2〗⁡𝑛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이 걸립니다</a:t>
                </a:r>
                <a:r>
                  <a:rPr lang="en-US" altLang="ko-KR" sz="1200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/>
                  <a:t>또한 </a:t>
                </a:r>
                <a:r>
                  <a:rPr lang="ko-KR" altLang="en-US" sz="1200" dirty="0" err="1"/>
                  <a:t>히프</a:t>
                </a:r>
                <a:r>
                  <a:rPr lang="ko-KR" altLang="en-US" sz="1200" dirty="0"/>
                  <a:t> 정렬이 최대로 유용한 경우는 전체 자료를 정렬하는 것이 아니라 가장 큰 값 몇 개만 필요할 때입니다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613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지난 번에 배웠던 스택과 큐를 연결 리스트로 구현하는 것에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214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문제는 알고리즘 분야에서 상당히 유서 깊은 문제로 많은 응용 분야를 가지고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해를 찾는 것은 상당히 어렵지만 근사의 해를 찾는 방법이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여러가지 방법이 있지만 이 책에서는 </a:t>
            </a:r>
            <a:r>
              <a:rPr lang="en-US" altLang="ko-KR" dirty="0"/>
              <a:t>LPT(Longest processing time first)</a:t>
            </a:r>
            <a:r>
              <a:rPr lang="ko-KR" altLang="en-US" dirty="0"/>
              <a:t>방법으로 진행하도록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123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LPT </a:t>
            </a:r>
            <a:r>
              <a:rPr lang="ko-KR" altLang="en-US" dirty="0"/>
              <a:t>방법은 우선순위규칙 중에 한가지 방법으로 가장 긴 작업을 우선적으로 기계에 할당하는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세미나에서는 책에 나온 예시대로 다음과 같이 </a:t>
            </a:r>
            <a:r>
              <a:rPr lang="en-US" altLang="ko-KR" dirty="0"/>
              <a:t>7</a:t>
            </a:r>
            <a:r>
              <a:rPr lang="ko-KR" altLang="en-US" dirty="0"/>
              <a:t>가지 작업이 있고 동일한 기계가 </a:t>
            </a:r>
            <a:r>
              <a:rPr lang="en-US" altLang="ko-KR" dirty="0"/>
              <a:t>3</a:t>
            </a:r>
            <a:r>
              <a:rPr lang="ko-KR" altLang="en-US" dirty="0"/>
              <a:t>대로 있다는</a:t>
            </a:r>
            <a:endParaRPr lang="en-US" altLang="ko-KR" dirty="0"/>
          </a:p>
          <a:p>
            <a:r>
              <a:rPr lang="ko-KR" altLang="en-US" dirty="0"/>
              <a:t>가정하에 세미나를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757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LPT</a:t>
            </a:r>
            <a:r>
              <a:rPr lang="ko-KR" altLang="en-US" dirty="0"/>
              <a:t> 알고리즘은 각 작업들을 가장 먼저 사용 가능하게 되는 기계에 할당하는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최대 </a:t>
            </a:r>
            <a:r>
              <a:rPr lang="ko-KR" altLang="en-US" dirty="0" err="1"/>
              <a:t>히프가</a:t>
            </a:r>
            <a:r>
              <a:rPr lang="ko-KR" altLang="en-US" dirty="0"/>
              <a:t> 아닌 최소 </a:t>
            </a:r>
            <a:r>
              <a:rPr lang="ko-KR" altLang="en-US" dirty="0" err="1"/>
              <a:t>히프를</a:t>
            </a:r>
            <a:r>
              <a:rPr lang="ko-KR" altLang="en-US" dirty="0"/>
              <a:t> 사용하게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최소 </a:t>
            </a:r>
            <a:r>
              <a:rPr lang="ko-KR" altLang="en-US" dirty="0" err="1"/>
              <a:t>히프는</a:t>
            </a:r>
            <a:r>
              <a:rPr lang="ko-KR" altLang="en-US" dirty="0"/>
              <a:t> 모든 기계의 종료 시간을 저장하고 </a:t>
            </a:r>
            <a:r>
              <a:rPr lang="ko-KR" altLang="en-US" dirty="0" err="1"/>
              <a:t>히프에서</a:t>
            </a:r>
            <a:r>
              <a:rPr lang="ko-KR" altLang="en-US" dirty="0"/>
              <a:t> 최소의 종료 시간을 가지는 기계를 삭제하여서 작업을 할당합니다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처음에는 어떤 기계도 사용되지 않으므로 모든 기계의 종료 시간은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이제부터 다음에 나와있는 표를 채워보도록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114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517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55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우선순위 큐는 </a:t>
            </a:r>
            <a:r>
              <a:rPr lang="en-US" altLang="ko-KR" dirty="0"/>
              <a:t>0</a:t>
            </a:r>
            <a:r>
              <a:rPr lang="ko-KR" altLang="en-US" dirty="0"/>
              <a:t>개 이상의 요소의 모임입니다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각 요소들은 우선순위 값을 가지고 있기 때문에</a:t>
            </a:r>
            <a:endParaRPr lang="en-US" altLang="ko-KR" dirty="0"/>
          </a:p>
          <a:p>
            <a:r>
              <a:rPr lang="ko-KR" altLang="en-US" dirty="0"/>
              <a:t>요소의 삽입 연산인 </a:t>
            </a:r>
            <a:r>
              <a:rPr lang="en-US" altLang="ko-KR" dirty="0"/>
              <a:t>insert</a:t>
            </a:r>
            <a:r>
              <a:rPr lang="ko-KR" altLang="en-US" dirty="0"/>
              <a:t>와 삭제 연산인 </a:t>
            </a:r>
            <a:r>
              <a:rPr lang="en-US" altLang="ko-KR" dirty="0"/>
              <a:t>delete </a:t>
            </a:r>
            <a:r>
              <a:rPr lang="ko-KR" altLang="en-US" dirty="0"/>
              <a:t>연산이 가장 중요합니다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9454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00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941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20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200" dirty="0"/>
              <a:t>이진 트리는 각 글자의 빈도가 알려져 있는 메시지의 내용을 압축하는데 사용될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이런 특별한 종류의 이진 트리를 </a:t>
            </a:r>
            <a:r>
              <a:rPr lang="ko-KR" altLang="en-US" sz="1200" dirty="0" err="1"/>
              <a:t>허프만</a:t>
            </a:r>
            <a:r>
              <a:rPr lang="ko-KR" altLang="en-US" sz="1200" dirty="0"/>
              <a:t> 코딩 트리라고 부릅니다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다음은 영문 신문에 나와있는 알파벳들의 빈도수를 나타낸 그림입니다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빈도수를 이용하여 데이터를 압축할 때 각 글자들을 나타내는 최소길이의 인코딩 비트열을 만들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데이터를 압축할 때에는 우리가 흔히 사용하는 아스키 코드를 사용하지 않습니다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각 글자의 빈도수에 따라서 가장 많이 등장하는 글자에는 짧은 비트열을 사용하고 잘 나오지 않는 글자에는 </a:t>
            </a:r>
            <a:endParaRPr lang="en-US" altLang="ko-KR" sz="1200" dirty="0"/>
          </a:p>
          <a:p>
            <a:r>
              <a:rPr lang="ko-KR" altLang="en-US" sz="1200" dirty="0"/>
              <a:t>긴 비트열을 사용하여 전체의 크기를 줄이자는 것입니다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4281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텍스트의 길이가 </a:t>
            </a:r>
            <a:r>
              <a:rPr lang="en-US" altLang="ko-KR" dirty="0"/>
              <a:t>45</a:t>
            </a:r>
            <a:r>
              <a:rPr lang="ko-KR" altLang="en-US" dirty="0"/>
              <a:t>라고 할 때 한 글자를 </a:t>
            </a:r>
            <a:r>
              <a:rPr lang="en-US" altLang="ko-KR" dirty="0"/>
              <a:t>3</a:t>
            </a:r>
            <a:r>
              <a:rPr lang="ko-KR" altLang="en-US" dirty="0"/>
              <a:t>비트로 표현하는 아스키 코드의 경우</a:t>
            </a:r>
            <a:r>
              <a:rPr lang="en-US" altLang="ko-KR" dirty="0"/>
              <a:t>, 135</a:t>
            </a:r>
            <a:r>
              <a:rPr lang="ko-KR" altLang="en-US" dirty="0"/>
              <a:t>비트가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다음과 같이 빈도수에 따른 가변길이 코드를 만들어서 사용할 경우 더 적은 비트로 표현할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글자에 비트를 부여할 때 글자를 나타내는 비트열은 서로 간에 혼동을 일으키지 않아야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또한 해결해야 할 문제는 압축해야 할 텍스트가 주어졌을 때 그러한 비트코드를 자동으로 생성하는 지와</a:t>
            </a:r>
            <a:endParaRPr lang="en-US" altLang="ko-KR" dirty="0"/>
          </a:p>
          <a:p>
            <a:r>
              <a:rPr lang="ko-KR" altLang="en-US" dirty="0"/>
              <a:t>압축된 텍스트가 주어져 있을 때 어떻게 복원할 것인지가 문제입니다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262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해독과정이 가능하게 하는 원인은 코드를 관찰하여 보면 모든 코드가 다른 코드의 첫 부분이 아니라는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코딩된</a:t>
            </a:r>
            <a:r>
              <a:rPr lang="ko-KR" altLang="en-US" dirty="0"/>
              <a:t> 비트열을 왼쪽에서 오른쪽으로 조사하여 보면 정확히 하나의 코드만 일치하는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이제부터는 </a:t>
            </a:r>
            <a:r>
              <a:rPr lang="ko-KR" altLang="en-US" dirty="0" err="1"/>
              <a:t>허프만</a:t>
            </a:r>
            <a:r>
              <a:rPr lang="ko-KR" altLang="en-US" dirty="0"/>
              <a:t> 코드를 만드는 절차를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3920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빈도수에 따라 글자들을 나열하고 여기서 가장 작은 글자 </a:t>
            </a:r>
            <a:r>
              <a:rPr lang="en-US" altLang="ko-KR" dirty="0"/>
              <a:t>2</a:t>
            </a:r>
            <a:r>
              <a:rPr lang="ko-KR" altLang="en-US" dirty="0"/>
              <a:t>개를 추출하여 이들을</a:t>
            </a:r>
            <a:endParaRPr lang="en-US" altLang="ko-KR" dirty="0"/>
          </a:p>
          <a:p>
            <a:r>
              <a:rPr lang="ko-KR" altLang="en-US" dirty="0"/>
              <a:t>단말 노드로 하여 이진 트리를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루트의 값은 각 자식 노드의 값을 합한 값이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371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2334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정렬된 글자들의 리스트로 돌아가서 이 합쳐진 값을 글자들의 리스트에 삽입하고</a:t>
            </a:r>
            <a:endParaRPr lang="en-US" altLang="ko-KR" dirty="0"/>
          </a:p>
          <a:p>
            <a:r>
              <a:rPr lang="ko-KR" altLang="en-US" dirty="0"/>
              <a:t>이 빈도수를 정렬하여 이중에서 가장 작은 값 </a:t>
            </a:r>
            <a:r>
              <a:rPr lang="en-US" altLang="ko-KR" dirty="0"/>
              <a:t>2</a:t>
            </a:r>
            <a:r>
              <a:rPr lang="ko-KR" altLang="en-US" dirty="0"/>
              <a:t>개를 단말 노드로 하여 이진 트리를 구성합니다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6794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7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2382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트리가 완성되면 왼쪽의 자식 노드에게는 </a:t>
            </a:r>
            <a:r>
              <a:rPr lang="en-US" altLang="ko-KR" dirty="0"/>
              <a:t>1</a:t>
            </a:r>
            <a:r>
              <a:rPr lang="ko-KR" altLang="en-US" dirty="0"/>
              <a:t>을 오른쪽에 자식 노드에게는 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부여하여 각각의 문자가 가지는 비트열을 나타내게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00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01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5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5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6F29-9B70-4CC0-B085-9FE84466E74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6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uiExpand="1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 dirty="0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2020-03-03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Chapter 9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발표자 김민기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B2D1D-AEB5-486C-9740-2B813F293684}"/>
              </a:ext>
            </a:extLst>
          </p:cNvPr>
          <p:cNvSpPr txBox="1"/>
          <p:nvPr/>
        </p:nvSpPr>
        <p:spPr>
          <a:xfrm>
            <a:off x="1773856" y="1412776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구현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배열을 사용하는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정렬이 된 배열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2339FA-22B2-4910-A273-8BD19DC6701F}"/>
              </a:ext>
            </a:extLst>
          </p:cNvPr>
          <p:cNvGrpSpPr/>
          <p:nvPr/>
        </p:nvGrpSpPr>
        <p:grpSpPr>
          <a:xfrm>
            <a:off x="4007768" y="3487067"/>
            <a:ext cx="4572231" cy="1138901"/>
            <a:chOff x="2459873" y="1963018"/>
            <a:chExt cx="5996278" cy="150454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8EB4A8-2EC1-4C59-A5C1-269B7AD8D3B9}"/>
                </a:ext>
              </a:extLst>
            </p:cNvPr>
            <p:cNvGrpSpPr/>
            <p:nvPr/>
          </p:nvGrpSpPr>
          <p:grpSpPr>
            <a:xfrm>
              <a:off x="2459873" y="2453524"/>
              <a:ext cx="5996278" cy="1014040"/>
              <a:chOff x="2485040" y="1841127"/>
              <a:chExt cx="5996278" cy="101404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A2B124C-3923-4319-973C-DBC1742115AE}"/>
                  </a:ext>
                </a:extLst>
              </p:cNvPr>
              <p:cNvGrpSpPr/>
              <p:nvPr/>
            </p:nvGrpSpPr>
            <p:grpSpPr>
              <a:xfrm>
                <a:off x="2485040" y="1841127"/>
                <a:ext cx="4363629" cy="1014040"/>
                <a:chOff x="2485041" y="1841127"/>
                <a:chExt cx="2786822" cy="702736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898964F4-111C-436C-974B-7792CB3B7606}"/>
                    </a:ext>
                  </a:extLst>
                </p:cNvPr>
                <p:cNvGrpSpPr/>
                <p:nvPr/>
              </p:nvGrpSpPr>
              <p:grpSpPr>
                <a:xfrm>
                  <a:off x="2485041" y="1841129"/>
                  <a:ext cx="1744134" cy="702734"/>
                  <a:chOff x="1594142" y="1913181"/>
                  <a:chExt cx="1744134" cy="702734"/>
                </a:xfrm>
              </p:grpSpPr>
              <p:sp>
                <p:nvSpPr>
                  <p:cNvPr id="24" name="정육면체 23">
                    <a:extLst>
                      <a:ext uri="{FF2B5EF4-FFF2-40B4-BE49-F238E27FC236}">
                        <a16:creationId xmlns:a16="http://schemas.microsoft.com/office/drawing/2014/main" id="{8C4C94D6-F434-46C6-B5B2-E184B1A05A1C}"/>
                      </a:ext>
                    </a:extLst>
                  </p:cNvPr>
                  <p:cNvSpPr/>
                  <p:nvPr/>
                </p:nvSpPr>
                <p:spPr>
                  <a:xfrm>
                    <a:off x="1594142" y="1913181"/>
                    <a:ext cx="701446" cy="702733"/>
                  </a:xfrm>
                  <a:prstGeom prst="cub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9DAECEF9-D97C-4EEB-928C-AB246B678787}"/>
                      </a:ext>
                    </a:extLst>
                  </p:cNvPr>
                  <p:cNvGrpSpPr/>
                  <p:nvPr/>
                </p:nvGrpSpPr>
                <p:grpSpPr>
                  <a:xfrm>
                    <a:off x="2115486" y="1913181"/>
                    <a:ext cx="1222790" cy="702734"/>
                    <a:chOff x="3606800" y="1727200"/>
                    <a:chExt cx="1092201" cy="550334"/>
                  </a:xfrm>
                  <a:solidFill>
                    <a:schemeClr val="accent6">
                      <a:lumMod val="20000"/>
                      <a:lumOff val="80000"/>
                    </a:schemeClr>
                  </a:solidFill>
                </p:grpSpPr>
                <p:sp>
                  <p:nvSpPr>
                    <p:cNvPr id="26" name="정육면체 25">
                      <a:extLst>
                        <a:ext uri="{FF2B5EF4-FFF2-40B4-BE49-F238E27FC236}">
                          <a16:creationId xmlns:a16="http://schemas.microsoft.com/office/drawing/2014/main" id="{C3762E7A-B7BA-4E42-BEBB-6DC3CD4C9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6800" y="1727200"/>
                      <a:ext cx="626534" cy="550333"/>
                    </a:xfrm>
                    <a:prstGeom prst="cub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정육면체 26">
                      <a:extLst>
                        <a:ext uri="{FF2B5EF4-FFF2-40B4-BE49-F238E27FC236}">
                          <a16:creationId xmlns:a16="http://schemas.microsoft.com/office/drawing/2014/main" id="{8CF36837-3029-494B-87DA-A115E90D3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2467" y="1727201"/>
                      <a:ext cx="626534" cy="550333"/>
                    </a:xfrm>
                    <a:prstGeom prst="cub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1A26E4E6-65D2-4C45-B11B-650AB1762467}"/>
                    </a:ext>
                  </a:extLst>
                </p:cNvPr>
                <p:cNvSpPr/>
                <p:nvPr/>
              </p:nvSpPr>
              <p:spPr>
                <a:xfrm>
                  <a:off x="4049073" y="1841127"/>
                  <a:ext cx="701446" cy="702733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10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B6E3F03C-CDC7-4A2E-AEEF-46A3AD00C6BC}"/>
                    </a:ext>
                  </a:extLst>
                </p:cNvPr>
                <p:cNvSpPr/>
                <p:nvPr/>
              </p:nvSpPr>
              <p:spPr>
                <a:xfrm>
                  <a:off x="4570417" y="1841127"/>
                  <a:ext cx="701446" cy="702733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12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5B0DB4D9-2DA7-4F58-B0D4-5155CA88D940}"/>
                  </a:ext>
                </a:extLst>
              </p:cNvPr>
              <p:cNvSpPr/>
              <p:nvPr/>
            </p:nvSpPr>
            <p:spPr>
              <a:xfrm>
                <a:off x="6566663" y="1841127"/>
                <a:ext cx="1098330" cy="1014036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6490DF3A-4DBB-4D96-AC93-CB411F57FF35}"/>
                  </a:ext>
                </a:extLst>
              </p:cNvPr>
              <p:cNvSpPr/>
              <p:nvPr/>
            </p:nvSpPr>
            <p:spPr>
              <a:xfrm>
                <a:off x="7382988" y="1841127"/>
                <a:ext cx="1098330" cy="1014036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151CF-1237-4A65-B2A2-FC05F0344804}"/>
                </a:ext>
              </a:extLst>
            </p:cNvPr>
            <p:cNvSpPr txBox="1"/>
            <p:nvPr/>
          </p:nvSpPr>
          <p:spPr>
            <a:xfrm>
              <a:off x="2800487" y="1963023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[0]</a:t>
              </a:r>
              <a:endParaRPr lang="ko-KR" altLang="en-US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751651-AFA5-4A45-B5DD-9D8E5EB9FB7A}"/>
                </a:ext>
              </a:extLst>
            </p:cNvPr>
            <p:cNvSpPr txBox="1"/>
            <p:nvPr/>
          </p:nvSpPr>
          <p:spPr>
            <a:xfrm>
              <a:off x="3616811" y="1963022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[1]</a:t>
              </a:r>
              <a:endParaRPr lang="ko-KR" altLang="en-US" sz="1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DA4526-4A63-425C-A777-B23906636C41}"/>
                </a:ext>
              </a:extLst>
            </p:cNvPr>
            <p:cNvSpPr txBox="1"/>
            <p:nvPr/>
          </p:nvSpPr>
          <p:spPr>
            <a:xfrm>
              <a:off x="4433136" y="1963021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[2]</a:t>
              </a:r>
              <a:endParaRPr lang="ko-KR" altLang="en-US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2DBFB5-B5D9-4958-854E-17712BC606AB}"/>
                </a:ext>
              </a:extLst>
            </p:cNvPr>
            <p:cNvSpPr txBox="1"/>
            <p:nvPr/>
          </p:nvSpPr>
          <p:spPr>
            <a:xfrm>
              <a:off x="5249461" y="196302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[3]</a:t>
              </a:r>
              <a:endParaRPr lang="ko-KR" alt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36C881-D0C1-4F8E-9FEE-D8E2AA87A16A}"/>
                </a:ext>
              </a:extLst>
            </p:cNvPr>
            <p:cNvSpPr txBox="1"/>
            <p:nvPr/>
          </p:nvSpPr>
          <p:spPr>
            <a:xfrm>
              <a:off x="6065786" y="196302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[4]</a:t>
              </a:r>
              <a:endParaRPr lang="ko-KR" altLang="en-US" sz="1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8F306-2ABD-41AF-BC37-4106F0489660}"/>
                </a:ext>
              </a:extLst>
            </p:cNvPr>
            <p:cNvSpPr txBox="1"/>
            <p:nvPr/>
          </p:nvSpPr>
          <p:spPr>
            <a:xfrm>
              <a:off x="6882110" y="1963019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[5]</a:t>
              </a:r>
              <a:endParaRPr lang="ko-KR" altLang="en-US" sz="1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4DAB29-EC7E-47B1-B1E3-FF07ECE9FA48}"/>
                </a:ext>
              </a:extLst>
            </p:cNvPr>
            <p:cNvSpPr txBox="1"/>
            <p:nvPr/>
          </p:nvSpPr>
          <p:spPr>
            <a:xfrm>
              <a:off x="7699110" y="1963018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[6]</a:t>
              </a:r>
              <a:endParaRPr lang="ko-KR" altLang="en-US" sz="1400" b="1" dirty="0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8EBEAF-4272-4F23-9849-39BD8EAE8AD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916340" y="2564904"/>
            <a:ext cx="1" cy="922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E93318-9247-464C-9F8F-0C85E4EE6410}"/>
              </a:ext>
            </a:extLst>
          </p:cNvPr>
          <p:cNvSpPr txBox="1"/>
          <p:nvPr/>
        </p:nvSpPr>
        <p:spPr>
          <a:xfrm>
            <a:off x="2135560" y="4810436"/>
            <a:ext cx="720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삭제 시에는 맨 뒤에 위치한 요소를 삭제하면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맨 뒤 인덱스에 존재하는 요소를 제거하면 되기 때문에 시간 복잡도는 </a:t>
            </a:r>
            <a:r>
              <a:rPr lang="en-US" altLang="ko-KR" sz="1400" b="1" dirty="0"/>
              <a:t>O(1)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454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18D04-7A6B-4D87-AD35-751D3BCD1957}"/>
              </a:ext>
            </a:extLst>
          </p:cNvPr>
          <p:cNvSpPr txBox="1"/>
          <p:nvPr/>
        </p:nvSpPr>
        <p:spPr>
          <a:xfrm>
            <a:off x="1773856" y="1412776"/>
            <a:ext cx="389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구현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연결 리스트를 사용하는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정렬이 안 된 연결 리스트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1D7406-4406-4AC6-97C4-69BB3236A976}"/>
              </a:ext>
            </a:extLst>
          </p:cNvPr>
          <p:cNvGrpSpPr/>
          <p:nvPr/>
        </p:nvGrpSpPr>
        <p:grpSpPr>
          <a:xfrm>
            <a:off x="1114059" y="3122802"/>
            <a:ext cx="9985741" cy="612396"/>
            <a:chOff x="255817" y="1786855"/>
            <a:chExt cx="9985741" cy="61239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9DAB36-75D6-4D69-9757-1BC5D2078BDD}"/>
                </a:ext>
              </a:extLst>
            </p:cNvPr>
            <p:cNvGrpSpPr/>
            <p:nvPr/>
          </p:nvGrpSpPr>
          <p:grpSpPr>
            <a:xfrm>
              <a:off x="263414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A5C28377-CD85-4F20-A234-61F939499F8D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B993B8E7-F6A7-4984-865A-D6282B634B46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7E699D0-182C-4D28-BE7C-E01067E08181}"/>
                </a:ext>
              </a:extLst>
            </p:cNvPr>
            <p:cNvGrpSpPr/>
            <p:nvPr/>
          </p:nvGrpSpPr>
          <p:grpSpPr>
            <a:xfrm>
              <a:off x="420428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1" name="정육면체 10">
                <a:extLst>
                  <a:ext uri="{FF2B5EF4-FFF2-40B4-BE49-F238E27FC236}">
                    <a16:creationId xmlns:a16="http://schemas.microsoft.com/office/drawing/2014/main" id="{82D5BD79-A06E-428B-9093-8CC8430231D1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8752982D-4FD9-4EF5-82BC-5ED57E5C141C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D88009-E3C6-401E-80A7-0F5AFF75F46F}"/>
                </a:ext>
              </a:extLst>
            </p:cNvPr>
            <p:cNvGrpSpPr/>
            <p:nvPr/>
          </p:nvGrpSpPr>
          <p:grpSpPr>
            <a:xfrm>
              <a:off x="583454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0D50C651-367E-415D-9C6A-87F8E0095082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0E86C714-4D02-4EE2-BF47-37227F14AEFC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74A7C86-81D6-4C64-AB4B-4EFE43BAE4CE}"/>
                </a:ext>
              </a:extLst>
            </p:cNvPr>
            <p:cNvGrpSpPr/>
            <p:nvPr/>
          </p:nvGrpSpPr>
          <p:grpSpPr>
            <a:xfrm>
              <a:off x="746480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EBF050CD-EDEE-4E85-B117-74D5C6752E33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2665B0BF-0286-4DAC-8F7E-B2D55ECB5913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C0E45BA-8080-4C4F-BF35-6D78A52FF9B6}"/>
                </a:ext>
              </a:extLst>
            </p:cNvPr>
            <p:cNvGrpSpPr/>
            <p:nvPr/>
          </p:nvGrpSpPr>
          <p:grpSpPr>
            <a:xfrm>
              <a:off x="909506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0B43D62C-E331-4822-8A97-390D952F02CF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BA04F5B5-5022-4925-80BC-3B0CDDC3A697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573E67E-0A6E-48F0-93C2-5576C7269FE4}"/>
                </a:ext>
              </a:extLst>
            </p:cNvPr>
            <p:cNvGrpSpPr/>
            <p:nvPr/>
          </p:nvGrpSpPr>
          <p:grpSpPr>
            <a:xfrm>
              <a:off x="1676399" y="2088858"/>
              <a:ext cx="903215" cy="117446"/>
              <a:chOff x="1663816" y="2038525"/>
              <a:chExt cx="903215" cy="117446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8E7BC5E-8FBE-40F1-9405-1C11F0E37645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4D4590FF-2CA5-46D3-9FB5-7FECB3A6D862}"/>
                  </a:ext>
                </a:extLst>
              </p:cNvPr>
              <p:cNvCxnSpPr>
                <a:stCxn id="23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18F38A9-FE66-4749-9569-AB4F080EE931}"/>
                </a:ext>
              </a:extLst>
            </p:cNvPr>
            <p:cNvGrpSpPr/>
            <p:nvPr/>
          </p:nvGrpSpPr>
          <p:grpSpPr>
            <a:xfrm>
              <a:off x="3329030" y="2093053"/>
              <a:ext cx="903215" cy="117446"/>
              <a:chOff x="1663816" y="2038525"/>
              <a:chExt cx="903215" cy="117446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0864B9C-65DE-431E-AE67-745192E59EDA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906B12EE-FABE-4FED-BC90-9F6C6C01890A}"/>
                  </a:ext>
                </a:extLst>
              </p:cNvPr>
              <p:cNvCxnSpPr>
                <a:stCxn id="26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D4872EB-E080-483B-9DBF-C1DE74D66131}"/>
                </a:ext>
              </a:extLst>
            </p:cNvPr>
            <p:cNvGrpSpPr/>
            <p:nvPr/>
          </p:nvGrpSpPr>
          <p:grpSpPr>
            <a:xfrm>
              <a:off x="4931328" y="2093053"/>
              <a:ext cx="903215" cy="117446"/>
              <a:chOff x="1663816" y="2038525"/>
              <a:chExt cx="903215" cy="117446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DB4DC28-C705-489C-8DD8-01F68E7D8D92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0B449F3A-BF3D-4AEB-A10F-7F3ECFA27D74}"/>
                  </a:ext>
                </a:extLst>
              </p:cNvPr>
              <p:cNvCxnSpPr>
                <a:stCxn id="30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866194B-778B-4141-8CFB-A37DABD2B1E9}"/>
                </a:ext>
              </a:extLst>
            </p:cNvPr>
            <p:cNvGrpSpPr/>
            <p:nvPr/>
          </p:nvGrpSpPr>
          <p:grpSpPr>
            <a:xfrm>
              <a:off x="6561588" y="2093053"/>
              <a:ext cx="903215" cy="117446"/>
              <a:chOff x="1663816" y="2038525"/>
              <a:chExt cx="903215" cy="11744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B83AE75-84FD-4F99-ADCA-0C8699F483C0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371A2A9B-0ED6-4928-8737-E900535EE220}"/>
                  </a:ext>
                </a:extLst>
              </p:cNvPr>
              <p:cNvCxnSpPr>
                <a:stCxn id="33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6DD8419-03E0-48B2-B986-C039BE57B3F1}"/>
                </a:ext>
              </a:extLst>
            </p:cNvPr>
            <p:cNvGrpSpPr/>
            <p:nvPr/>
          </p:nvGrpSpPr>
          <p:grpSpPr>
            <a:xfrm>
              <a:off x="8191848" y="2084663"/>
              <a:ext cx="903215" cy="117446"/>
              <a:chOff x="1663816" y="2038525"/>
              <a:chExt cx="903215" cy="117446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A9A300C-5319-4CB1-866F-556DB73C010A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020F2390-7FFA-41F6-9DFA-8924D3C114BE}"/>
                  </a:ext>
                </a:extLst>
              </p:cNvPr>
              <p:cNvCxnSpPr>
                <a:stCxn id="36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C4148B-CB8C-4874-8014-FAA3919DB088}"/>
                </a:ext>
              </a:extLst>
            </p:cNvPr>
            <p:cNvSpPr txBox="1"/>
            <p:nvPr/>
          </p:nvSpPr>
          <p:spPr>
            <a:xfrm>
              <a:off x="255817" y="196291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/>
                <a:t>헤드 포인터</a:t>
              </a:r>
              <a:endParaRPr lang="ko-KR" altLang="en-US" b="1" dirty="0"/>
            </a:p>
          </p:txBody>
        </p:sp>
      </p:grp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6F81E8D1-9036-45F0-B650-E6BE237F6B04}"/>
              </a:ext>
            </a:extLst>
          </p:cNvPr>
          <p:cNvSpPr/>
          <p:nvPr/>
        </p:nvSpPr>
        <p:spPr>
          <a:xfrm>
            <a:off x="2443883" y="4169264"/>
            <a:ext cx="662730" cy="612396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new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9BFF5CFD-DBB9-49D2-8C3C-5B9AA3C3AEF1}"/>
              </a:ext>
            </a:extLst>
          </p:cNvPr>
          <p:cNvSpPr/>
          <p:nvPr/>
        </p:nvSpPr>
        <p:spPr>
          <a:xfrm>
            <a:off x="2927648" y="4169264"/>
            <a:ext cx="662730" cy="612396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2B742E3-C536-42A5-A09F-0F214D3519FC}"/>
              </a:ext>
            </a:extLst>
          </p:cNvPr>
          <p:cNvSpPr/>
          <p:nvPr/>
        </p:nvSpPr>
        <p:spPr>
          <a:xfrm>
            <a:off x="3110925" y="4490433"/>
            <a:ext cx="109057" cy="1174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4984D2B-C1A4-4CFF-9A76-F247C05EA270}"/>
              </a:ext>
            </a:extLst>
          </p:cNvPr>
          <p:cNvCxnSpPr>
            <a:stCxn id="43" idx="7"/>
          </p:cNvCxnSpPr>
          <p:nvPr/>
        </p:nvCxnSpPr>
        <p:spPr>
          <a:xfrm flipV="1">
            <a:off x="3204011" y="3917594"/>
            <a:ext cx="514893" cy="590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7AB49F-C5C4-448F-A511-7E29FD7B2F7D}"/>
              </a:ext>
            </a:extLst>
          </p:cNvPr>
          <p:cNvSpPr txBox="1"/>
          <p:nvPr/>
        </p:nvSpPr>
        <p:spPr>
          <a:xfrm>
            <a:off x="1998964" y="5013176"/>
            <a:ext cx="61132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삽입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삽입 시에는 리스트에 첫 번째에 삽입하는 것이 좋습니다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첫 번째에 요소를 삽입만 하면 되므로 시간 복잡도는 </a:t>
            </a:r>
            <a:r>
              <a:rPr lang="en-US" altLang="ko-KR" sz="1400" b="1" dirty="0"/>
              <a:t>O(1)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배열과 달리 다른 노드를 이동할 필요가 없고 포인터만 변경하면 됩니다</a:t>
            </a:r>
            <a:r>
              <a:rPr lang="en-US" altLang="ko-KR" sz="1400" dirty="0"/>
              <a:t>.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40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65D29-51A8-4370-9D04-9EDD061B3F9C}"/>
              </a:ext>
            </a:extLst>
          </p:cNvPr>
          <p:cNvSpPr txBox="1"/>
          <p:nvPr/>
        </p:nvSpPr>
        <p:spPr>
          <a:xfrm>
            <a:off x="1773856" y="1412776"/>
            <a:ext cx="389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구현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연결 리스트를 사용하는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정렬이 안 된 연결 리스트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64E7B1-8935-471E-A990-738FDF5EC57A}"/>
              </a:ext>
            </a:extLst>
          </p:cNvPr>
          <p:cNvGrpSpPr/>
          <p:nvPr/>
        </p:nvGrpSpPr>
        <p:grpSpPr>
          <a:xfrm>
            <a:off x="3492385" y="3122802"/>
            <a:ext cx="1146495" cy="612396"/>
            <a:chOff x="2634143" y="1786855"/>
            <a:chExt cx="1146495" cy="61239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27CC34AD-D449-420D-B0CE-24C628674132}"/>
                </a:ext>
              </a:extLst>
            </p:cNvPr>
            <p:cNvSpPr/>
            <p:nvPr/>
          </p:nvSpPr>
          <p:spPr>
            <a:xfrm>
              <a:off x="2634143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5D66D39B-9ACC-41E7-ACA1-83A447C1F79F}"/>
                </a:ext>
              </a:extLst>
            </p:cNvPr>
            <p:cNvSpPr/>
            <p:nvPr/>
          </p:nvSpPr>
          <p:spPr>
            <a:xfrm>
              <a:off x="3117908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D3EAE0-45C0-4D5F-8E67-4358823C5139}"/>
              </a:ext>
            </a:extLst>
          </p:cNvPr>
          <p:cNvGrpSpPr/>
          <p:nvPr/>
        </p:nvGrpSpPr>
        <p:grpSpPr>
          <a:xfrm>
            <a:off x="5062525" y="3122802"/>
            <a:ext cx="1146495" cy="612396"/>
            <a:chOff x="2634143" y="1786855"/>
            <a:chExt cx="1146495" cy="61239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0AE1F40F-5479-44D3-89EF-1D8870F94D0E}"/>
                </a:ext>
              </a:extLst>
            </p:cNvPr>
            <p:cNvSpPr/>
            <p:nvPr/>
          </p:nvSpPr>
          <p:spPr>
            <a:xfrm>
              <a:off x="2634143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A2CF555-7A62-4042-BCE7-EBF8DCE8BB01}"/>
                </a:ext>
              </a:extLst>
            </p:cNvPr>
            <p:cNvSpPr/>
            <p:nvPr/>
          </p:nvSpPr>
          <p:spPr>
            <a:xfrm>
              <a:off x="3117908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C87BDB-14BC-4281-93A9-1D9EFF5C4A31}"/>
              </a:ext>
            </a:extLst>
          </p:cNvPr>
          <p:cNvGrpSpPr/>
          <p:nvPr/>
        </p:nvGrpSpPr>
        <p:grpSpPr>
          <a:xfrm>
            <a:off x="6692785" y="3122802"/>
            <a:ext cx="1146495" cy="612396"/>
            <a:chOff x="2634143" y="1786855"/>
            <a:chExt cx="1146495" cy="61239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DDDBA679-A241-417D-84F7-23FDAC95D0DF}"/>
                </a:ext>
              </a:extLst>
            </p:cNvPr>
            <p:cNvSpPr/>
            <p:nvPr/>
          </p:nvSpPr>
          <p:spPr>
            <a:xfrm>
              <a:off x="2634143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18DF76EB-82DE-4FF8-97E7-963878FD9875}"/>
                </a:ext>
              </a:extLst>
            </p:cNvPr>
            <p:cNvSpPr/>
            <p:nvPr/>
          </p:nvSpPr>
          <p:spPr>
            <a:xfrm>
              <a:off x="3117908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AD7974-3011-4931-AF53-28D7D417F749}"/>
              </a:ext>
            </a:extLst>
          </p:cNvPr>
          <p:cNvGrpSpPr/>
          <p:nvPr/>
        </p:nvGrpSpPr>
        <p:grpSpPr>
          <a:xfrm>
            <a:off x="8323045" y="3122802"/>
            <a:ext cx="1146495" cy="612396"/>
            <a:chOff x="2634143" y="1786855"/>
            <a:chExt cx="1146495" cy="61239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4F0BD185-1061-4A03-88DB-51368B8E91A8}"/>
                </a:ext>
              </a:extLst>
            </p:cNvPr>
            <p:cNvSpPr/>
            <p:nvPr/>
          </p:nvSpPr>
          <p:spPr>
            <a:xfrm>
              <a:off x="2634143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CF8E6F9D-A8B9-45C8-BF05-43F7D83B5B32}"/>
                </a:ext>
              </a:extLst>
            </p:cNvPr>
            <p:cNvSpPr/>
            <p:nvPr/>
          </p:nvSpPr>
          <p:spPr>
            <a:xfrm>
              <a:off x="3117908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149133-203E-41C9-832A-D859218E228F}"/>
              </a:ext>
            </a:extLst>
          </p:cNvPr>
          <p:cNvGrpSpPr/>
          <p:nvPr/>
        </p:nvGrpSpPr>
        <p:grpSpPr>
          <a:xfrm>
            <a:off x="9953305" y="3122802"/>
            <a:ext cx="1146495" cy="612396"/>
            <a:chOff x="2634143" y="1786855"/>
            <a:chExt cx="1146495" cy="61239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07E42F5B-70AB-4BCB-8B7C-729B7171BA5E}"/>
                </a:ext>
              </a:extLst>
            </p:cNvPr>
            <p:cNvSpPr/>
            <p:nvPr/>
          </p:nvSpPr>
          <p:spPr>
            <a:xfrm>
              <a:off x="2634143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E4E4E698-A2FA-4FD5-A350-17C198A81F7E}"/>
                </a:ext>
              </a:extLst>
            </p:cNvPr>
            <p:cNvSpPr/>
            <p:nvPr/>
          </p:nvSpPr>
          <p:spPr>
            <a:xfrm>
              <a:off x="3117908" y="1786855"/>
              <a:ext cx="662730" cy="612396"/>
            </a:xfrm>
            <a:prstGeom prst="cub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NULL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F8CDF8-7FB9-4FDA-9A00-2EDB4398A635}"/>
              </a:ext>
            </a:extLst>
          </p:cNvPr>
          <p:cNvGrpSpPr/>
          <p:nvPr/>
        </p:nvGrpSpPr>
        <p:grpSpPr>
          <a:xfrm>
            <a:off x="2534641" y="3424805"/>
            <a:ext cx="903215" cy="117446"/>
            <a:chOff x="1663816" y="2038525"/>
            <a:chExt cx="903215" cy="11744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A571EEB-1CA0-48F7-BB92-0FA7C0D94488}"/>
                </a:ext>
              </a:extLst>
            </p:cNvPr>
            <p:cNvSpPr/>
            <p:nvPr/>
          </p:nvSpPr>
          <p:spPr>
            <a:xfrm>
              <a:off x="1663816" y="2038525"/>
              <a:ext cx="109057" cy="11744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149B41A-08AE-47B6-97E4-9BD7C282D48C}"/>
                </a:ext>
              </a:extLst>
            </p:cNvPr>
            <p:cNvCxnSpPr>
              <a:stCxn id="27" idx="6"/>
            </p:cNvCxnSpPr>
            <p:nvPr/>
          </p:nvCxnSpPr>
          <p:spPr>
            <a:xfrm flipV="1">
              <a:off x="1772873" y="2093053"/>
              <a:ext cx="794158" cy="4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DE19A3-46EA-4CBE-9ACA-A594F5B43B70}"/>
              </a:ext>
            </a:extLst>
          </p:cNvPr>
          <p:cNvGrpSpPr/>
          <p:nvPr/>
        </p:nvGrpSpPr>
        <p:grpSpPr>
          <a:xfrm>
            <a:off x="4187272" y="3429000"/>
            <a:ext cx="903215" cy="117446"/>
            <a:chOff x="1663816" y="2038525"/>
            <a:chExt cx="903215" cy="11744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D361069-2302-4582-BB48-DA00FE9E2394}"/>
                </a:ext>
              </a:extLst>
            </p:cNvPr>
            <p:cNvSpPr/>
            <p:nvPr/>
          </p:nvSpPr>
          <p:spPr>
            <a:xfrm>
              <a:off x="1663816" y="2038525"/>
              <a:ext cx="109057" cy="11744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23127BC-9E05-427B-B8DE-6FA7CA5EF1C8}"/>
                </a:ext>
              </a:extLst>
            </p:cNvPr>
            <p:cNvCxnSpPr>
              <a:stCxn id="25" idx="6"/>
            </p:cNvCxnSpPr>
            <p:nvPr/>
          </p:nvCxnSpPr>
          <p:spPr>
            <a:xfrm flipV="1">
              <a:off x="1772873" y="2093053"/>
              <a:ext cx="794158" cy="4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62F81A-7650-4A82-AD63-4B1D86A6006E}"/>
              </a:ext>
            </a:extLst>
          </p:cNvPr>
          <p:cNvGrpSpPr/>
          <p:nvPr/>
        </p:nvGrpSpPr>
        <p:grpSpPr>
          <a:xfrm>
            <a:off x="5789570" y="3429000"/>
            <a:ext cx="903215" cy="117446"/>
            <a:chOff x="1663816" y="2038525"/>
            <a:chExt cx="903215" cy="11744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9ECBDA7-C00A-4097-856E-FD3F9E195BD0}"/>
                </a:ext>
              </a:extLst>
            </p:cNvPr>
            <p:cNvSpPr/>
            <p:nvPr/>
          </p:nvSpPr>
          <p:spPr>
            <a:xfrm>
              <a:off x="1663816" y="2038525"/>
              <a:ext cx="109057" cy="11744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6883885-D1BF-4E63-AA1B-1CCB49963CF3}"/>
                </a:ext>
              </a:extLst>
            </p:cNvPr>
            <p:cNvCxnSpPr>
              <a:stCxn id="23" idx="6"/>
            </p:cNvCxnSpPr>
            <p:nvPr/>
          </p:nvCxnSpPr>
          <p:spPr>
            <a:xfrm flipV="1">
              <a:off x="1772873" y="2093053"/>
              <a:ext cx="794158" cy="4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EFEE76-C5BE-4C27-A8D0-5E7FD8915DE0}"/>
              </a:ext>
            </a:extLst>
          </p:cNvPr>
          <p:cNvGrpSpPr/>
          <p:nvPr/>
        </p:nvGrpSpPr>
        <p:grpSpPr>
          <a:xfrm>
            <a:off x="7419830" y="3429000"/>
            <a:ext cx="903215" cy="117446"/>
            <a:chOff x="1663816" y="2038525"/>
            <a:chExt cx="903215" cy="11744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1740A0E-F9D5-4E6A-8365-93F30191986B}"/>
                </a:ext>
              </a:extLst>
            </p:cNvPr>
            <p:cNvSpPr/>
            <p:nvPr/>
          </p:nvSpPr>
          <p:spPr>
            <a:xfrm>
              <a:off x="1663816" y="2038525"/>
              <a:ext cx="109057" cy="11744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FAD7B50-436E-4EF7-AD74-E4FBA09C4CB5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72873" y="2093053"/>
              <a:ext cx="794158" cy="4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40B36D-1DC6-41A1-B7D4-0C25F80C5C35}"/>
              </a:ext>
            </a:extLst>
          </p:cNvPr>
          <p:cNvGrpSpPr/>
          <p:nvPr/>
        </p:nvGrpSpPr>
        <p:grpSpPr>
          <a:xfrm>
            <a:off x="9050090" y="3420610"/>
            <a:ext cx="903215" cy="117446"/>
            <a:chOff x="1663816" y="2038525"/>
            <a:chExt cx="903215" cy="11744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40169AF-615B-46C7-A95D-BB4B6D13EF41}"/>
                </a:ext>
              </a:extLst>
            </p:cNvPr>
            <p:cNvSpPr/>
            <p:nvPr/>
          </p:nvSpPr>
          <p:spPr>
            <a:xfrm>
              <a:off x="1663816" y="2038525"/>
              <a:ext cx="109057" cy="11744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E21F8C2-AE3F-4DD4-B8A2-1EB723C38D40}"/>
                </a:ext>
              </a:extLst>
            </p:cNvPr>
            <p:cNvCxnSpPr>
              <a:stCxn id="19" idx="6"/>
            </p:cNvCxnSpPr>
            <p:nvPr/>
          </p:nvCxnSpPr>
          <p:spPr>
            <a:xfrm flipV="1">
              <a:off x="1772873" y="2093053"/>
              <a:ext cx="794158" cy="4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1FB589A-D3E9-4A95-BE22-CD2694233E78}"/>
              </a:ext>
            </a:extLst>
          </p:cNvPr>
          <p:cNvSpPr txBox="1"/>
          <p:nvPr/>
        </p:nvSpPr>
        <p:spPr>
          <a:xfrm>
            <a:off x="1114059" y="32988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헤드 포인터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8634A5-8EA9-45A4-BEFE-04A6C46AE229}"/>
              </a:ext>
            </a:extLst>
          </p:cNvPr>
          <p:cNvCxnSpPr/>
          <p:nvPr/>
        </p:nvCxnSpPr>
        <p:spPr>
          <a:xfrm flipV="1">
            <a:off x="7248128" y="2348880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8B5BFC-04B0-4FC3-B077-6CAD43F7E8B2}"/>
              </a:ext>
            </a:extLst>
          </p:cNvPr>
          <p:cNvSpPr txBox="1"/>
          <p:nvPr/>
        </p:nvSpPr>
        <p:spPr>
          <a:xfrm>
            <a:off x="2135560" y="4810436"/>
            <a:ext cx="720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삭제할 때에는 모든 요소를 스캔해서 우선순위가 높은 요소를 찾아야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요소들을 스캔해야 하기 때문에 시간 복잡도는 </a:t>
            </a:r>
            <a:r>
              <a:rPr lang="en-US" altLang="ko-KR" sz="1400" b="1" dirty="0"/>
              <a:t>O(n)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삽입 연산과 같이 포인터만 변경하면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847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B8590-F96C-463E-9C63-4F9CA1833ED9}"/>
              </a:ext>
            </a:extLst>
          </p:cNvPr>
          <p:cNvSpPr txBox="1"/>
          <p:nvPr/>
        </p:nvSpPr>
        <p:spPr>
          <a:xfrm>
            <a:off x="1773856" y="1412776"/>
            <a:ext cx="389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구현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연결 리스트를 사용하는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정렬이 된 연결 리스트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7CB97EC-97F7-448B-A048-D8D9E72A7A1E}"/>
              </a:ext>
            </a:extLst>
          </p:cNvPr>
          <p:cNvGrpSpPr/>
          <p:nvPr/>
        </p:nvGrpSpPr>
        <p:grpSpPr>
          <a:xfrm>
            <a:off x="1114059" y="3122802"/>
            <a:ext cx="9985741" cy="612396"/>
            <a:chOff x="255817" y="1786855"/>
            <a:chExt cx="9985741" cy="6123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BD7F7F9-86AE-4B7E-A46B-BA5258E9FB55}"/>
                </a:ext>
              </a:extLst>
            </p:cNvPr>
            <p:cNvGrpSpPr/>
            <p:nvPr/>
          </p:nvGrpSpPr>
          <p:grpSpPr>
            <a:xfrm>
              <a:off x="263414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4C52AF43-4FA8-4932-9E7D-8A33282BD708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499FCEA2-4652-4751-8E9F-98FC06D84276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69CFC11-B0FC-404E-AEDB-FAC9C4DC971C}"/>
                </a:ext>
              </a:extLst>
            </p:cNvPr>
            <p:cNvGrpSpPr/>
            <p:nvPr/>
          </p:nvGrpSpPr>
          <p:grpSpPr>
            <a:xfrm>
              <a:off x="420428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EC830113-153F-4BFE-9475-5F0E63687A6C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C3E50238-02B7-46B4-9C64-A1F9EEDF7C62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143A224-06B4-4C20-BF5E-F230891EE8BB}"/>
                </a:ext>
              </a:extLst>
            </p:cNvPr>
            <p:cNvGrpSpPr/>
            <p:nvPr/>
          </p:nvGrpSpPr>
          <p:grpSpPr>
            <a:xfrm>
              <a:off x="583454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C58A52F4-A4F9-4DF7-A250-2F0DFD878CB3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정육면체 34">
                <a:extLst>
                  <a:ext uri="{FF2B5EF4-FFF2-40B4-BE49-F238E27FC236}">
                    <a16:creationId xmlns:a16="http://schemas.microsoft.com/office/drawing/2014/main" id="{7749B209-F525-4026-B107-24FBE10AC0C6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6E540F4-E7EE-44D3-B290-D2B50693B4E2}"/>
                </a:ext>
              </a:extLst>
            </p:cNvPr>
            <p:cNvGrpSpPr/>
            <p:nvPr/>
          </p:nvGrpSpPr>
          <p:grpSpPr>
            <a:xfrm>
              <a:off x="746480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0B3B455D-20C0-4D5E-980E-2FD8216FCF0E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2BDDFC92-214D-4381-AD17-57C5EF48BD47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0DE756-5586-4597-B7A3-3359AC068F19}"/>
                </a:ext>
              </a:extLst>
            </p:cNvPr>
            <p:cNvGrpSpPr/>
            <p:nvPr/>
          </p:nvGrpSpPr>
          <p:grpSpPr>
            <a:xfrm>
              <a:off x="909506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D6129DE3-27C1-4A9F-B1C4-45AC93DD5745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83AAB150-4EE0-45E4-BFA7-77A398049645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C53389C-B11C-4EE5-AF79-1CAD9119BDC5}"/>
                </a:ext>
              </a:extLst>
            </p:cNvPr>
            <p:cNvGrpSpPr/>
            <p:nvPr/>
          </p:nvGrpSpPr>
          <p:grpSpPr>
            <a:xfrm>
              <a:off x="1676399" y="2088858"/>
              <a:ext cx="903215" cy="117446"/>
              <a:chOff x="1663816" y="2038525"/>
              <a:chExt cx="903215" cy="117446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C28A21AC-3D8F-4BF3-AB8F-3CA2C42AC0C0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44DD874-8877-4135-8CB5-E38A1CFF20B0}"/>
                  </a:ext>
                </a:extLst>
              </p:cNvPr>
              <p:cNvCxnSpPr>
                <a:stCxn id="27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BA17852-8364-48A6-9FF1-393085AA7D9A}"/>
                </a:ext>
              </a:extLst>
            </p:cNvPr>
            <p:cNvGrpSpPr/>
            <p:nvPr/>
          </p:nvGrpSpPr>
          <p:grpSpPr>
            <a:xfrm>
              <a:off x="3329030" y="2093053"/>
              <a:ext cx="903215" cy="117446"/>
              <a:chOff x="1663816" y="2038525"/>
              <a:chExt cx="903215" cy="11744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D2ED108-16BC-4E6F-8BB0-F0648B230E48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62C7A78-517A-44D6-A0DA-4CEBFA2F66C7}"/>
                  </a:ext>
                </a:extLst>
              </p:cNvPr>
              <p:cNvCxnSpPr>
                <a:stCxn id="25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579FBA5-4897-4D49-A230-E58036BEF6E8}"/>
                </a:ext>
              </a:extLst>
            </p:cNvPr>
            <p:cNvGrpSpPr/>
            <p:nvPr/>
          </p:nvGrpSpPr>
          <p:grpSpPr>
            <a:xfrm>
              <a:off x="4931328" y="2093053"/>
              <a:ext cx="903215" cy="117446"/>
              <a:chOff x="1663816" y="2038525"/>
              <a:chExt cx="903215" cy="117446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4E2FB3C-3E60-4107-ADD7-C2248A7C5194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13DE87FB-CEA6-4C69-AADB-3FAAE9576623}"/>
                  </a:ext>
                </a:extLst>
              </p:cNvPr>
              <p:cNvCxnSpPr>
                <a:stCxn id="23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BD7040D-37BE-4BE8-A644-90AC3D5A709A}"/>
                </a:ext>
              </a:extLst>
            </p:cNvPr>
            <p:cNvGrpSpPr/>
            <p:nvPr/>
          </p:nvGrpSpPr>
          <p:grpSpPr>
            <a:xfrm>
              <a:off x="6561588" y="2093053"/>
              <a:ext cx="903215" cy="117446"/>
              <a:chOff x="1663816" y="2038525"/>
              <a:chExt cx="903215" cy="117446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DBDD8FB-D0EA-4BE4-A58E-5CE461B7B935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FF6922EF-D3D0-4625-8D88-18ECE67EA38D}"/>
                  </a:ext>
                </a:extLst>
              </p:cNvPr>
              <p:cNvCxnSpPr>
                <a:stCxn id="21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B5A5A31-2511-431C-A6E1-C2EF8AB2E969}"/>
                </a:ext>
              </a:extLst>
            </p:cNvPr>
            <p:cNvGrpSpPr/>
            <p:nvPr/>
          </p:nvGrpSpPr>
          <p:grpSpPr>
            <a:xfrm>
              <a:off x="8191848" y="2084663"/>
              <a:ext cx="903215" cy="117446"/>
              <a:chOff x="1663816" y="2038525"/>
              <a:chExt cx="903215" cy="117446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7BF832A-4907-493C-B7D2-470C16A3760C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3AA5FFA-A31E-4336-BF4A-BE415A813009}"/>
                  </a:ext>
                </a:extLst>
              </p:cNvPr>
              <p:cNvCxnSpPr>
                <a:stCxn id="19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A48C86-4BA2-4DA1-BF68-FDF0B6A33421}"/>
                </a:ext>
              </a:extLst>
            </p:cNvPr>
            <p:cNvSpPr txBox="1"/>
            <p:nvPr/>
          </p:nvSpPr>
          <p:spPr>
            <a:xfrm>
              <a:off x="255817" y="196291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/>
                <a:t>헤드 포인터</a:t>
              </a:r>
              <a:endParaRPr lang="ko-KR" altLang="en-US" b="1" dirty="0"/>
            </a:p>
          </p:txBody>
        </p:sp>
      </p:grp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131DE6BE-C952-4B59-8D76-74E2C8DBE39F}"/>
              </a:ext>
            </a:extLst>
          </p:cNvPr>
          <p:cNvSpPr/>
          <p:nvPr/>
        </p:nvSpPr>
        <p:spPr>
          <a:xfrm>
            <a:off x="2443883" y="3933056"/>
            <a:ext cx="662730" cy="612396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new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AC0706D5-00CE-4B9D-91C9-340DB908948C}"/>
              </a:ext>
            </a:extLst>
          </p:cNvPr>
          <p:cNvSpPr/>
          <p:nvPr/>
        </p:nvSpPr>
        <p:spPr>
          <a:xfrm>
            <a:off x="2927648" y="3933056"/>
            <a:ext cx="662730" cy="612396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0E2F73-BD4A-4CBC-88AD-125C51E54775}"/>
              </a:ext>
            </a:extLst>
          </p:cNvPr>
          <p:cNvSpPr txBox="1"/>
          <p:nvPr/>
        </p:nvSpPr>
        <p:spPr>
          <a:xfrm>
            <a:off x="1998964" y="4944650"/>
            <a:ext cx="7841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삽입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경우에는 우선 순위가 높은 요소가 앞에 위치하는 것이 유리하다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삽입 시에는 우선 순위 값을 기준으로 삽입 위치를 찾아야 하므로 시간 복잡도는 </a:t>
            </a:r>
            <a:r>
              <a:rPr lang="en-US" altLang="ko-KR" sz="1400" b="1" dirty="0"/>
              <a:t>O(n)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12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B7F96-DEDD-44F8-8399-116E80F0B4C1}"/>
              </a:ext>
            </a:extLst>
          </p:cNvPr>
          <p:cNvSpPr txBox="1"/>
          <p:nvPr/>
        </p:nvSpPr>
        <p:spPr>
          <a:xfrm>
            <a:off x="1773856" y="1412776"/>
            <a:ext cx="389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구현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연결 리스트를 사용하는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정렬이 된 연결 리스트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F299C8F-9515-44DF-9DC4-CA937F431895}"/>
              </a:ext>
            </a:extLst>
          </p:cNvPr>
          <p:cNvGrpSpPr/>
          <p:nvPr/>
        </p:nvGrpSpPr>
        <p:grpSpPr>
          <a:xfrm>
            <a:off x="1114059" y="3122802"/>
            <a:ext cx="9985741" cy="612396"/>
            <a:chOff x="255817" y="1786855"/>
            <a:chExt cx="9985741" cy="6123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2AAC0C8-9FA4-41B8-9966-C554820D43ED}"/>
                </a:ext>
              </a:extLst>
            </p:cNvPr>
            <p:cNvGrpSpPr/>
            <p:nvPr/>
          </p:nvGrpSpPr>
          <p:grpSpPr>
            <a:xfrm>
              <a:off x="263414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E2BC81B9-8FCD-46D1-8746-AF9885689D4B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9B09F1CC-6883-46B0-834F-0C4D5C4D5BC8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093A05-6E61-47BB-A231-B9916A1C7E90}"/>
                </a:ext>
              </a:extLst>
            </p:cNvPr>
            <p:cNvGrpSpPr/>
            <p:nvPr/>
          </p:nvGrpSpPr>
          <p:grpSpPr>
            <a:xfrm>
              <a:off x="420428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55E5527C-E5E0-40FE-B7A0-47788C99DAC6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228383D3-66E2-486E-8F3B-61F3C42DB002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501B777-5E36-4AB9-87F5-BDADDA45383D}"/>
                </a:ext>
              </a:extLst>
            </p:cNvPr>
            <p:cNvGrpSpPr/>
            <p:nvPr/>
          </p:nvGrpSpPr>
          <p:grpSpPr>
            <a:xfrm>
              <a:off x="583454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13100C8F-6F27-462D-9525-C75E167AEFA1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정육면체 34">
                <a:extLst>
                  <a:ext uri="{FF2B5EF4-FFF2-40B4-BE49-F238E27FC236}">
                    <a16:creationId xmlns:a16="http://schemas.microsoft.com/office/drawing/2014/main" id="{7DD11672-9D47-4F11-9DF8-DAEA5EEBC6D4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21D7463-1E55-4E3F-B6AC-217152313ADD}"/>
                </a:ext>
              </a:extLst>
            </p:cNvPr>
            <p:cNvGrpSpPr/>
            <p:nvPr/>
          </p:nvGrpSpPr>
          <p:grpSpPr>
            <a:xfrm>
              <a:off x="746480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16E4F5BF-68AF-4BDD-AB1F-BD69B59DB72E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019E1DFB-0453-4AB3-8791-137CFC4E50BA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AC57A88-FC59-4CE7-88F1-ACC6F6B16D18}"/>
                </a:ext>
              </a:extLst>
            </p:cNvPr>
            <p:cNvGrpSpPr/>
            <p:nvPr/>
          </p:nvGrpSpPr>
          <p:grpSpPr>
            <a:xfrm>
              <a:off x="9095063" y="1786855"/>
              <a:ext cx="1146495" cy="612396"/>
              <a:chOff x="2634143" y="1786855"/>
              <a:chExt cx="1146495" cy="61239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6C403989-C4E7-4627-9868-6694A9B1D284}"/>
                  </a:ext>
                </a:extLst>
              </p:cNvPr>
              <p:cNvSpPr/>
              <p:nvPr/>
            </p:nvSpPr>
            <p:spPr>
              <a:xfrm>
                <a:off x="2634143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1DE1342B-71E4-4B4C-BA51-D4B89DF4137D}"/>
                  </a:ext>
                </a:extLst>
              </p:cNvPr>
              <p:cNvSpPr/>
              <p:nvPr/>
            </p:nvSpPr>
            <p:spPr>
              <a:xfrm>
                <a:off x="3117908" y="1786855"/>
                <a:ext cx="662730" cy="612396"/>
              </a:xfrm>
              <a:prstGeom prst="cub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NULL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AE94879-93C4-4838-A1C9-4BE3D0719FC8}"/>
                </a:ext>
              </a:extLst>
            </p:cNvPr>
            <p:cNvGrpSpPr/>
            <p:nvPr/>
          </p:nvGrpSpPr>
          <p:grpSpPr>
            <a:xfrm>
              <a:off x="1676399" y="2088858"/>
              <a:ext cx="903215" cy="117446"/>
              <a:chOff x="1663816" y="2038525"/>
              <a:chExt cx="903215" cy="117446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B66D556-6B60-4F02-914A-1B690E02A906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939ABD8-16F4-4C3F-B498-3767BC167EA4}"/>
                  </a:ext>
                </a:extLst>
              </p:cNvPr>
              <p:cNvCxnSpPr>
                <a:stCxn id="27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21E45F6-02C3-4A79-A153-398BAC4B5FEB}"/>
                </a:ext>
              </a:extLst>
            </p:cNvPr>
            <p:cNvGrpSpPr/>
            <p:nvPr/>
          </p:nvGrpSpPr>
          <p:grpSpPr>
            <a:xfrm>
              <a:off x="3329030" y="2093053"/>
              <a:ext cx="903215" cy="117446"/>
              <a:chOff x="1663816" y="2038525"/>
              <a:chExt cx="903215" cy="11744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B50C41B-CF1C-470C-B75E-BCDD61087FC3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20C5545-8A34-49B2-A76A-B6FC23E443AD}"/>
                  </a:ext>
                </a:extLst>
              </p:cNvPr>
              <p:cNvCxnSpPr>
                <a:stCxn id="25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A6DD461-7EF7-4E2B-92C3-78F6CBD96911}"/>
                </a:ext>
              </a:extLst>
            </p:cNvPr>
            <p:cNvGrpSpPr/>
            <p:nvPr/>
          </p:nvGrpSpPr>
          <p:grpSpPr>
            <a:xfrm>
              <a:off x="4931328" y="2093053"/>
              <a:ext cx="903215" cy="117446"/>
              <a:chOff x="1663816" y="2038525"/>
              <a:chExt cx="903215" cy="117446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8AD32B2-D786-4211-B9DF-D09B193011DD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F423881E-2EA3-4146-92ED-E181300DEAE5}"/>
                  </a:ext>
                </a:extLst>
              </p:cNvPr>
              <p:cNvCxnSpPr>
                <a:stCxn id="23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D8EE37-7621-4402-85C1-AB33C3844B1A}"/>
                </a:ext>
              </a:extLst>
            </p:cNvPr>
            <p:cNvGrpSpPr/>
            <p:nvPr/>
          </p:nvGrpSpPr>
          <p:grpSpPr>
            <a:xfrm>
              <a:off x="6561588" y="2093053"/>
              <a:ext cx="903215" cy="117446"/>
              <a:chOff x="1663816" y="2038525"/>
              <a:chExt cx="903215" cy="117446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AC12E1E-8EDA-44D3-938F-41815C9FBB2E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721F3804-0E34-4111-97CA-D651B29C1C75}"/>
                  </a:ext>
                </a:extLst>
              </p:cNvPr>
              <p:cNvCxnSpPr>
                <a:stCxn id="21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C4B71EF-A624-40E8-9A97-47F6B5BD7BDB}"/>
                </a:ext>
              </a:extLst>
            </p:cNvPr>
            <p:cNvGrpSpPr/>
            <p:nvPr/>
          </p:nvGrpSpPr>
          <p:grpSpPr>
            <a:xfrm>
              <a:off x="8191848" y="2084663"/>
              <a:ext cx="903215" cy="117446"/>
              <a:chOff x="1663816" y="2038525"/>
              <a:chExt cx="903215" cy="117446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0F392D2A-A0B4-4402-A997-CBEDAF4088EA}"/>
                  </a:ext>
                </a:extLst>
              </p:cNvPr>
              <p:cNvSpPr/>
              <p:nvPr/>
            </p:nvSpPr>
            <p:spPr>
              <a:xfrm>
                <a:off x="1663816" y="2038525"/>
                <a:ext cx="109057" cy="1174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4038DE76-7845-47BB-AB05-A1990EF6D2A6}"/>
                  </a:ext>
                </a:extLst>
              </p:cNvPr>
              <p:cNvCxnSpPr>
                <a:stCxn id="19" idx="6"/>
              </p:cNvCxnSpPr>
              <p:nvPr/>
            </p:nvCxnSpPr>
            <p:spPr>
              <a:xfrm flipV="1">
                <a:off x="1772873" y="2093053"/>
                <a:ext cx="794158" cy="4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9A4B92-94DB-403A-A550-A989918920D9}"/>
                </a:ext>
              </a:extLst>
            </p:cNvPr>
            <p:cNvSpPr txBox="1"/>
            <p:nvPr/>
          </p:nvSpPr>
          <p:spPr>
            <a:xfrm>
              <a:off x="255817" y="196291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/>
                <a:t>헤드 포인터</a:t>
              </a:r>
              <a:endParaRPr lang="ko-KR" altLang="en-US" b="1" dirty="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00DBA5A-5EF1-43A3-BC54-27DC69CFCC0F}"/>
              </a:ext>
            </a:extLst>
          </p:cNvPr>
          <p:cNvCxnSpPr>
            <a:cxnSpLocks/>
          </p:cNvCxnSpPr>
          <p:nvPr/>
        </p:nvCxnSpPr>
        <p:spPr>
          <a:xfrm>
            <a:off x="4007768" y="3735198"/>
            <a:ext cx="0" cy="714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303438-FF48-425D-9A89-036DB9D792B4}"/>
              </a:ext>
            </a:extLst>
          </p:cNvPr>
          <p:cNvSpPr txBox="1"/>
          <p:nvPr/>
        </p:nvSpPr>
        <p:spPr>
          <a:xfrm>
            <a:off x="2135560" y="4810436"/>
            <a:ext cx="720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삭제 시에는 첫 번째에 위치한 요소를 삭제하면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연결 리스트의 첫 번째 노드를 삭제하면 되므로 시간 복잡도는 </a:t>
            </a:r>
            <a:r>
              <a:rPr lang="en-US" altLang="ko-KR" sz="1400" b="1" dirty="0"/>
              <a:t>O(1)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044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2B929-A472-40C8-B876-7BC2D08F2D4E}"/>
              </a:ext>
            </a:extLst>
          </p:cNvPr>
          <p:cNvSpPr txBox="1"/>
          <p:nvPr/>
        </p:nvSpPr>
        <p:spPr>
          <a:xfrm>
            <a:off x="1773856" y="1412776"/>
            <a:ext cx="389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구현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 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히프를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사용하는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0E51A4-37C4-4A93-B6A3-3FDB173BB05A}"/>
                  </a:ext>
                </a:extLst>
              </p:cNvPr>
              <p:cNvSpPr txBox="1"/>
              <p:nvPr/>
            </p:nvSpPr>
            <p:spPr>
              <a:xfrm>
                <a:off x="1773856" y="2312377"/>
                <a:ext cx="100335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히프</a:t>
                </a:r>
                <a:r>
                  <a:rPr lang="en-US" altLang="ko-KR" dirty="0"/>
                  <a:t>(heap)</a:t>
                </a:r>
                <a:r>
                  <a:rPr lang="ko-KR" altLang="en-US" dirty="0"/>
                  <a:t>는 완전 이진 트리의 일종으로 우선순위 큐를 위하여 특별히 만들어진 자료구조 이다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 err="1"/>
                  <a:t>히프는</a:t>
                </a:r>
                <a:r>
                  <a:rPr lang="ko-KR" altLang="en-US" dirty="0"/>
                  <a:t> 일종의 느슨한 정렬 상태를 유지한다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완전히 정렬된 것은 아니지만 전혀 정렬이 안 된 것도 아닌 상태를 유지한다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err="1"/>
                  <a:t>히프의</a:t>
                </a:r>
                <a:r>
                  <a:rPr lang="ko-KR" altLang="en-US" dirty="0"/>
                  <a:t> 효율은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다른 방법보다 상당히 유리하다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0E51A4-37C4-4A93-B6A3-3FDB173B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856" y="2312377"/>
                <a:ext cx="10033516" cy="1477328"/>
              </a:xfrm>
              <a:prstGeom prst="rect">
                <a:avLst/>
              </a:prstGeom>
              <a:blipFill>
                <a:blip r:embed="rId3"/>
                <a:stretch>
                  <a:fillRect l="-547" t="-2881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20726A2-76C0-4A52-B2C1-39BCEF3D56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588779"/>
                  </p:ext>
                </p:extLst>
              </p:nvPr>
            </p:nvGraphicFramePr>
            <p:xfrm>
              <a:off x="2032000" y="4300304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1992973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434360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888782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표현 방법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삽입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삭제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3425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순서 없는 배열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O(n)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3326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순서 없는 연결 리스트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27743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정렬된 배열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O(n)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5965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정렬된 연결 리스트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O(n)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682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>
                              <a:solidFill>
                                <a:schemeClr val="tx1"/>
                              </a:solidFill>
                            </a:rPr>
                            <a:t>히프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/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b="1" dirty="0"/>
                            <a:t>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/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b="1" dirty="0"/>
                            <a:t>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58176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20726A2-76C0-4A52-B2C1-39BCEF3D56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588779"/>
                  </p:ext>
                </p:extLst>
              </p:nvPr>
            </p:nvGraphicFramePr>
            <p:xfrm>
              <a:off x="2032000" y="4300304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1992973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434360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888782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표현 방법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삽입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삭제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3425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순서 없는 배열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O(n)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3326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순서 없는 연결 리스트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27743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정렬된 배열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O(n)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5965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정렬된 연결 리스트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O(n)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682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>
                              <a:solidFill>
                                <a:schemeClr val="tx1"/>
                              </a:solidFill>
                            </a:rPr>
                            <a:t>히프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450" t="-511475" r="-1006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511475" r="-44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81766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793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26" name="Picture 2" descr="선물 더미 상자 일러스트 _ 프레임 57280066">
            <a:extLst>
              <a:ext uri="{FF2B5EF4-FFF2-40B4-BE49-F238E27FC236}">
                <a16:creationId xmlns:a16="http://schemas.microsoft.com/office/drawing/2014/main" id="{13BAAFEE-25B2-41AE-8012-88E93FC6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1" b="91292" l="10000" r="97111">
                        <a14:foregroundMark x1="58667" y1="72753" x2="59778" y2="77247"/>
                        <a14:foregroundMark x1="57778" y1="72191" x2="62000" y2="89607"/>
                        <a14:foregroundMark x1="62000" y1="89607" x2="72889" y2="73034"/>
                        <a14:foregroundMark x1="72889" y1="73034" x2="82889" y2="76685"/>
                        <a14:foregroundMark x1="64222" y1="91854" x2="93111" y2="91292"/>
                        <a14:foregroundMark x1="93111" y1="91292" x2="90222" y2="47191"/>
                        <a14:foregroundMark x1="97111" y1="66292" x2="95556" y2="91011"/>
                        <a14:foregroundMark x1="46889" y1="89326" x2="57111" y2="91573"/>
                        <a14:foregroundMark x1="91111" y1="26124" x2="89556" y2="31180"/>
                        <a14:foregroundMark x1="94000" y1="32865" x2="97111" y2="32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698218"/>
            <a:ext cx="3799309" cy="30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5818-652F-44CF-AC97-DF91BA0717F0}"/>
                  </a:ext>
                </a:extLst>
              </p:cNvPr>
              <p:cNvSpPr txBox="1"/>
              <p:nvPr/>
            </p:nvSpPr>
            <p:spPr>
              <a:xfrm>
                <a:off x="1199456" y="2492896"/>
                <a:ext cx="7252193" cy="397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히프 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완전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이진 트리 기반의 </a:t>
                </a:r>
                <a:r>
                  <a:rPr lang="en-US" altLang="ko-KR" b="1" dirty="0"/>
                  <a:t>“</a:t>
                </a:r>
                <a:r>
                  <a:rPr lang="ko-KR" altLang="en-US" b="1" dirty="0"/>
                  <a:t>더미</a:t>
                </a:r>
                <a:r>
                  <a:rPr lang="en-US" altLang="ko-KR" b="1" dirty="0"/>
                  <a:t>”</a:t>
                </a:r>
                <a:r>
                  <a:rPr lang="ko-KR" altLang="en-US" b="1" dirty="0"/>
                  <a:t>와 모습이 비슷한 특정한 자료구조</a:t>
                </a: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err="1"/>
                  <a:t>히프는</a:t>
                </a:r>
                <a:r>
                  <a:rPr lang="ko-KR" altLang="en-US" b="1" dirty="0"/>
                  <a:t> 여러 개의 값들 중에서 가장 큰 값이나 가장 작은 값을 빠르게 찾아내도록 만들어진 자료구조 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간단히 말하면 부모 노드의 키 값이 자식 노드의 키 값보다 항상 크거나 같은 이진 트리를 말한다</a:t>
                </a:r>
                <a:r>
                  <a:rPr lang="en-US" altLang="ko-KR" b="1" dirty="0"/>
                  <a:t>.(</a:t>
                </a:r>
                <a:r>
                  <a:rPr lang="ko-KR" altLang="en-US" b="1" dirty="0"/>
                  <a:t>혹은 작거나 같은</a:t>
                </a:r>
                <a:r>
                  <a:rPr lang="en-US" altLang="ko-KR" b="1" dirty="0"/>
                  <a:t>)</a:t>
                </a:r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부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모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드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식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드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부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모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드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식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드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45818-652F-44CF-AC97-DF91BA07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492896"/>
                <a:ext cx="7252193" cy="3975512"/>
              </a:xfrm>
              <a:prstGeom prst="rect">
                <a:avLst/>
              </a:prstGeom>
              <a:blipFill>
                <a:blip r:embed="rId5"/>
                <a:stretch>
                  <a:fillRect l="-757" t="-1227" r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7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3F0605E-BABA-4482-9A44-BC5BB13F9250}"/>
              </a:ext>
            </a:extLst>
          </p:cNvPr>
          <p:cNvGrpSpPr/>
          <p:nvPr/>
        </p:nvGrpSpPr>
        <p:grpSpPr>
          <a:xfrm>
            <a:off x="4248614" y="1394207"/>
            <a:ext cx="5447786" cy="3042905"/>
            <a:chOff x="1152270" y="602119"/>
            <a:chExt cx="7123928" cy="394475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EE493FA-EE64-4C05-AB0E-B12CBF4D6527}"/>
                </a:ext>
              </a:extLst>
            </p:cNvPr>
            <p:cNvSpPr/>
            <p:nvPr/>
          </p:nvSpPr>
          <p:spPr>
            <a:xfrm>
              <a:off x="4867665" y="602119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21CFD85-5477-479D-A7E2-B8910C50D4E0}"/>
                </a:ext>
              </a:extLst>
            </p:cNvPr>
            <p:cNvSpPr/>
            <p:nvPr/>
          </p:nvSpPr>
          <p:spPr>
            <a:xfrm>
              <a:off x="6797624" y="1719993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A86022E-9366-4CF9-946B-FE1DFD3999B7}"/>
                </a:ext>
              </a:extLst>
            </p:cNvPr>
            <p:cNvSpPr/>
            <p:nvPr/>
          </p:nvSpPr>
          <p:spPr>
            <a:xfrm>
              <a:off x="6096000" y="2837868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AB39D7B-E02C-467D-AF4C-337A0C4B3D0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6465672" y="2257105"/>
              <a:ext cx="440225" cy="580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B570623-14D9-4354-9D5A-92A59EFE8A70}"/>
                </a:ext>
              </a:extLst>
            </p:cNvPr>
            <p:cNvSpPr/>
            <p:nvPr/>
          </p:nvSpPr>
          <p:spPr>
            <a:xfrm>
              <a:off x="2889856" y="1719993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37A35ED-80BB-40E0-9ADF-FEB26307501E}"/>
                </a:ext>
              </a:extLst>
            </p:cNvPr>
            <p:cNvSpPr/>
            <p:nvPr/>
          </p:nvSpPr>
          <p:spPr>
            <a:xfrm>
              <a:off x="4026389" y="2837867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B6E3D7B-C945-43AF-81FC-2FB11B868AFE}"/>
                </a:ext>
              </a:extLst>
            </p:cNvPr>
            <p:cNvCxnSpPr>
              <a:cxnSpLocks/>
              <a:stCxn id="11" idx="3"/>
              <a:endCxn id="19" idx="0"/>
            </p:cNvCxnSpPr>
            <p:nvPr/>
          </p:nvCxnSpPr>
          <p:spPr>
            <a:xfrm flipH="1">
              <a:off x="2223566" y="2257106"/>
              <a:ext cx="774564" cy="542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1821B2-796B-4EDD-BBC5-70C577532727}"/>
                </a:ext>
              </a:extLst>
            </p:cNvPr>
            <p:cNvCxnSpPr>
              <a:stCxn id="11" idx="5"/>
              <a:endCxn id="12" idx="0"/>
            </p:cNvCxnSpPr>
            <p:nvPr/>
          </p:nvCxnSpPr>
          <p:spPr>
            <a:xfrm>
              <a:off x="3520926" y="2257106"/>
              <a:ext cx="875135" cy="580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2BCD573-A437-448C-B012-9EA8843BDB86}"/>
                </a:ext>
              </a:extLst>
            </p:cNvPr>
            <p:cNvCxnSpPr>
              <a:stCxn id="5" idx="3"/>
              <a:endCxn id="11" idx="0"/>
            </p:cNvCxnSpPr>
            <p:nvPr/>
          </p:nvCxnSpPr>
          <p:spPr>
            <a:xfrm flipH="1">
              <a:off x="3259528" y="1139232"/>
              <a:ext cx="1716411" cy="580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EB5DEEC-2587-460B-9913-005A4294E275}"/>
                </a:ext>
              </a:extLst>
            </p:cNvPr>
            <p:cNvCxnSpPr>
              <a:stCxn id="5" idx="5"/>
              <a:endCxn id="7" idx="0"/>
            </p:cNvCxnSpPr>
            <p:nvPr/>
          </p:nvCxnSpPr>
          <p:spPr>
            <a:xfrm>
              <a:off x="5498735" y="1139232"/>
              <a:ext cx="1668561" cy="580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FF82B29-BB09-44AD-AF84-3613F68297E4}"/>
                </a:ext>
              </a:extLst>
            </p:cNvPr>
            <p:cNvSpPr/>
            <p:nvPr/>
          </p:nvSpPr>
          <p:spPr>
            <a:xfrm>
              <a:off x="7536854" y="2837867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64B0B77-75D1-4233-AB3B-A68EEDEB1E97}"/>
                </a:ext>
              </a:extLst>
            </p:cNvPr>
            <p:cNvCxnSpPr>
              <a:stCxn id="7" idx="5"/>
              <a:endCxn id="17" idx="0"/>
            </p:cNvCxnSpPr>
            <p:nvPr/>
          </p:nvCxnSpPr>
          <p:spPr>
            <a:xfrm>
              <a:off x="7428693" y="2257106"/>
              <a:ext cx="477833" cy="580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1D9432E-3FB6-4585-A3D8-6D1CAE6E8DED}"/>
                </a:ext>
              </a:extLst>
            </p:cNvPr>
            <p:cNvSpPr/>
            <p:nvPr/>
          </p:nvSpPr>
          <p:spPr>
            <a:xfrm>
              <a:off x="1853894" y="2799733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F258A71-ADA0-4982-B0E5-9A5CCB085F00}"/>
                </a:ext>
              </a:extLst>
            </p:cNvPr>
            <p:cNvSpPr/>
            <p:nvPr/>
          </p:nvSpPr>
          <p:spPr>
            <a:xfrm>
              <a:off x="1152270" y="3917608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A07FFCD-A369-4354-A835-CFF2D1DCC0A7}"/>
                </a:ext>
              </a:extLst>
            </p:cNvPr>
            <p:cNvSpPr/>
            <p:nvPr/>
          </p:nvSpPr>
          <p:spPr>
            <a:xfrm>
              <a:off x="2593238" y="3917607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E1647CE-43D0-4FB6-8A19-C98E816C4E21}"/>
                </a:ext>
              </a:extLst>
            </p:cNvPr>
            <p:cNvCxnSpPr>
              <a:stCxn id="19" idx="3"/>
              <a:endCxn id="20" idx="0"/>
            </p:cNvCxnSpPr>
            <p:nvPr/>
          </p:nvCxnSpPr>
          <p:spPr>
            <a:xfrm flipH="1">
              <a:off x="1521942" y="3336845"/>
              <a:ext cx="440225" cy="580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534AB27-067B-4EEF-8C17-25A56EFCFC93}"/>
                </a:ext>
              </a:extLst>
            </p:cNvPr>
            <p:cNvCxnSpPr>
              <a:stCxn id="19" idx="5"/>
              <a:endCxn id="21" idx="0"/>
            </p:cNvCxnSpPr>
            <p:nvPr/>
          </p:nvCxnSpPr>
          <p:spPr>
            <a:xfrm>
              <a:off x="2484963" y="3336845"/>
              <a:ext cx="477947" cy="580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2D5C6F8-D4DE-49DC-85D3-1EABC362D03B}"/>
                </a:ext>
              </a:extLst>
            </p:cNvPr>
            <p:cNvSpPr/>
            <p:nvPr/>
          </p:nvSpPr>
          <p:spPr>
            <a:xfrm>
              <a:off x="3385163" y="3917608"/>
              <a:ext cx="739344" cy="629267"/>
            </a:xfrm>
            <a:prstGeom prst="ellipse">
              <a:avLst/>
            </a:prstGeom>
            <a:solidFill>
              <a:srgbClr val="FBD5BD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3F90290-5BEB-4273-9FF0-3FE08E2AC8C3}"/>
                </a:ext>
              </a:extLst>
            </p:cNvPr>
            <p:cNvCxnSpPr>
              <a:cxnSpLocks/>
              <a:stCxn id="12" idx="3"/>
              <a:endCxn id="24" idx="0"/>
            </p:cNvCxnSpPr>
            <p:nvPr/>
          </p:nvCxnSpPr>
          <p:spPr>
            <a:xfrm flipH="1">
              <a:off x="3754835" y="3374980"/>
              <a:ext cx="379828" cy="542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0543328-88F5-4776-BAA7-AC8E2C9535DD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특징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DDD2-D3FD-4A0C-B4D9-88128EE54A64}"/>
              </a:ext>
            </a:extLst>
          </p:cNvPr>
          <p:cNvSpPr txBox="1"/>
          <p:nvPr/>
        </p:nvSpPr>
        <p:spPr>
          <a:xfrm>
            <a:off x="1487811" y="4566607"/>
            <a:ext cx="7841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히프</a:t>
            </a:r>
            <a:r>
              <a:rPr lang="ko-KR" altLang="en-US" sz="1400" dirty="0"/>
              <a:t> 트리에서는 중복된 값을 허용합니다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히프</a:t>
            </a:r>
            <a:r>
              <a:rPr lang="ko-KR" altLang="en-US" sz="1400" dirty="0"/>
              <a:t> 안에서는 데이터들은 느슨한 정렬 상태를 유지합니다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큰 값이 상위 레벨에 있고 작은 값이 하위 레벨에 있다는 정도입니다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 err="1"/>
              <a:t>히프의</a:t>
            </a:r>
            <a:r>
              <a:rPr lang="ko-KR" altLang="en-US" sz="1400" dirty="0"/>
              <a:t> 목적은 삭제 연산이 수행될 때마다 가장 큰 값을 찾아내기만 하면 되는 것이므로 전체를 정렬할 필요가 없습니다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히프는</a:t>
            </a:r>
            <a:r>
              <a:rPr lang="ko-KR" altLang="en-US" sz="1400" dirty="0"/>
              <a:t> 완전 이진 트리</a:t>
            </a:r>
            <a:r>
              <a:rPr lang="en-US" altLang="ko-KR" sz="1400" dirty="0"/>
              <a:t>(complete binary tree)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463C8-336A-406A-8837-A0E89DEBFD8C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종류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927047-AAF9-4BCB-B602-04ACA5CE845E}"/>
              </a:ext>
            </a:extLst>
          </p:cNvPr>
          <p:cNvGrpSpPr/>
          <p:nvPr/>
        </p:nvGrpSpPr>
        <p:grpSpPr>
          <a:xfrm>
            <a:off x="6306841" y="1189052"/>
            <a:ext cx="4682736" cy="2597629"/>
            <a:chOff x="1319821" y="602119"/>
            <a:chExt cx="6956377" cy="3950142"/>
          </a:xfrm>
          <a:solidFill>
            <a:srgbClr val="FBD5BD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BB46AC-46E4-4E46-A448-6C0F31A119F2}"/>
                </a:ext>
              </a:extLst>
            </p:cNvPr>
            <p:cNvSpPr/>
            <p:nvPr/>
          </p:nvSpPr>
          <p:spPr>
            <a:xfrm>
              <a:off x="4867665" y="602119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69BD3F1-8323-420D-9480-402E9C8FCFA5}"/>
                </a:ext>
              </a:extLst>
            </p:cNvPr>
            <p:cNvSpPr/>
            <p:nvPr/>
          </p:nvSpPr>
          <p:spPr>
            <a:xfrm>
              <a:off x="6797624" y="1719993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F902B2-2B10-4931-A24D-28A9CA122DE2}"/>
                </a:ext>
              </a:extLst>
            </p:cNvPr>
            <p:cNvSpPr/>
            <p:nvPr/>
          </p:nvSpPr>
          <p:spPr>
            <a:xfrm>
              <a:off x="6096000" y="2837868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46E3CE3-A3B0-4DB9-9970-40FC048A0EC9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 flipH="1">
              <a:off x="6465672" y="2257105"/>
              <a:ext cx="440225" cy="58076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16EFF5C-08C8-416C-87AD-3AB34F7BA144}"/>
                </a:ext>
              </a:extLst>
            </p:cNvPr>
            <p:cNvSpPr/>
            <p:nvPr/>
          </p:nvSpPr>
          <p:spPr>
            <a:xfrm>
              <a:off x="2889856" y="1719993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607BD26-4550-44AF-8D4C-D908A4A0B79D}"/>
                </a:ext>
              </a:extLst>
            </p:cNvPr>
            <p:cNvSpPr/>
            <p:nvPr/>
          </p:nvSpPr>
          <p:spPr>
            <a:xfrm>
              <a:off x="4026389" y="2837867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65D5348-B4B1-4EFC-814E-FD66C728D1CE}"/>
                </a:ext>
              </a:extLst>
            </p:cNvPr>
            <p:cNvCxnSpPr>
              <a:cxnSpLocks/>
              <a:stCxn id="13" idx="3"/>
              <a:endCxn id="21" idx="0"/>
            </p:cNvCxnSpPr>
            <p:nvPr/>
          </p:nvCxnSpPr>
          <p:spPr>
            <a:xfrm flipH="1">
              <a:off x="2223566" y="2257106"/>
              <a:ext cx="774564" cy="54262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2BCFE7-A59F-482E-8B9C-6F5E35D2E311}"/>
                </a:ext>
              </a:extLst>
            </p:cNvPr>
            <p:cNvCxnSpPr>
              <a:stCxn id="13" idx="5"/>
              <a:endCxn id="14" idx="0"/>
            </p:cNvCxnSpPr>
            <p:nvPr/>
          </p:nvCxnSpPr>
          <p:spPr>
            <a:xfrm>
              <a:off x="3520926" y="2257106"/>
              <a:ext cx="875135" cy="5807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C3E093-2458-402B-B56F-F6C55B90BC4A}"/>
                </a:ext>
              </a:extLst>
            </p:cNvPr>
            <p:cNvCxnSpPr>
              <a:stCxn id="8" idx="3"/>
              <a:endCxn id="13" idx="0"/>
            </p:cNvCxnSpPr>
            <p:nvPr/>
          </p:nvCxnSpPr>
          <p:spPr>
            <a:xfrm flipH="1">
              <a:off x="3259528" y="1139232"/>
              <a:ext cx="1716411" cy="5807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85A58B-3E2E-425C-BEBB-EFE285078739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5498735" y="1139232"/>
              <a:ext cx="1668561" cy="5807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FD6C91-473D-463C-991D-84FEFD67AA16}"/>
                </a:ext>
              </a:extLst>
            </p:cNvPr>
            <p:cNvSpPr/>
            <p:nvPr/>
          </p:nvSpPr>
          <p:spPr>
            <a:xfrm>
              <a:off x="7536854" y="2837867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27841B8-B1C1-4E61-9FC2-DE3E3C70E658}"/>
                </a:ext>
              </a:extLst>
            </p:cNvPr>
            <p:cNvCxnSpPr>
              <a:stCxn id="10" idx="5"/>
              <a:endCxn id="19" idx="0"/>
            </p:cNvCxnSpPr>
            <p:nvPr/>
          </p:nvCxnSpPr>
          <p:spPr>
            <a:xfrm>
              <a:off x="7428693" y="2257106"/>
              <a:ext cx="477833" cy="5807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CF3E6D2-123F-4B0B-9630-1D4783F3EA4C}"/>
                </a:ext>
              </a:extLst>
            </p:cNvPr>
            <p:cNvSpPr/>
            <p:nvPr/>
          </p:nvSpPr>
          <p:spPr>
            <a:xfrm>
              <a:off x="1853894" y="2799733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A2FF31F-0BE5-46B0-8DE8-BE8A76F028AE}"/>
                </a:ext>
              </a:extLst>
            </p:cNvPr>
            <p:cNvSpPr/>
            <p:nvPr/>
          </p:nvSpPr>
          <p:spPr>
            <a:xfrm>
              <a:off x="1319821" y="3922995"/>
              <a:ext cx="739344" cy="62926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3393C76-1D0F-4754-8BD0-E0BC2BDFBE7B}"/>
                </a:ext>
              </a:extLst>
            </p:cNvPr>
            <p:cNvSpPr/>
            <p:nvPr/>
          </p:nvSpPr>
          <p:spPr>
            <a:xfrm>
              <a:off x="2434692" y="3917607"/>
              <a:ext cx="739344" cy="62926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AA48CEF-24B9-42F0-BDBA-A9A75418A6B5}"/>
                </a:ext>
              </a:extLst>
            </p:cNvPr>
            <p:cNvCxnSpPr>
              <a:stCxn id="21" idx="3"/>
              <a:endCxn id="22" idx="0"/>
            </p:cNvCxnSpPr>
            <p:nvPr/>
          </p:nvCxnSpPr>
          <p:spPr>
            <a:xfrm flipH="1">
              <a:off x="1689494" y="3336846"/>
              <a:ext cx="272675" cy="5861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85043E3-A7A4-4227-AB89-ED746F86C9E6}"/>
                </a:ext>
              </a:extLst>
            </p:cNvPr>
            <p:cNvCxnSpPr>
              <a:stCxn id="21" idx="5"/>
              <a:endCxn id="23" idx="0"/>
            </p:cNvCxnSpPr>
            <p:nvPr/>
          </p:nvCxnSpPr>
          <p:spPr>
            <a:xfrm>
              <a:off x="2484963" y="3336846"/>
              <a:ext cx="319402" cy="5807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58C303F-5D1F-4D2B-BE1D-CF1914C2D1B8}"/>
                </a:ext>
              </a:extLst>
            </p:cNvPr>
            <p:cNvSpPr/>
            <p:nvPr/>
          </p:nvSpPr>
          <p:spPr>
            <a:xfrm>
              <a:off x="3385163" y="3917608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1C88B74-418A-48ED-AE75-E34F8FAA18B6}"/>
                </a:ext>
              </a:extLst>
            </p:cNvPr>
            <p:cNvCxnSpPr>
              <a:cxnSpLocks/>
              <a:stCxn id="14" idx="3"/>
              <a:endCxn id="26" idx="0"/>
            </p:cNvCxnSpPr>
            <p:nvPr/>
          </p:nvCxnSpPr>
          <p:spPr>
            <a:xfrm flipH="1">
              <a:off x="3754835" y="3374980"/>
              <a:ext cx="379828" cy="54262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77410C4-5186-4408-8CE4-459CEA768A57}"/>
              </a:ext>
            </a:extLst>
          </p:cNvPr>
          <p:cNvGrpSpPr/>
          <p:nvPr/>
        </p:nvGrpSpPr>
        <p:grpSpPr>
          <a:xfrm>
            <a:off x="6368396" y="3931257"/>
            <a:ext cx="4653403" cy="2594087"/>
            <a:chOff x="1363396" y="602119"/>
            <a:chExt cx="6912802" cy="3944756"/>
          </a:xfrm>
          <a:solidFill>
            <a:srgbClr val="FBD5BD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F1FEAF9-63A2-405F-83D4-27F9B0D2CD18}"/>
                </a:ext>
              </a:extLst>
            </p:cNvPr>
            <p:cNvSpPr/>
            <p:nvPr/>
          </p:nvSpPr>
          <p:spPr>
            <a:xfrm>
              <a:off x="4867665" y="602119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846ED27-A9DC-4B6D-8998-67E20371E2F1}"/>
                </a:ext>
              </a:extLst>
            </p:cNvPr>
            <p:cNvSpPr/>
            <p:nvPr/>
          </p:nvSpPr>
          <p:spPr>
            <a:xfrm>
              <a:off x="6797624" y="1719993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1C4EE42-6982-4126-AB62-440C6EED7BDD}"/>
                </a:ext>
              </a:extLst>
            </p:cNvPr>
            <p:cNvSpPr/>
            <p:nvPr/>
          </p:nvSpPr>
          <p:spPr>
            <a:xfrm>
              <a:off x="6096000" y="2837868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580127B-6DDD-4BFF-A2AB-EFE9E13F2C77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6465672" y="2257105"/>
              <a:ext cx="440225" cy="58076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A5445F8-A542-4C46-98C4-B3DE9126F5D4}"/>
                </a:ext>
              </a:extLst>
            </p:cNvPr>
            <p:cNvSpPr/>
            <p:nvPr/>
          </p:nvSpPr>
          <p:spPr>
            <a:xfrm>
              <a:off x="2889856" y="1719993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D395010-37A4-4ACB-AC7A-240D16922C20}"/>
                </a:ext>
              </a:extLst>
            </p:cNvPr>
            <p:cNvSpPr/>
            <p:nvPr/>
          </p:nvSpPr>
          <p:spPr>
            <a:xfrm>
              <a:off x="4026389" y="2837867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F063B0C-35CB-4AD4-94E9-BD3F54C14194}"/>
                </a:ext>
              </a:extLst>
            </p:cNvPr>
            <p:cNvCxnSpPr>
              <a:cxnSpLocks/>
              <a:stCxn id="33" idx="3"/>
              <a:endCxn id="41" idx="0"/>
            </p:cNvCxnSpPr>
            <p:nvPr/>
          </p:nvCxnSpPr>
          <p:spPr>
            <a:xfrm flipH="1">
              <a:off x="2223566" y="2257106"/>
              <a:ext cx="774564" cy="54262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12DD671-6FDA-44F8-BC82-1C159007E1F6}"/>
                </a:ext>
              </a:extLst>
            </p:cNvPr>
            <p:cNvCxnSpPr>
              <a:stCxn id="33" idx="5"/>
              <a:endCxn id="34" idx="0"/>
            </p:cNvCxnSpPr>
            <p:nvPr/>
          </p:nvCxnSpPr>
          <p:spPr>
            <a:xfrm>
              <a:off x="3520926" y="2257106"/>
              <a:ext cx="875135" cy="5807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F90130B-C296-4F31-9E93-FAADC8FB03E1}"/>
                </a:ext>
              </a:extLst>
            </p:cNvPr>
            <p:cNvCxnSpPr>
              <a:stCxn id="29" idx="3"/>
              <a:endCxn id="33" idx="0"/>
            </p:cNvCxnSpPr>
            <p:nvPr/>
          </p:nvCxnSpPr>
          <p:spPr>
            <a:xfrm flipH="1">
              <a:off x="3259528" y="1139232"/>
              <a:ext cx="1716411" cy="5807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4924DF2-823C-4738-ABFF-E2316F20B349}"/>
                </a:ext>
              </a:extLst>
            </p:cNvPr>
            <p:cNvCxnSpPr>
              <a:stCxn id="29" idx="5"/>
              <a:endCxn id="30" idx="0"/>
            </p:cNvCxnSpPr>
            <p:nvPr/>
          </p:nvCxnSpPr>
          <p:spPr>
            <a:xfrm>
              <a:off x="5498735" y="1139232"/>
              <a:ext cx="1668561" cy="5807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7547246-A573-4D3F-9429-D2A114759E89}"/>
                </a:ext>
              </a:extLst>
            </p:cNvPr>
            <p:cNvSpPr/>
            <p:nvPr/>
          </p:nvSpPr>
          <p:spPr>
            <a:xfrm>
              <a:off x="7536854" y="2837867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6E65BB1-DAB6-47CF-9417-961350422E06}"/>
                </a:ext>
              </a:extLst>
            </p:cNvPr>
            <p:cNvCxnSpPr>
              <a:cxnSpLocks/>
              <a:stCxn id="30" idx="5"/>
              <a:endCxn id="39" idx="0"/>
            </p:cNvCxnSpPr>
            <p:nvPr/>
          </p:nvCxnSpPr>
          <p:spPr>
            <a:xfrm>
              <a:off x="7428693" y="2257106"/>
              <a:ext cx="477833" cy="58076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EE59215-A8D1-439D-BE91-256C1A2E6B12}"/>
                </a:ext>
              </a:extLst>
            </p:cNvPr>
            <p:cNvSpPr/>
            <p:nvPr/>
          </p:nvSpPr>
          <p:spPr>
            <a:xfrm>
              <a:off x="1853894" y="2799733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E1D5B27-0B56-43A7-97EA-CFAED81E27C4}"/>
                </a:ext>
              </a:extLst>
            </p:cNvPr>
            <p:cNvSpPr/>
            <p:nvPr/>
          </p:nvSpPr>
          <p:spPr>
            <a:xfrm>
              <a:off x="1363396" y="3917609"/>
              <a:ext cx="739344" cy="62926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9F415B8-733D-4522-BD36-B3A5F8D884B3}"/>
                </a:ext>
              </a:extLst>
            </p:cNvPr>
            <p:cNvSpPr/>
            <p:nvPr/>
          </p:nvSpPr>
          <p:spPr>
            <a:xfrm>
              <a:off x="2418276" y="3917609"/>
              <a:ext cx="739344" cy="629266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CCBC598-03F6-4ED4-8DFF-CF1879888A5E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 flipH="1">
              <a:off x="1733069" y="3336846"/>
              <a:ext cx="229100" cy="58076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2EE8830-706E-48E4-9846-5F213B36B4BD}"/>
                </a:ext>
              </a:extLst>
            </p:cNvPr>
            <p:cNvCxnSpPr>
              <a:stCxn id="41" idx="5"/>
              <a:endCxn id="43" idx="0"/>
            </p:cNvCxnSpPr>
            <p:nvPr/>
          </p:nvCxnSpPr>
          <p:spPr>
            <a:xfrm>
              <a:off x="2484963" y="3336846"/>
              <a:ext cx="302986" cy="58076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1ABCF60-B92D-4392-8379-649D06D46B70}"/>
                </a:ext>
              </a:extLst>
            </p:cNvPr>
            <p:cNvSpPr/>
            <p:nvPr/>
          </p:nvSpPr>
          <p:spPr>
            <a:xfrm>
              <a:off x="3385163" y="3917608"/>
              <a:ext cx="739344" cy="6292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85A6273-49C0-42F2-8A8D-77FC4A82F457}"/>
                </a:ext>
              </a:extLst>
            </p:cNvPr>
            <p:cNvCxnSpPr>
              <a:cxnSpLocks/>
              <a:stCxn id="34" idx="3"/>
              <a:endCxn id="46" idx="0"/>
            </p:cNvCxnSpPr>
            <p:nvPr/>
          </p:nvCxnSpPr>
          <p:spPr>
            <a:xfrm flipH="1">
              <a:off x="3754835" y="3374980"/>
              <a:ext cx="379828" cy="54262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C65547-5443-4198-ACB2-C7D2D0D59C7C}"/>
                  </a:ext>
                </a:extLst>
              </p:cNvPr>
              <p:cNvSpPr txBox="1"/>
              <p:nvPr/>
            </p:nvSpPr>
            <p:spPr>
              <a:xfrm>
                <a:off x="1808867" y="1947963"/>
                <a:ext cx="3517310" cy="1235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최대 </a:t>
                </a:r>
                <a:r>
                  <a:rPr lang="ko-KR" altLang="en-US" b="1" dirty="0" err="1"/>
                  <a:t>히프</a:t>
                </a:r>
                <a:r>
                  <a:rPr lang="en-US" altLang="ko-KR" b="1" dirty="0"/>
                  <a:t>(max heap):</a:t>
                </a:r>
              </a:p>
              <a:p>
                <a:r>
                  <a:rPr lang="ko-KR" altLang="en-US" sz="1400" dirty="0"/>
                  <a:t>부모 노드의 키 값이 자식 노드의 키 값보다</a:t>
                </a:r>
                <a:endParaRPr lang="en-US" altLang="ko-KR" sz="1400" dirty="0"/>
              </a:p>
              <a:p>
                <a:r>
                  <a:rPr lang="ko-KR" altLang="en-US" sz="1400" dirty="0"/>
                  <a:t>크거나 같은 완전 이진 트리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부모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노드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자식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노드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C65547-5443-4198-ACB2-C7D2D0D59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867" y="1947963"/>
                <a:ext cx="3517310" cy="1235146"/>
              </a:xfrm>
              <a:prstGeom prst="rect">
                <a:avLst/>
              </a:prstGeom>
              <a:blipFill>
                <a:blip r:embed="rId3"/>
                <a:stretch>
                  <a:fillRect l="-1382" t="-3431"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94BBDD-2851-440D-A0D7-2E7459D4E59C}"/>
                  </a:ext>
                </a:extLst>
              </p:cNvPr>
              <p:cNvSpPr txBox="1"/>
              <p:nvPr/>
            </p:nvSpPr>
            <p:spPr>
              <a:xfrm>
                <a:off x="1792939" y="4599683"/>
                <a:ext cx="3517310" cy="1235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최소 </a:t>
                </a:r>
                <a:r>
                  <a:rPr lang="ko-KR" altLang="en-US" b="1" dirty="0" err="1"/>
                  <a:t>히프</a:t>
                </a:r>
                <a:r>
                  <a:rPr lang="en-US" altLang="ko-KR" b="1" dirty="0"/>
                  <a:t>(max heap):</a:t>
                </a:r>
              </a:p>
              <a:p>
                <a:r>
                  <a:rPr lang="ko-KR" altLang="en-US" sz="1400" dirty="0"/>
                  <a:t>부모 노드의 키 값이 자식 노드의 키 값보다</a:t>
                </a:r>
                <a:endParaRPr lang="en-US" altLang="ko-KR" sz="1400" dirty="0"/>
              </a:p>
              <a:p>
                <a:r>
                  <a:rPr lang="ko-KR" altLang="en-US" sz="1400" dirty="0"/>
                  <a:t>작거나 같은 완전 이진 트리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부모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노드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자식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노드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94BBDD-2851-440D-A0D7-2E7459D4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39" y="4599683"/>
                <a:ext cx="3517310" cy="1235146"/>
              </a:xfrm>
              <a:prstGeom prst="rect">
                <a:avLst/>
              </a:prstGeom>
              <a:blipFill>
                <a:blip r:embed="rId4"/>
                <a:stretch>
                  <a:fillRect l="-1209" t="-3431" b="-9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3250" y="863600"/>
            <a:ext cx="6032500" cy="95250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3249" y="2134394"/>
            <a:ext cx="6032499" cy="701086"/>
          </a:xfrm>
        </p:spPr>
        <p:txBody>
          <a:bodyPr/>
          <a:lstStyle/>
          <a:p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	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우선순위 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BB9C8CF1-F72B-4317-9035-77566482BA97}"/>
              </a:ext>
            </a:extLst>
          </p:cNvPr>
          <p:cNvSpPr txBox="1">
            <a:spLocks/>
          </p:cNvSpPr>
          <p:nvPr/>
        </p:nvSpPr>
        <p:spPr>
          <a:xfrm>
            <a:off x="3143247" y="3153774"/>
            <a:ext cx="6032499" cy="701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3600" kern="1200" spc="0">
                <a:solidFill>
                  <a:srgbClr val="F1404B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	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히프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34D8B213-4DEA-49E6-A2E7-F5AB20556FD7}"/>
              </a:ext>
            </a:extLst>
          </p:cNvPr>
          <p:cNvSpPr txBox="1">
            <a:spLocks/>
          </p:cNvSpPr>
          <p:nvPr/>
        </p:nvSpPr>
        <p:spPr>
          <a:xfrm>
            <a:off x="3143246" y="4173154"/>
            <a:ext cx="7201226" cy="701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3600" kern="1200" spc="0">
                <a:solidFill>
                  <a:srgbClr val="F1404B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	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히프를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사용한 예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21B79-70D5-45A8-91F5-67C0C97416D1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구현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8" name="표 29">
            <a:extLst>
              <a:ext uri="{FF2B5EF4-FFF2-40B4-BE49-F238E27FC236}">
                <a16:creationId xmlns:a16="http://schemas.microsoft.com/office/drawing/2014/main" id="{3EBF6F97-28AE-40E0-B1D2-D4283B99B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654"/>
              </p:ext>
            </p:extLst>
          </p:nvPr>
        </p:nvGraphicFramePr>
        <p:xfrm>
          <a:off x="5447928" y="4969580"/>
          <a:ext cx="6607140" cy="6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95">
                  <a:extLst>
                    <a:ext uri="{9D8B030D-6E8A-4147-A177-3AD203B41FA5}">
                      <a16:colId xmlns:a16="http://schemas.microsoft.com/office/drawing/2014/main" val="4273439424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3565612211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914663572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3011157258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2108755826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3970546715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807754937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4031717288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2233968817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3294905665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174363270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459359908"/>
                    </a:ext>
                  </a:extLst>
                </a:gridCol>
              </a:tblGrid>
              <a:tr h="32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460403"/>
                  </a:ext>
                </a:extLst>
              </a:tr>
              <a:tr h="3259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3151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039928DC-7B34-492E-9443-323498EEB7F5}"/>
              </a:ext>
            </a:extLst>
          </p:cNvPr>
          <p:cNvGrpSpPr/>
          <p:nvPr/>
        </p:nvGrpSpPr>
        <p:grpSpPr>
          <a:xfrm>
            <a:off x="5736770" y="1816899"/>
            <a:ext cx="5359099" cy="2985283"/>
            <a:chOff x="2399252" y="1331405"/>
            <a:chExt cx="6258187" cy="3525427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337DE-B0B7-41FA-BBA0-EC707541F980}"/>
                </a:ext>
              </a:extLst>
            </p:cNvPr>
            <p:cNvSpPr txBox="1"/>
            <p:nvPr/>
          </p:nvSpPr>
          <p:spPr>
            <a:xfrm>
              <a:off x="7525081" y="2264280"/>
              <a:ext cx="261652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D4D11D-C8E6-4AAC-A71B-2FD42B0D0921}"/>
                </a:ext>
              </a:extLst>
            </p:cNvPr>
            <p:cNvSpPr txBox="1"/>
            <p:nvPr/>
          </p:nvSpPr>
          <p:spPr>
            <a:xfrm>
              <a:off x="5028460" y="3084203"/>
              <a:ext cx="261652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43B039-9158-487A-9E76-D51825533690}"/>
                </a:ext>
              </a:extLst>
            </p:cNvPr>
            <p:cNvSpPr txBox="1"/>
            <p:nvPr/>
          </p:nvSpPr>
          <p:spPr>
            <a:xfrm>
              <a:off x="6893916" y="3084203"/>
              <a:ext cx="261652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D37A55-B08E-45B8-9923-5E9E72EF1AA6}"/>
                </a:ext>
              </a:extLst>
            </p:cNvPr>
            <p:cNvSpPr txBox="1"/>
            <p:nvPr/>
          </p:nvSpPr>
          <p:spPr>
            <a:xfrm>
              <a:off x="8190077" y="3081872"/>
              <a:ext cx="261652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F56D8F-50D4-43FF-B522-131C8BF1991F}"/>
                </a:ext>
              </a:extLst>
            </p:cNvPr>
            <p:cNvSpPr txBox="1"/>
            <p:nvPr/>
          </p:nvSpPr>
          <p:spPr>
            <a:xfrm>
              <a:off x="4534953" y="4004331"/>
              <a:ext cx="330329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8274E2D-6D05-4C97-BCD8-19F697367095}"/>
                </a:ext>
              </a:extLst>
            </p:cNvPr>
            <p:cNvGrpSpPr/>
            <p:nvPr/>
          </p:nvGrpSpPr>
          <p:grpSpPr>
            <a:xfrm>
              <a:off x="2399252" y="1608404"/>
              <a:ext cx="6258187" cy="3248428"/>
              <a:chOff x="2399252" y="1620732"/>
              <a:chExt cx="6258187" cy="3248428"/>
            </a:xfrm>
            <a:grpFill/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2E313C4-A3C5-4B06-B658-8D291D592E62}"/>
                  </a:ext>
                </a:extLst>
              </p:cNvPr>
              <p:cNvSpPr/>
              <p:nvPr/>
            </p:nvSpPr>
            <p:spPr>
              <a:xfrm>
                <a:off x="5591194" y="1620732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469A713-2B31-456F-BDCF-1533E4E2FB77}"/>
                  </a:ext>
                </a:extLst>
              </p:cNvPr>
              <p:cNvSpPr/>
              <p:nvPr/>
            </p:nvSpPr>
            <p:spPr>
              <a:xfrm>
                <a:off x="7327345" y="2541279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721B784-3E20-4FE8-8980-5D62D09AA9F1}"/>
                  </a:ext>
                </a:extLst>
              </p:cNvPr>
              <p:cNvSpPr/>
              <p:nvPr/>
            </p:nvSpPr>
            <p:spPr>
              <a:xfrm>
                <a:off x="6696179" y="3461827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06453B9-A5A3-45DA-96BD-1F16BD16EF31}"/>
                  </a:ext>
                </a:extLst>
              </p:cNvPr>
              <p:cNvCxnSpPr>
                <a:cxnSpLocks/>
                <a:stCxn id="41" idx="3"/>
                <a:endCxn id="42" idx="0"/>
              </p:cNvCxnSpPr>
              <p:nvPr/>
            </p:nvCxnSpPr>
            <p:spPr>
              <a:xfrm flipH="1">
                <a:off x="7028728" y="2983580"/>
                <a:ext cx="396017" cy="47824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BD2AA5F5-55C4-4153-983A-5B278EAE8D4D}"/>
                  </a:ext>
                </a:extLst>
              </p:cNvPr>
              <p:cNvSpPr/>
              <p:nvPr/>
            </p:nvSpPr>
            <p:spPr>
              <a:xfrm>
                <a:off x="3811999" y="2541279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CBD6B91-146F-4719-9C63-7E88B417AC27}"/>
                  </a:ext>
                </a:extLst>
              </p:cNvPr>
              <p:cNvSpPr/>
              <p:nvPr/>
            </p:nvSpPr>
            <p:spPr>
              <a:xfrm>
                <a:off x="4834400" y="3461826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25BE625-13BB-4FE2-8FD0-3874F864A57E}"/>
                  </a:ext>
                </a:extLst>
              </p:cNvPr>
              <p:cNvCxnSpPr>
                <a:cxnSpLocks/>
                <a:stCxn id="44" idx="3"/>
                <a:endCxn id="52" idx="0"/>
              </p:cNvCxnSpPr>
              <p:nvPr/>
            </p:nvCxnSpPr>
            <p:spPr>
              <a:xfrm flipH="1">
                <a:off x="3212618" y="2983581"/>
                <a:ext cx="696782" cy="44684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C2865E2-6679-4440-94CD-C48993908D2C}"/>
                  </a:ext>
                </a:extLst>
              </p:cNvPr>
              <p:cNvCxnSpPr>
                <a:stCxn id="44" idx="5"/>
                <a:endCxn id="45" idx="0"/>
              </p:cNvCxnSpPr>
              <p:nvPr/>
            </p:nvCxnSpPr>
            <p:spPr>
              <a:xfrm>
                <a:off x="4379696" y="2983581"/>
                <a:ext cx="787253" cy="4782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88C774C-1BFC-4381-AB23-827F2B336A26}"/>
                  </a:ext>
                </a:extLst>
              </p:cNvPr>
              <p:cNvCxnSpPr>
                <a:stCxn id="40" idx="3"/>
                <a:endCxn id="44" idx="0"/>
              </p:cNvCxnSpPr>
              <p:nvPr/>
            </p:nvCxnSpPr>
            <p:spPr>
              <a:xfrm flipH="1">
                <a:off x="4144548" y="2063034"/>
                <a:ext cx="1544047" cy="4782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E649E7CA-280A-4061-AEBE-CE91228EFCF9}"/>
                  </a:ext>
                </a:extLst>
              </p:cNvPr>
              <p:cNvCxnSpPr>
                <a:stCxn id="40" idx="5"/>
                <a:endCxn id="41" idx="0"/>
              </p:cNvCxnSpPr>
              <p:nvPr/>
            </p:nvCxnSpPr>
            <p:spPr>
              <a:xfrm>
                <a:off x="6158891" y="2063034"/>
                <a:ext cx="1501003" cy="4782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D66F96A-EE52-4F3B-AA47-EFBD78C9CCB2}"/>
                  </a:ext>
                </a:extLst>
              </p:cNvPr>
              <p:cNvSpPr/>
              <p:nvPr/>
            </p:nvSpPr>
            <p:spPr>
              <a:xfrm>
                <a:off x="7992341" y="3461826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F53FB0-8597-4096-B8BB-39554F93AD18}"/>
                  </a:ext>
                </a:extLst>
              </p:cNvPr>
              <p:cNvCxnSpPr>
                <a:stCxn id="41" idx="5"/>
                <a:endCxn id="50" idx="0"/>
              </p:cNvCxnSpPr>
              <p:nvPr/>
            </p:nvCxnSpPr>
            <p:spPr>
              <a:xfrm>
                <a:off x="7895041" y="2983581"/>
                <a:ext cx="429849" cy="4782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4D08965-908A-497A-A53E-D5C9D02686DD}"/>
                  </a:ext>
                </a:extLst>
              </p:cNvPr>
              <p:cNvSpPr/>
              <p:nvPr/>
            </p:nvSpPr>
            <p:spPr>
              <a:xfrm>
                <a:off x="2880069" y="3430423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C731F74-65C8-4A7B-8846-9205ECCCEF4D}"/>
                  </a:ext>
                </a:extLst>
              </p:cNvPr>
              <p:cNvSpPr/>
              <p:nvPr/>
            </p:nvSpPr>
            <p:spPr>
              <a:xfrm>
                <a:off x="2399252" y="4350970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8B7A76C-E0B0-4960-944B-D956258F939A}"/>
                  </a:ext>
                </a:extLst>
              </p:cNvPr>
              <p:cNvSpPr/>
              <p:nvPr/>
            </p:nvSpPr>
            <p:spPr>
              <a:xfrm>
                <a:off x="3346033" y="4350970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1475EC0-0F6A-4032-80DA-122FA155870A}"/>
                  </a:ext>
                </a:extLst>
              </p:cNvPr>
              <p:cNvCxnSpPr>
                <a:stCxn id="52" idx="3"/>
                <a:endCxn id="53" idx="0"/>
              </p:cNvCxnSpPr>
              <p:nvPr/>
            </p:nvCxnSpPr>
            <p:spPr>
              <a:xfrm flipH="1">
                <a:off x="2731801" y="3872725"/>
                <a:ext cx="245669" cy="4782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FB50490-851E-4975-91AC-C9B981E3447D}"/>
                  </a:ext>
                </a:extLst>
              </p:cNvPr>
              <p:cNvCxnSpPr>
                <a:stCxn id="52" idx="5"/>
                <a:endCxn id="54" idx="0"/>
              </p:cNvCxnSpPr>
              <p:nvPr/>
            </p:nvCxnSpPr>
            <p:spPr>
              <a:xfrm>
                <a:off x="3447766" y="3872725"/>
                <a:ext cx="230816" cy="4782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9077F345-5B2C-4855-B74C-E12B622F20D0}"/>
                  </a:ext>
                </a:extLst>
              </p:cNvPr>
              <p:cNvSpPr/>
              <p:nvPr/>
            </p:nvSpPr>
            <p:spPr>
              <a:xfrm>
                <a:off x="4379696" y="4350971"/>
                <a:ext cx="665098" cy="518189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FF86A7E-67EA-45B8-840C-F3D80610D76D}"/>
                  </a:ext>
                </a:extLst>
              </p:cNvPr>
              <p:cNvCxnSpPr>
                <a:cxnSpLocks/>
                <a:stCxn id="45" idx="3"/>
                <a:endCxn id="57" idx="0"/>
              </p:cNvCxnSpPr>
              <p:nvPr/>
            </p:nvCxnSpPr>
            <p:spPr>
              <a:xfrm flipH="1">
                <a:off x="4712245" y="3904128"/>
                <a:ext cx="219556" cy="44684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EF1009-BED9-40AB-8B0A-9ED618B4889E}"/>
                </a:ext>
              </a:extLst>
            </p:cNvPr>
            <p:cNvSpPr txBox="1"/>
            <p:nvPr/>
          </p:nvSpPr>
          <p:spPr>
            <a:xfrm>
              <a:off x="5788930" y="1331405"/>
              <a:ext cx="261652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DCAD8A6-92A7-4AE4-B3B4-60EDD498F66B}"/>
                </a:ext>
              </a:extLst>
            </p:cNvPr>
            <p:cNvSpPr txBox="1"/>
            <p:nvPr/>
          </p:nvSpPr>
          <p:spPr>
            <a:xfrm>
              <a:off x="4009735" y="2250786"/>
              <a:ext cx="261652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F32108-6C58-43B8-BA18-DD10E22006C8}"/>
                </a:ext>
              </a:extLst>
            </p:cNvPr>
            <p:cNvSpPr txBox="1"/>
            <p:nvPr/>
          </p:nvSpPr>
          <p:spPr>
            <a:xfrm>
              <a:off x="3081771" y="3071875"/>
              <a:ext cx="261652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C3F176-39BC-402A-8A2E-5CF8AEDC20A9}"/>
                </a:ext>
              </a:extLst>
            </p:cNvPr>
            <p:cNvSpPr txBox="1"/>
            <p:nvPr/>
          </p:nvSpPr>
          <p:spPr>
            <a:xfrm>
              <a:off x="2596988" y="3992004"/>
              <a:ext cx="261652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8704F38-A5EF-4A36-9142-11E1F35BC0D9}"/>
                </a:ext>
              </a:extLst>
            </p:cNvPr>
            <p:cNvSpPr txBox="1"/>
            <p:nvPr/>
          </p:nvSpPr>
          <p:spPr>
            <a:xfrm>
              <a:off x="3545167" y="3992894"/>
              <a:ext cx="261652" cy="267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CE7F69-0728-44D6-9E35-7D4E8EB5ABBD}"/>
              </a:ext>
            </a:extLst>
          </p:cNvPr>
          <p:cNvSpPr txBox="1"/>
          <p:nvPr/>
        </p:nvSpPr>
        <p:spPr>
          <a:xfrm>
            <a:off x="-5089" y="2766407"/>
            <a:ext cx="55084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/>
              <a:t>히프를</a:t>
            </a:r>
            <a:r>
              <a:rPr lang="ko-KR" altLang="en-US" sz="1400" b="1" dirty="0"/>
              <a:t> 저장하는 표준적인 자료구조는 배열입니다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pPr marL="742950" lvl="1" indent="-285750">
              <a:buFontTx/>
              <a:buChar char="-"/>
            </a:pPr>
            <a:r>
              <a:rPr lang="ko-KR" altLang="en-US" sz="1400" dirty="0" err="1"/>
              <a:t>히프는</a:t>
            </a:r>
            <a:r>
              <a:rPr lang="ko-KR" altLang="en-US" sz="1400" dirty="0"/>
              <a:t> 완전 이진 트리이기 때문에 각각의 노드에 번호를 붙일 수 있습니다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이 번호들을 배열의 인덱스로 생각하면 배열에 </a:t>
            </a:r>
            <a:r>
              <a:rPr lang="ko-KR" altLang="en-US" sz="1400" dirty="0" err="1"/>
              <a:t>히프의</a:t>
            </a:r>
            <a:r>
              <a:rPr lang="ko-KR" altLang="en-US" sz="1400" dirty="0"/>
              <a:t> 노드들을 저장할 수 있습니다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프로그램 구현을 쉽게 하기 위하여 배열의 </a:t>
            </a:r>
            <a:r>
              <a:rPr lang="en-US" altLang="ko-KR" sz="1400" dirty="0"/>
              <a:t>0 </a:t>
            </a:r>
            <a:r>
              <a:rPr lang="ko-KR" altLang="en-US" sz="1400" dirty="0"/>
              <a:t>인덱스는 사용하지 않습니다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545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27" name="표 29">
            <a:extLst>
              <a:ext uri="{FF2B5EF4-FFF2-40B4-BE49-F238E27FC236}">
                <a16:creationId xmlns:a16="http://schemas.microsoft.com/office/drawing/2014/main" id="{7A333112-3D38-488E-B27A-BA511293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78244"/>
              </p:ext>
            </p:extLst>
          </p:nvPr>
        </p:nvGraphicFramePr>
        <p:xfrm>
          <a:off x="5159896" y="4189362"/>
          <a:ext cx="68052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06">
                  <a:extLst>
                    <a:ext uri="{9D8B030D-6E8A-4147-A177-3AD203B41FA5}">
                      <a16:colId xmlns:a16="http://schemas.microsoft.com/office/drawing/2014/main" val="4273439424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3565612211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914663572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3011157258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2108755826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3970546715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807754937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4031717288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2233968817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3294905665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174363270"/>
                    </a:ext>
                  </a:extLst>
                </a:gridCol>
                <a:gridCol w="567106">
                  <a:extLst>
                    <a:ext uri="{9D8B030D-6E8A-4147-A177-3AD203B41FA5}">
                      <a16:colId xmlns:a16="http://schemas.microsoft.com/office/drawing/2014/main" val="45935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31513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C886D390-049E-4234-A88C-67C115A23D5B}"/>
              </a:ext>
            </a:extLst>
          </p:cNvPr>
          <p:cNvGrpSpPr/>
          <p:nvPr/>
        </p:nvGrpSpPr>
        <p:grpSpPr>
          <a:xfrm>
            <a:off x="5546169" y="978430"/>
            <a:ext cx="5568955" cy="3240359"/>
            <a:chOff x="2399252" y="768952"/>
            <a:chExt cx="6258187" cy="34579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BC6FAE9-DDC5-4FA9-9298-9B7DDF002624}"/>
                </a:ext>
              </a:extLst>
            </p:cNvPr>
            <p:cNvGrpSpPr/>
            <p:nvPr/>
          </p:nvGrpSpPr>
          <p:grpSpPr>
            <a:xfrm>
              <a:off x="2399252" y="978430"/>
              <a:ext cx="6258187" cy="3248428"/>
              <a:chOff x="1319403" y="602119"/>
              <a:chExt cx="6956795" cy="3944756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FE1F3EE-5FC3-4129-82AA-085FF8A190C8}"/>
                  </a:ext>
                </a:extLst>
              </p:cNvPr>
              <p:cNvSpPr/>
              <p:nvPr/>
            </p:nvSpPr>
            <p:spPr>
              <a:xfrm>
                <a:off x="4867665" y="602119"/>
                <a:ext cx="739344" cy="62926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52D13BB-EDD8-4011-A1B3-85EDB4FE4D4C}"/>
                  </a:ext>
                </a:extLst>
              </p:cNvPr>
              <p:cNvSpPr/>
              <p:nvPr/>
            </p:nvSpPr>
            <p:spPr>
              <a:xfrm>
                <a:off x="6797624" y="1719993"/>
                <a:ext cx="739344" cy="629267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9CAE3ED-E0C9-49A3-8E73-B4C6DAE80F52}"/>
                  </a:ext>
                </a:extLst>
              </p:cNvPr>
              <p:cNvSpPr/>
              <p:nvPr/>
            </p:nvSpPr>
            <p:spPr>
              <a:xfrm>
                <a:off x="6096000" y="2837868"/>
                <a:ext cx="739344" cy="629267"/>
              </a:xfrm>
              <a:prstGeom prst="ellipse">
                <a:avLst/>
              </a:prstGeom>
              <a:solidFill>
                <a:srgbClr val="FFCC99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93182F9-A7C4-40AE-AFA3-0C92BFBF1104}"/>
                  </a:ext>
                </a:extLst>
              </p:cNvPr>
              <p:cNvCxnSpPr>
                <a:cxnSpLocks/>
                <a:stCxn id="8" idx="3"/>
                <a:endCxn id="10" idx="0"/>
              </p:cNvCxnSpPr>
              <p:nvPr/>
            </p:nvCxnSpPr>
            <p:spPr>
              <a:xfrm flipH="1">
                <a:off x="6465672" y="2257105"/>
                <a:ext cx="440225" cy="5807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7418455-E4D7-4D5F-A7E5-E3C335DCC6B6}"/>
                  </a:ext>
                </a:extLst>
              </p:cNvPr>
              <p:cNvSpPr/>
              <p:nvPr/>
            </p:nvSpPr>
            <p:spPr>
              <a:xfrm>
                <a:off x="2889856" y="1719993"/>
                <a:ext cx="739344" cy="62926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C40A8B0-2EF3-46F5-B985-E73AC3D876C7}"/>
                  </a:ext>
                </a:extLst>
              </p:cNvPr>
              <p:cNvSpPr/>
              <p:nvPr/>
            </p:nvSpPr>
            <p:spPr>
              <a:xfrm>
                <a:off x="4026389" y="2837867"/>
                <a:ext cx="739344" cy="62926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E6B748A-73BE-4CBA-B741-BBC06FB465E9}"/>
                  </a:ext>
                </a:extLst>
              </p:cNvPr>
              <p:cNvCxnSpPr>
                <a:cxnSpLocks/>
                <a:stCxn id="12" idx="3"/>
                <a:endCxn id="20" idx="0"/>
              </p:cNvCxnSpPr>
              <p:nvPr/>
            </p:nvCxnSpPr>
            <p:spPr>
              <a:xfrm flipH="1">
                <a:off x="2223566" y="2257106"/>
                <a:ext cx="774564" cy="5426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2ECFB11-AF17-4A78-A6E4-10BB9CA2259A}"/>
                  </a:ext>
                </a:extLst>
              </p:cNvPr>
              <p:cNvCxnSpPr>
                <a:stCxn id="12" idx="5"/>
                <a:endCxn id="13" idx="0"/>
              </p:cNvCxnSpPr>
              <p:nvPr/>
            </p:nvCxnSpPr>
            <p:spPr>
              <a:xfrm>
                <a:off x="3520926" y="2257106"/>
                <a:ext cx="875135" cy="580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B58402D-3984-4A1A-A054-BA6961D48B22}"/>
                  </a:ext>
                </a:extLst>
              </p:cNvPr>
              <p:cNvCxnSpPr>
                <a:stCxn id="7" idx="3"/>
                <a:endCxn id="12" idx="0"/>
              </p:cNvCxnSpPr>
              <p:nvPr/>
            </p:nvCxnSpPr>
            <p:spPr>
              <a:xfrm flipH="1">
                <a:off x="3259528" y="1139232"/>
                <a:ext cx="1716411" cy="580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6356942-EBEC-4C6C-8E54-F35AFA90C719}"/>
                  </a:ext>
                </a:extLst>
              </p:cNvPr>
              <p:cNvCxnSpPr>
                <a:stCxn id="7" idx="5"/>
                <a:endCxn id="8" idx="0"/>
              </p:cNvCxnSpPr>
              <p:nvPr/>
            </p:nvCxnSpPr>
            <p:spPr>
              <a:xfrm>
                <a:off x="5498735" y="1139232"/>
                <a:ext cx="1668561" cy="580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D7A5945-331E-4C6D-AF91-E1DE1CDEF668}"/>
                  </a:ext>
                </a:extLst>
              </p:cNvPr>
              <p:cNvSpPr/>
              <p:nvPr/>
            </p:nvSpPr>
            <p:spPr>
              <a:xfrm>
                <a:off x="7536854" y="2837867"/>
                <a:ext cx="739344" cy="629267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33B4FB0-184A-4183-880D-CE8CB963B43B}"/>
                  </a:ext>
                </a:extLst>
              </p:cNvPr>
              <p:cNvCxnSpPr>
                <a:stCxn id="8" idx="5"/>
                <a:endCxn id="18" idx="0"/>
              </p:cNvCxnSpPr>
              <p:nvPr/>
            </p:nvCxnSpPr>
            <p:spPr>
              <a:xfrm>
                <a:off x="7428693" y="2257106"/>
                <a:ext cx="477833" cy="580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C5DD09C-1C1F-4BD3-AF0C-598CFBEE6E44}"/>
                  </a:ext>
                </a:extLst>
              </p:cNvPr>
              <p:cNvSpPr/>
              <p:nvPr/>
            </p:nvSpPr>
            <p:spPr>
              <a:xfrm>
                <a:off x="1853894" y="2799733"/>
                <a:ext cx="739344" cy="62926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C56482C-451B-4192-AC27-7526E3BBC0BC}"/>
                  </a:ext>
                </a:extLst>
              </p:cNvPr>
              <p:cNvSpPr/>
              <p:nvPr/>
            </p:nvSpPr>
            <p:spPr>
              <a:xfrm>
                <a:off x="1319403" y="3917607"/>
                <a:ext cx="739344" cy="62926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02028D-9652-4206-8682-8D6E31EF6566}"/>
                  </a:ext>
                </a:extLst>
              </p:cNvPr>
              <p:cNvSpPr/>
              <p:nvPr/>
            </p:nvSpPr>
            <p:spPr>
              <a:xfrm>
                <a:off x="2371874" y="3917607"/>
                <a:ext cx="739344" cy="62926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B7BCF62-AE37-463E-9B04-CA26762CB0C7}"/>
                  </a:ext>
                </a:extLst>
              </p:cNvPr>
              <p:cNvCxnSpPr>
                <a:stCxn id="20" idx="3"/>
                <a:endCxn id="21" idx="0"/>
              </p:cNvCxnSpPr>
              <p:nvPr/>
            </p:nvCxnSpPr>
            <p:spPr>
              <a:xfrm flipH="1">
                <a:off x="1689075" y="3336846"/>
                <a:ext cx="273093" cy="580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2327F1F-A415-43D9-82C8-CF1E4AF42098}"/>
                  </a:ext>
                </a:extLst>
              </p:cNvPr>
              <p:cNvCxnSpPr>
                <a:stCxn id="20" idx="5"/>
                <a:endCxn id="22" idx="0"/>
              </p:cNvCxnSpPr>
              <p:nvPr/>
            </p:nvCxnSpPr>
            <p:spPr>
              <a:xfrm>
                <a:off x="2484964" y="3336846"/>
                <a:ext cx="256582" cy="580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372395E-EA6B-4F44-89FC-3C344483DC05}"/>
                  </a:ext>
                </a:extLst>
              </p:cNvPr>
              <p:cNvSpPr/>
              <p:nvPr/>
            </p:nvSpPr>
            <p:spPr>
              <a:xfrm>
                <a:off x="3520926" y="3917608"/>
                <a:ext cx="739344" cy="62926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7AA64588-D27C-44DC-9673-A69B99F2EFB9}"/>
                  </a:ext>
                </a:extLst>
              </p:cNvPr>
              <p:cNvCxnSpPr>
                <a:cxnSpLocks/>
                <a:stCxn id="13" idx="3"/>
                <a:endCxn id="25" idx="0"/>
              </p:cNvCxnSpPr>
              <p:nvPr/>
            </p:nvCxnSpPr>
            <p:spPr>
              <a:xfrm flipH="1">
                <a:off x="3890598" y="3374980"/>
                <a:ext cx="244065" cy="5426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5BDACB-270C-4CC9-BD27-64DE1C82AA16}"/>
                </a:ext>
              </a:extLst>
            </p:cNvPr>
            <p:cNvSpPr txBox="1"/>
            <p:nvPr/>
          </p:nvSpPr>
          <p:spPr>
            <a:xfrm>
              <a:off x="5788930" y="768952"/>
              <a:ext cx="269626" cy="26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6157B2-7328-418E-94A6-3EEB3471AB3E}"/>
                </a:ext>
              </a:extLst>
            </p:cNvPr>
            <p:cNvSpPr txBox="1"/>
            <p:nvPr/>
          </p:nvSpPr>
          <p:spPr>
            <a:xfrm>
              <a:off x="4009735" y="1688334"/>
              <a:ext cx="269626" cy="26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D61F07-2F9C-4FBC-9CB2-5797066A6C2E}"/>
                </a:ext>
              </a:extLst>
            </p:cNvPr>
            <p:cNvSpPr txBox="1"/>
            <p:nvPr/>
          </p:nvSpPr>
          <p:spPr>
            <a:xfrm>
              <a:off x="7525081" y="1689499"/>
              <a:ext cx="269626" cy="26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72CD85-56D3-48D9-9454-B0DF5BA5EE89}"/>
                </a:ext>
              </a:extLst>
            </p:cNvPr>
            <p:cNvSpPr txBox="1"/>
            <p:nvPr/>
          </p:nvSpPr>
          <p:spPr>
            <a:xfrm>
              <a:off x="3081771" y="2509423"/>
              <a:ext cx="269626" cy="26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E8E070-4DA7-41D2-8F38-83CC9CD16718}"/>
                </a:ext>
              </a:extLst>
            </p:cNvPr>
            <p:cNvSpPr txBox="1"/>
            <p:nvPr/>
          </p:nvSpPr>
          <p:spPr>
            <a:xfrm>
              <a:off x="5028460" y="2509423"/>
              <a:ext cx="269626" cy="26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4085DD-9E90-4C4A-8E2D-E70168737910}"/>
                </a:ext>
              </a:extLst>
            </p:cNvPr>
            <p:cNvSpPr txBox="1"/>
            <p:nvPr/>
          </p:nvSpPr>
          <p:spPr>
            <a:xfrm>
              <a:off x="6893916" y="2509422"/>
              <a:ext cx="269626" cy="26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8E1974-85A5-462E-960F-FAED22E32E4F}"/>
                </a:ext>
              </a:extLst>
            </p:cNvPr>
            <p:cNvSpPr txBox="1"/>
            <p:nvPr/>
          </p:nvSpPr>
          <p:spPr>
            <a:xfrm>
              <a:off x="8190077" y="2507093"/>
              <a:ext cx="269626" cy="26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8CD0A-ED22-40D0-920C-2862982A8576}"/>
                </a:ext>
              </a:extLst>
            </p:cNvPr>
            <p:cNvSpPr txBox="1"/>
            <p:nvPr/>
          </p:nvSpPr>
          <p:spPr>
            <a:xfrm>
              <a:off x="2596987" y="3429553"/>
              <a:ext cx="269626" cy="26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89A4D0-681A-4074-9B2A-8CC386A83473}"/>
                </a:ext>
              </a:extLst>
            </p:cNvPr>
            <p:cNvSpPr txBox="1"/>
            <p:nvPr/>
          </p:nvSpPr>
          <p:spPr>
            <a:xfrm>
              <a:off x="3545167" y="3430443"/>
              <a:ext cx="269626" cy="26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DA0F57-72F2-492A-B610-211377B14659}"/>
                </a:ext>
              </a:extLst>
            </p:cNvPr>
            <p:cNvSpPr txBox="1"/>
            <p:nvPr/>
          </p:nvSpPr>
          <p:spPr>
            <a:xfrm>
              <a:off x="4534953" y="3429552"/>
              <a:ext cx="354584" cy="43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49A71C-08DB-4638-B69D-EF62F0925934}"/>
              </a:ext>
            </a:extLst>
          </p:cNvPr>
          <p:cNvCxnSpPr>
            <a:cxnSpLocks/>
          </p:cNvCxnSpPr>
          <p:nvPr/>
        </p:nvCxnSpPr>
        <p:spPr>
          <a:xfrm>
            <a:off x="7140253" y="4931042"/>
            <a:ext cx="0" cy="190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EC1DF7D-75ED-43D4-935E-E4F9A8AB068B}"/>
              </a:ext>
            </a:extLst>
          </p:cNvPr>
          <p:cNvCxnSpPr>
            <a:cxnSpLocks/>
          </p:cNvCxnSpPr>
          <p:nvPr/>
        </p:nvCxnSpPr>
        <p:spPr>
          <a:xfrm>
            <a:off x="7140254" y="5121534"/>
            <a:ext cx="17281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3358AB-6116-4C1F-81E9-B5E4114DB0F0}"/>
              </a:ext>
            </a:extLst>
          </p:cNvPr>
          <p:cNvCxnSpPr>
            <a:cxnSpLocks/>
          </p:cNvCxnSpPr>
          <p:nvPr/>
        </p:nvCxnSpPr>
        <p:spPr>
          <a:xfrm flipV="1">
            <a:off x="8868445" y="4931042"/>
            <a:ext cx="0" cy="190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946A4D-F761-4EA9-8D6F-AAA7DB644ADA}"/>
              </a:ext>
            </a:extLst>
          </p:cNvPr>
          <p:cNvSpPr txBox="1"/>
          <p:nvPr/>
        </p:nvSpPr>
        <p:spPr>
          <a:xfrm>
            <a:off x="6462022" y="5167316"/>
            <a:ext cx="1356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왼쪽 자식</a:t>
            </a:r>
            <a:r>
              <a:rPr lang="en-US" altLang="ko-KR" sz="1050" b="1" dirty="0"/>
              <a:t>=(2*3)=6</a:t>
            </a:r>
            <a:endParaRPr lang="ko-KR" altLang="en-US" sz="1050" b="1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6874ED-7B31-4246-8302-F7FB8361462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140253" y="5421232"/>
            <a:ext cx="0" cy="165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5C0DE6F-5CE6-4D54-8A97-1FDF5D221956}"/>
              </a:ext>
            </a:extLst>
          </p:cNvPr>
          <p:cNvCxnSpPr>
            <a:cxnSpLocks/>
          </p:cNvCxnSpPr>
          <p:nvPr/>
        </p:nvCxnSpPr>
        <p:spPr>
          <a:xfrm>
            <a:off x="7140253" y="5589240"/>
            <a:ext cx="2229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9FA4C-CF0D-4B7F-BB70-9451FAAC86C4}"/>
              </a:ext>
            </a:extLst>
          </p:cNvPr>
          <p:cNvCxnSpPr>
            <a:cxnSpLocks/>
          </p:cNvCxnSpPr>
          <p:nvPr/>
        </p:nvCxnSpPr>
        <p:spPr>
          <a:xfrm flipV="1">
            <a:off x="9369863" y="4976286"/>
            <a:ext cx="1395" cy="610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A2F3C1-8D80-4BE3-BDB2-A42D3BD24705}"/>
              </a:ext>
            </a:extLst>
          </p:cNvPr>
          <p:cNvSpPr txBox="1"/>
          <p:nvPr/>
        </p:nvSpPr>
        <p:spPr>
          <a:xfrm>
            <a:off x="6302913" y="5665640"/>
            <a:ext cx="1665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오른쪽 자식</a:t>
            </a:r>
            <a:r>
              <a:rPr lang="en-US" altLang="ko-KR" sz="1050" b="1" dirty="0"/>
              <a:t>=(2*3)+1=7</a:t>
            </a:r>
            <a:endParaRPr lang="ko-KR" altLang="en-US" sz="105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18484E-D8E7-4E83-90BD-EBF2F344FF48}"/>
              </a:ext>
            </a:extLst>
          </p:cNvPr>
          <p:cNvSpPr txBox="1"/>
          <p:nvPr/>
        </p:nvSpPr>
        <p:spPr>
          <a:xfrm>
            <a:off x="83489" y="2469669"/>
            <a:ext cx="5508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/>
              <a:t>배열을 이용하여 </a:t>
            </a:r>
            <a:r>
              <a:rPr lang="ko-KR" altLang="en-US" sz="1400" b="1" dirty="0" err="1"/>
              <a:t>히프를</a:t>
            </a:r>
            <a:r>
              <a:rPr lang="ko-KR" altLang="en-US" sz="1400" b="1" dirty="0"/>
              <a:t> 구현하면 완전 이진 트리 에서처럼 자식 노드와 부모 노드를 쉽게 알 수 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왼쪽 자식의 인덱스 </a:t>
            </a:r>
            <a:r>
              <a:rPr lang="en-US" altLang="ko-KR" sz="1400" dirty="0"/>
              <a:t>= (</a:t>
            </a:r>
            <a:r>
              <a:rPr lang="ko-KR" altLang="en-US" sz="1400" dirty="0"/>
              <a:t>부모의 인덱스</a:t>
            </a:r>
            <a:r>
              <a:rPr lang="en-US" altLang="ko-KR" sz="1400" dirty="0"/>
              <a:t>) * 2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오른쪽 자식의 인덱스 </a:t>
            </a:r>
            <a:r>
              <a:rPr lang="en-US" altLang="ko-KR" sz="1400" dirty="0"/>
              <a:t>= (</a:t>
            </a:r>
            <a:r>
              <a:rPr lang="ko-KR" altLang="en-US" sz="1400" dirty="0"/>
              <a:t>부모의 인덱스</a:t>
            </a:r>
            <a:r>
              <a:rPr lang="en-US" altLang="ko-KR" sz="1400" dirty="0"/>
              <a:t>) * 2 + 1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부모의 인덱스 </a:t>
            </a:r>
            <a:r>
              <a:rPr lang="en-US" altLang="ko-KR" sz="1400" dirty="0"/>
              <a:t>= (</a:t>
            </a:r>
            <a:r>
              <a:rPr lang="ko-KR" altLang="en-US" sz="1400" dirty="0"/>
              <a:t>자식의 인덱스</a:t>
            </a:r>
            <a:r>
              <a:rPr lang="en-US" altLang="ko-KR" sz="1400" dirty="0"/>
              <a:t>) / 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327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A79B9-2127-4B3C-BBA2-68B67586E499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정의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표 29">
            <a:extLst>
              <a:ext uri="{FF2B5EF4-FFF2-40B4-BE49-F238E27FC236}">
                <a16:creationId xmlns:a16="http://schemas.microsoft.com/office/drawing/2014/main" id="{65130FBB-F59B-4ABF-946B-3F3E7AE7B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22764"/>
              </p:ext>
            </p:extLst>
          </p:nvPr>
        </p:nvGraphicFramePr>
        <p:xfrm>
          <a:off x="1847528" y="2132856"/>
          <a:ext cx="6607140" cy="6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95">
                  <a:extLst>
                    <a:ext uri="{9D8B030D-6E8A-4147-A177-3AD203B41FA5}">
                      <a16:colId xmlns:a16="http://schemas.microsoft.com/office/drawing/2014/main" val="4273439424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3565612211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914663572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3011157258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2108755826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3970546715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807754937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4031717288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2233968817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3294905665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174363270"/>
                    </a:ext>
                  </a:extLst>
                </a:gridCol>
                <a:gridCol w="550595">
                  <a:extLst>
                    <a:ext uri="{9D8B030D-6E8A-4147-A177-3AD203B41FA5}">
                      <a16:colId xmlns:a16="http://schemas.microsoft.com/office/drawing/2014/main" val="459359908"/>
                    </a:ext>
                  </a:extLst>
                </a:gridCol>
              </a:tblGrid>
              <a:tr h="32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460403"/>
                  </a:ext>
                </a:extLst>
              </a:tr>
              <a:tr h="3259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31513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D1F16F-5B9B-4FC8-89DC-825454438B0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711625" y="2824524"/>
            <a:ext cx="0" cy="973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377A23-5A91-4CD8-AB31-5CD5CA9E68BA}"/>
              </a:ext>
            </a:extLst>
          </p:cNvPr>
          <p:cNvSpPr txBox="1"/>
          <p:nvPr/>
        </p:nvSpPr>
        <p:spPr>
          <a:xfrm>
            <a:off x="1703513" y="3797874"/>
            <a:ext cx="20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element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1D754-E831-487E-A8C4-F030F8AC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707168"/>
            <a:ext cx="2266950" cy="866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9E65E0-2217-48FA-8459-8E63F349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6" y="4559530"/>
            <a:ext cx="3850291" cy="1389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29C284-67B4-4B5F-8C86-DC0D2F09BD9D}"/>
              </a:ext>
            </a:extLst>
          </p:cNvPr>
          <p:cNvSpPr txBox="1"/>
          <p:nvPr/>
        </p:nvSpPr>
        <p:spPr>
          <a:xfrm>
            <a:off x="10345656" y="486916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히프</a:t>
            </a:r>
            <a:r>
              <a:rPr lang="en-US" altLang="ko-KR" sz="1400" b="1" dirty="0"/>
              <a:t>(heap)</a:t>
            </a:r>
            <a:endParaRPr lang="ko-KR" altLang="en-US" sz="1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450B70-9EE8-4F50-A7B7-D88DE63E689D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8760296" y="5013177"/>
            <a:ext cx="1585360" cy="9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53B966-1231-40C0-BD9E-E43C2B1EB810}"/>
              </a:ext>
            </a:extLst>
          </p:cNvPr>
          <p:cNvSpPr txBox="1"/>
          <p:nvPr/>
        </p:nvSpPr>
        <p:spPr>
          <a:xfrm>
            <a:off x="8832304" y="5229200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히프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안에 저장된 요소의 개수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EBD9F4-2613-4E51-9E0E-E3DFF021453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392144" y="5367699"/>
            <a:ext cx="14401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2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15" name="그래픽 2" descr="숫 프로필">
            <a:extLst>
              <a:ext uri="{FF2B5EF4-FFF2-40B4-BE49-F238E27FC236}">
                <a16:creationId xmlns:a16="http://schemas.microsoft.com/office/drawing/2014/main" id="{D171816A-8E10-41A0-A2C3-71E006255726}"/>
              </a:ext>
            </a:extLst>
          </p:cNvPr>
          <p:cNvGrpSpPr/>
          <p:nvPr/>
        </p:nvGrpSpPr>
        <p:grpSpPr>
          <a:xfrm>
            <a:off x="5791200" y="1782108"/>
            <a:ext cx="914400" cy="914400"/>
            <a:chOff x="2783632" y="2412246"/>
            <a:chExt cx="914400" cy="914400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9C365B3-2037-4EB2-B91E-EDCCC533506C}"/>
                </a:ext>
              </a:extLst>
            </p:cNvPr>
            <p:cNvSpPr/>
            <p:nvPr/>
          </p:nvSpPr>
          <p:spPr>
            <a:xfrm>
              <a:off x="2936032" y="2888496"/>
              <a:ext cx="609600" cy="304800"/>
            </a:xfrm>
            <a:custGeom>
              <a:avLst/>
              <a:gdLst>
                <a:gd name="connsiteX0" fmla="*/ 609600 w 609600"/>
                <a:gd name="connsiteY0" fmla="*/ 152400 h 304800"/>
                <a:gd name="connsiteX1" fmla="*/ 579120 w 609600"/>
                <a:gd name="connsiteY1" fmla="*/ 91440 h 304800"/>
                <a:gd name="connsiteX2" fmla="*/ 430530 w 609600"/>
                <a:gd name="connsiteY2" fmla="*/ 19050 h 304800"/>
                <a:gd name="connsiteX3" fmla="*/ 304800 w 609600"/>
                <a:gd name="connsiteY3" fmla="*/ 0 h 304800"/>
                <a:gd name="connsiteX4" fmla="*/ 179070 w 609600"/>
                <a:gd name="connsiteY4" fmla="*/ 19050 h 304800"/>
                <a:gd name="connsiteX5" fmla="*/ 30480 w 609600"/>
                <a:gd name="connsiteY5" fmla="*/ 91440 h 304800"/>
                <a:gd name="connsiteX6" fmla="*/ 0 w 609600"/>
                <a:gd name="connsiteY6" fmla="*/ 152400 h 304800"/>
                <a:gd name="connsiteX7" fmla="*/ 0 w 609600"/>
                <a:gd name="connsiteY7" fmla="*/ 304800 h 304800"/>
                <a:gd name="connsiteX8" fmla="*/ 609600 w 609600"/>
                <a:gd name="connsiteY8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304800">
                  <a:moveTo>
                    <a:pt x="609600" y="152400"/>
                  </a:moveTo>
                  <a:cubicBezTo>
                    <a:pt x="609103" y="128536"/>
                    <a:pt x="597913" y="106157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89779" y="6575"/>
                    <a:pt x="347417" y="157"/>
                    <a:pt x="304800" y="0"/>
                  </a:cubicBezTo>
                  <a:cubicBezTo>
                    <a:pt x="262230" y="734"/>
                    <a:pt x="219947" y="7141"/>
                    <a:pt x="179070" y="19050"/>
                  </a:cubicBezTo>
                  <a:cubicBezTo>
                    <a:pt x="125800" y="34595"/>
                    <a:pt x="75555" y="59073"/>
                    <a:pt x="30480" y="91440"/>
                  </a:cubicBezTo>
                  <a:cubicBezTo>
                    <a:pt x="11687" y="106157"/>
                    <a:pt x="497" y="128536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350EA6F-2DC6-496A-AEAF-1832B907E35A}"/>
                </a:ext>
              </a:extLst>
            </p:cNvPr>
            <p:cNvSpPr/>
            <p:nvPr/>
          </p:nvSpPr>
          <p:spPr>
            <a:xfrm>
              <a:off x="3070855" y="2516937"/>
              <a:ext cx="323850" cy="171450"/>
            </a:xfrm>
            <a:custGeom>
              <a:avLst/>
              <a:gdLst>
                <a:gd name="connsiteX0" fmla="*/ 141402 w 323850"/>
                <a:gd name="connsiteY0" fmla="*/ 140577 h 171450"/>
                <a:gd name="connsiteX1" fmla="*/ 227127 w 323850"/>
                <a:gd name="connsiteY1" fmla="*/ 78951 h 171450"/>
                <a:gd name="connsiteX2" fmla="*/ 227127 w 323850"/>
                <a:gd name="connsiteY2" fmla="*/ 78951 h 171450"/>
                <a:gd name="connsiteX3" fmla="*/ 253416 w 323850"/>
                <a:gd name="connsiteY3" fmla="*/ 89523 h 171450"/>
                <a:gd name="connsiteX4" fmla="*/ 298945 w 323850"/>
                <a:gd name="connsiteY4" fmla="*/ 137815 h 171450"/>
                <a:gd name="connsiteX5" fmla="*/ 321329 w 323850"/>
                <a:gd name="connsiteY5" fmla="*/ 170200 h 171450"/>
                <a:gd name="connsiteX6" fmla="*/ 321329 w 323850"/>
                <a:gd name="connsiteY6" fmla="*/ 170200 h 171450"/>
                <a:gd name="connsiteX7" fmla="*/ 322377 w 323850"/>
                <a:gd name="connsiteY7" fmla="*/ 171534 h 171450"/>
                <a:gd name="connsiteX8" fmla="*/ 322377 w 323850"/>
                <a:gd name="connsiteY8" fmla="*/ 171534 h 171450"/>
                <a:gd name="connsiteX9" fmla="*/ 323615 w 323850"/>
                <a:gd name="connsiteY9" fmla="*/ 111240 h 171450"/>
                <a:gd name="connsiteX10" fmla="*/ 293802 w 323850"/>
                <a:gd name="connsiteY10" fmla="*/ 50090 h 171450"/>
                <a:gd name="connsiteX11" fmla="*/ 243795 w 323850"/>
                <a:gd name="connsiteY11" fmla="*/ 33421 h 171450"/>
                <a:gd name="connsiteX12" fmla="*/ 157880 w 323850"/>
                <a:gd name="connsiteY12" fmla="*/ 84 h 171450"/>
                <a:gd name="connsiteX13" fmla="*/ 36150 w 323850"/>
                <a:gd name="connsiteY13" fmla="*/ 52376 h 171450"/>
                <a:gd name="connsiteX14" fmla="*/ 6432 w 323850"/>
                <a:gd name="connsiteY14" fmla="*/ 134958 h 171450"/>
                <a:gd name="connsiteX15" fmla="*/ 2908 w 323850"/>
                <a:gd name="connsiteY15" fmla="*/ 162866 h 171450"/>
                <a:gd name="connsiteX16" fmla="*/ 18815 w 323850"/>
                <a:gd name="connsiteY16" fmla="*/ 162866 h 171450"/>
                <a:gd name="connsiteX17" fmla="*/ 18815 w 323850"/>
                <a:gd name="connsiteY17" fmla="*/ 162866 h 171450"/>
                <a:gd name="connsiteX18" fmla="*/ 141402 w 323850"/>
                <a:gd name="connsiteY18" fmla="*/ 14057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3850" h="171450">
                  <a:moveTo>
                    <a:pt x="141402" y="140577"/>
                  </a:moveTo>
                  <a:cubicBezTo>
                    <a:pt x="166167" y="126004"/>
                    <a:pt x="227127" y="78951"/>
                    <a:pt x="227127" y="78951"/>
                  </a:cubicBezTo>
                  <a:lnTo>
                    <a:pt x="227127" y="78951"/>
                  </a:lnTo>
                  <a:cubicBezTo>
                    <a:pt x="236746" y="79784"/>
                    <a:pt x="245898" y="83465"/>
                    <a:pt x="253416" y="89523"/>
                  </a:cubicBezTo>
                  <a:cubicBezTo>
                    <a:pt x="271708" y="102368"/>
                    <a:pt x="287199" y="118799"/>
                    <a:pt x="298945" y="137815"/>
                  </a:cubicBezTo>
                  <a:cubicBezTo>
                    <a:pt x="309518" y="153627"/>
                    <a:pt x="318567" y="166390"/>
                    <a:pt x="321329" y="170200"/>
                  </a:cubicBezTo>
                  <a:lnTo>
                    <a:pt x="321329" y="170200"/>
                  </a:lnTo>
                  <a:lnTo>
                    <a:pt x="322377" y="171534"/>
                  </a:lnTo>
                  <a:lnTo>
                    <a:pt x="322377" y="171534"/>
                  </a:lnTo>
                  <a:cubicBezTo>
                    <a:pt x="327139" y="162009"/>
                    <a:pt x="326949" y="135434"/>
                    <a:pt x="323615" y="111240"/>
                  </a:cubicBezTo>
                  <a:cubicBezTo>
                    <a:pt x="318948" y="77903"/>
                    <a:pt x="315138" y="67997"/>
                    <a:pt x="293802" y="50090"/>
                  </a:cubicBezTo>
                  <a:cubicBezTo>
                    <a:pt x="280207" y="37769"/>
                    <a:pt x="262063" y="31721"/>
                    <a:pt x="243795" y="33421"/>
                  </a:cubicBezTo>
                  <a:cubicBezTo>
                    <a:pt x="219009" y="14187"/>
                    <a:pt x="189151" y="2602"/>
                    <a:pt x="157880" y="84"/>
                  </a:cubicBezTo>
                  <a:cubicBezTo>
                    <a:pt x="110255" y="-1631"/>
                    <a:pt x="58248" y="23229"/>
                    <a:pt x="36150" y="52376"/>
                  </a:cubicBezTo>
                  <a:cubicBezTo>
                    <a:pt x="2718" y="96191"/>
                    <a:pt x="6432" y="124766"/>
                    <a:pt x="6432" y="134958"/>
                  </a:cubicBezTo>
                  <a:cubicBezTo>
                    <a:pt x="6432" y="145149"/>
                    <a:pt x="-5283" y="162866"/>
                    <a:pt x="2908" y="162866"/>
                  </a:cubicBezTo>
                  <a:cubicBezTo>
                    <a:pt x="8242" y="162866"/>
                    <a:pt x="13481" y="162866"/>
                    <a:pt x="18815" y="162866"/>
                  </a:cubicBezTo>
                  <a:lnTo>
                    <a:pt x="18815" y="162866"/>
                  </a:lnTo>
                  <a:cubicBezTo>
                    <a:pt x="49009" y="162009"/>
                    <a:pt x="110636" y="158675"/>
                    <a:pt x="141402" y="140577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76BC921-1E53-4631-B2F8-8A353C6FD2FF}"/>
                </a:ext>
              </a:extLst>
            </p:cNvPr>
            <p:cNvSpPr/>
            <p:nvPr/>
          </p:nvSpPr>
          <p:spPr>
            <a:xfrm>
              <a:off x="3088527" y="2616081"/>
              <a:ext cx="295275" cy="228600"/>
            </a:xfrm>
            <a:custGeom>
              <a:avLst/>
              <a:gdLst>
                <a:gd name="connsiteX0" fmla="*/ 289655 w 295275"/>
                <a:gd name="connsiteY0" fmla="*/ 83534 h 228600"/>
                <a:gd name="connsiteX1" fmla="*/ 265938 w 295275"/>
                <a:gd name="connsiteY1" fmla="*/ 49340 h 228600"/>
                <a:gd name="connsiteX2" fmla="*/ 225076 w 295275"/>
                <a:gd name="connsiteY2" fmla="*/ 5715 h 228600"/>
                <a:gd name="connsiteX3" fmla="*/ 214694 w 295275"/>
                <a:gd name="connsiteY3" fmla="*/ 0 h 228600"/>
                <a:gd name="connsiteX4" fmla="*/ 133350 w 295275"/>
                <a:gd name="connsiteY4" fmla="*/ 57721 h 228600"/>
                <a:gd name="connsiteX5" fmla="*/ 0 w 295275"/>
                <a:gd name="connsiteY5" fmla="*/ 82677 h 228600"/>
                <a:gd name="connsiteX6" fmla="*/ 154278 w 295275"/>
                <a:gd name="connsiteY6" fmla="*/ 233175 h 228600"/>
                <a:gd name="connsiteX7" fmla="*/ 303276 w 295275"/>
                <a:gd name="connsiteY7" fmla="*/ 10220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5" h="228600">
                  <a:moveTo>
                    <a:pt x="289655" y="83534"/>
                  </a:moveTo>
                  <a:cubicBezTo>
                    <a:pt x="289179" y="82868"/>
                    <a:pt x="278702" y="68294"/>
                    <a:pt x="265938" y="49340"/>
                  </a:cubicBezTo>
                  <a:cubicBezTo>
                    <a:pt x="255456" y="32148"/>
                    <a:pt x="241546" y="17297"/>
                    <a:pt x="225076" y="5715"/>
                  </a:cubicBezTo>
                  <a:cubicBezTo>
                    <a:pt x="221870" y="3380"/>
                    <a:pt x="218382" y="1460"/>
                    <a:pt x="214694" y="0"/>
                  </a:cubicBezTo>
                  <a:cubicBezTo>
                    <a:pt x="197739" y="12859"/>
                    <a:pt x="154115" y="45625"/>
                    <a:pt x="133350" y="57721"/>
                  </a:cubicBezTo>
                  <a:cubicBezTo>
                    <a:pt x="100394" y="76771"/>
                    <a:pt x="40291" y="81820"/>
                    <a:pt x="0" y="82677"/>
                  </a:cubicBezTo>
                  <a:cubicBezTo>
                    <a:pt x="1044" y="166839"/>
                    <a:pt x="70116" y="234219"/>
                    <a:pt x="154278" y="233175"/>
                  </a:cubicBezTo>
                  <a:cubicBezTo>
                    <a:pt x="229450" y="232243"/>
                    <a:pt x="292712" y="176634"/>
                    <a:pt x="303276" y="102203"/>
                  </a:cubicBez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9" name="그래픽 13" descr="사용자">
            <a:extLst>
              <a:ext uri="{FF2B5EF4-FFF2-40B4-BE49-F238E27FC236}">
                <a16:creationId xmlns:a16="http://schemas.microsoft.com/office/drawing/2014/main" id="{55C6148D-9A82-4421-9C80-4C3F29E1BE08}"/>
              </a:ext>
            </a:extLst>
          </p:cNvPr>
          <p:cNvGrpSpPr/>
          <p:nvPr/>
        </p:nvGrpSpPr>
        <p:grpSpPr>
          <a:xfrm>
            <a:off x="3198912" y="4950460"/>
            <a:ext cx="609600" cy="647700"/>
            <a:chOff x="4520208" y="3443643"/>
            <a:chExt cx="609600" cy="647700"/>
          </a:xfrm>
          <a:solidFill>
            <a:srgbClr val="000000"/>
          </a:solidFill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2964FC2-7A21-494C-95FD-BE1BED0D556A}"/>
                </a:ext>
              </a:extLst>
            </p:cNvPr>
            <p:cNvSpPr/>
            <p:nvPr/>
          </p:nvSpPr>
          <p:spPr>
            <a:xfrm>
              <a:off x="4672608" y="3443643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2A0D3AE-0D8D-449E-BE37-A3A09D134D30}"/>
                </a:ext>
              </a:extLst>
            </p:cNvPr>
            <p:cNvSpPr/>
            <p:nvPr/>
          </p:nvSpPr>
          <p:spPr>
            <a:xfrm>
              <a:off x="4520208" y="3786543"/>
              <a:ext cx="609600" cy="304800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래픽 11" descr="학교 소년">
            <a:extLst>
              <a:ext uri="{FF2B5EF4-FFF2-40B4-BE49-F238E27FC236}">
                <a16:creationId xmlns:a16="http://schemas.microsoft.com/office/drawing/2014/main" id="{6615850B-4E4C-415C-A720-88D3EE7E9593}"/>
              </a:ext>
            </a:extLst>
          </p:cNvPr>
          <p:cNvGrpSpPr/>
          <p:nvPr/>
        </p:nvGrpSpPr>
        <p:grpSpPr>
          <a:xfrm>
            <a:off x="6943328" y="2646204"/>
            <a:ext cx="914400" cy="914400"/>
            <a:chOff x="2631603" y="3988554"/>
            <a:chExt cx="914400" cy="914400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0E379D7-262F-4CE9-B9C4-1DB13EF01732}"/>
                </a:ext>
              </a:extLst>
            </p:cNvPr>
            <p:cNvSpPr/>
            <p:nvPr/>
          </p:nvSpPr>
          <p:spPr>
            <a:xfrm>
              <a:off x="2841153" y="4502904"/>
              <a:ext cx="495300" cy="266700"/>
            </a:xfrm>
            <a:custGeom>
              <a:avLst/>
              <a:gdLst>
                <a:gd name="connsiteX0" fmla="*/ 470535 w 495300"/>
                <a:gd name="connsiteY0" fmla="*/ 91440 h 266700"/>
                <a:gd name="connsiteX1" fmla="*/ 349854 w 495300"/>
                <a:gd name="connsiteY1" fmla="*/ 19050 h 266700"/>
                <a:gd name="connsiteX2" fmla="*/ 247650 w 495300"/>
                <a:gd name="connsiteY2" fmla="*/ 0 h 266700"/>
                <a:gd name="connsiteX3" fmla="*/ 145447 w 495300"/>
                <a:gd name="connsiteY3" fmla="*/ 19050 h 266700"/>
                <a:gd name="connsiteX4" fmla="*/ 24765 w 495300"/>
                <a:gd name="connsiteY4" fmla="*/ 91440 h 266700"/>
                <a:gd name="connsiteX5" fmla="*/ 0 w 495300"/>
                <a:gd name="connsiteY5" fmla="*/ 152400 h 266700"/>
                <a:gd name="connsiteX6" fmla="*/ 0 w 495300"/>
                <a:gd name="connsiteY6" fmla="*/ 266700 h 266700"/>
                <a:gd name="connsiteX7" fmla="*/ 238125 w 495300"/>
                <a:gd name="connsiteY7" fmla="*/ 266700 h 266700"/>
                <a:gd name="connsiteX8" fmla="*/ 238125 w 495300"/>
                <a:gd name="connsiteY8" fmla="*/ 77819 h 266700"/>
                <a:gd name="connsiteX9" fmla="*/ 146209 w 495300"/>
                <a:gd name="connsiteY9" fmla="*/ 122682 h 266700"/>
                <a:gd name="connsiteX10" fmla="*/ 142304 w 495300"/>
                <a:gd name="connsiteY10" fmla="*/ 123635 h 266700"/>
                <a:gd name="connsiteX11" fmla="*/ 136970 w 495300"/>
                <a:gd name="connsiteY11" fmla="*/ 121825 h 266700"/>
                <a:gd name="connsiteX12" fmla="*/ 133446 w 495300"/>
                <a:gd name="connsiteY12" fmla="*/ 113252 h 266700"/>
                <a:gd name="connsiteX13" fmla="*/ 145161 w 495300"/>
                <a:gd name="connsiteY13" fmla="*/ 39624 h 266700"/>
                <a:gd name="connsiteX14" fmla="*/ 151543 w 495300"/>
                <a:gd name="connsiteY14" fmla="*/ 37148 h 266700"/>
                <a:gd name="connsiteX15" fmla="*/ 188500 w 495300"/>
                <a:gd name="connsiteY15" fmla="*/ 26575 h 266700"/>
                <a:gd name="connsiteX16" fmla="*/ 285299 w 495300"/>
                <a:gd name="connsiteY16" fmla="*/ 48001 h 266700"/>
                <a:gd name="connsiteX17" fmla="*/ 307086 w 495300"/>
                <a:gd name="connsiteY17" fmla="*/ 26003 h 266700"/>
                <a:gd name="connsiteX18" fmla="*/ 343472 w 495300"/>
                <a:gd name="connsiteY18" fmla="*/ 37052 h 266700"/>
                <a:gd name="connsiteX19" fmla="*/ 350139 w 495300"/>
                <a:gd name="connsiteY19" fmla="*/ 39529 h 266700"/>
                <a:gd name="connsiteX20" fmla="*/ 361950 w 495300"/>
                <a:gd name="connsiteY20" fmla="*/ 113252 h 266700"/>
                <a:gd name="connsiteX21" fmla="*/ 358426 w 495300"/>
                <a:gd name="connsiteY21" fmla="*/ 121825 h 266700"/>
                <a:gd name="connsiteX22" fmla="*/ 353092 w 495300"/>
                <a:gd name="connsiteY22" fmla="*/ 123635 h 266700"/>
                <a:gd name="connsiteX23" fmla="*/ 349187 w 495300"/>
                <a:gd name="connsiteY23" fmla="*/ 122682 h 266700"/>
                <a:gd name="connsiteX24" fmla="*/ 257175 w 495300"/>
                <a:gd name="connsiteY24" fmla="*/ 77819 h 266700"/>
                <a:gd name="connsiteX25" fmla="*/ 257175 w 495300"/>
                <a:gd name="connsiteY25" fmla="*/ 266700 h 266700"/>
                <a:gd name="connsiteX26" fmla="*/ 495300 w 495300"/>
                <a:gd name="connsiteY26" fmla="*/ 266700 h 266700"/>
                <a:gd name="connsiteX27" fmla="*/ 495300 w 495300"/>
                <a:gd name="connsiteY27" fmla="*/ 152400 h 266700"/>
                <a:gd name="connsiteX28" fmla="*/ 470535 w 495300"/>
                <a:gd name="connsiteY28" fmla="*/ 9144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5300" h="266700">
                  <a:moveTo>
                    <a:pt x="470535" y="91440"/>
                  </a:moveTo>
                  <a:cubicBezTo>
                    <a:pt x="436256" y="58552"/>
                    <a:pt x="395008" y="33809"/>
                    <a:pt x="349854" y="19050"/>
                  </a:cubicBezTo>
                  <a:cubicBezTo>
                    <a:pt x="317192" y="6664"/>
                    <a:pt x="282580" y="212"/>
                    <a:pt x="247650" y="0"/>
                  </a:cubicBezTo>
                  <a:cubicBezTo>
                    <a:pt x="212777" y="785"/>
                    <a:pt x="178262" y="7218"/>
                    <a:pt x="145447" y="19050"/>
                  </a:cubicBezTo>
                  <a:cubicBezTo>
                    <a:pt x="100988" y="35298"/>
                    <a:pt x="60031" y="59866"/>
                    <a:pt x="24765" y="91440"/>
                  </a:cubicBezTo>
                  <a:cubicBezTo>
                    <a:pt x="8837" y="107727"/>
                    <a:pt x="-58" y="129619"/>
                    <a:pt x="0" y="152400"/>
                  </a:cubicBezTo>
                  <a:lnTo>
                    <a:pt x="0" y="266700"/>
                  </a:lnTo>
                  <a:lnTo>
                    <a:pt x="238125" y="266700"/>
                  </a:lnTo>
                  <a:lnTo>
                    <a:pt x="238125" y="77819"/>
                  </a:lnTo>
                  <a:lnTo>
                    <a:pt x="146209" y="122682"/>
                  </a:lnTo>
                  <a:cubicBezTo>
                    <a:pt x="145007" y="123319"/>
                    <a:pt x="143665" y="123646"/>
                    <a:pt x="142304" y="123635"/>
                  </a:cubicBezTo>
                  <a:cubicBezTo>
                    <a:pt x="140370" y="123665"/>
                    <a:pt x="138486" y="123025"/>
                    <a:pt x="136970" y="121825"/>
                  </a:cubicBezTo>
                  <a:cubicBezTo>
                    <a:pt x="134218" y="119904"/>
                    <a:pt x="132841" y="116554"/>
                    <a:pt x="133446" y="113252"/>
                  </a:cubicBezTo>
                  <a:lnTo>
                    <a:pt x="145161" y="39624"/>
                  </a:lnTo>
                  <a:lnTo>
                    <a:pt x="151543" y="37148"/>
                  </a:lnTo>
                  <a:cubicBezTo>
                    <a:pt x="164497" y="32766"/>
                    <a:pt x="176689" y="29337"/>
                    <a:pt x="188500" y="26575"/>
                  </a:cubicBezTo>
                  <a:cubicBezTo>
                    <a:pt x="209313" y="59222"/>
                    <a:pt x="252652" y="68815"/>
                    <a:pt x="285299" y="48001"/>
                  </a:cubicBezTo>
                  <a:cubicBezTo>
                    <a:pt x="294110" y="42384"/>
                    <a:pt x="301554" y="34868"/>
                    <a:pt x="307086" y="26003"/>
                  </a:cubicBezTo>
                  <a:cubicBezTo>
                    <a:pt x="319430" y="28937"/>
                    <a:pt x="331581" y="32627"/>
                    <a:pt x="343472" y="37052"/>
                  </a:cubicBezTo>
                  <a:lnTo>
                    <a:pt x="350139" y="39529"/>
                  </a:lnTo>
                  <a:lnTo>
                    <a:pt x="361950" y="113252"/>
                  </a:lnTo>
                  <a:cubicBezTo>
                    <a:pt x="362555" y="116554"/>
                    <a:pt x="361178" y="119904"/>
                    <a:pt x="358426" y="121825"/>
                  </a:cubicBezTo>
                  <a:cubicBezTo>
                    <a:pt x="356910" y="123025"/>
                    <a:pt x="355026" y="123665"/>
                    <a:pt x="353092" y="123635"/>
                  </a:cubicBezTo>
                  <a:cubicBezTo>
                    <a:pt x="351731" y="123646"/>
                    <a:pt x="350389" y="123319"/>
                    <a:pt x="349187" y="122682"/>
                  </a:cubicBezTo>
                  <a:lnTo>
                    <a:pt x="257175" y="77819"/>
                  </a:lnTo>
                  <a:lnTo>
                    <a:pt x="257175" y="266700"/>
                  </a:lnTo>
                  <a:lnTo>
                    <a:pt x="495300" y="266700"/>
                  </a:lnTo>
                  <a:lnTo>
                    <a:pt x="495300" y="152400"/>
                  </a:lnTo>
                  <a:cubicBezTo>
                    <a:pt x="495358" y="129619"/>
                    <a:pt x="486464" y="107727"/>
                    <a:pt x="470535" y="9144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663A367-0F4C-4DBE-A706-B30A91F2055D}"/>
                </a:ext>
              </a:extLst>
            </p:cNvPr>
            <p:cNvSpPr/>
            <p:nvPr/>
          </p:nvSpPr>
          <p:spPr>
            <a:xfrm>
              <a:off x="2947643" y="4237252"/>
              <a:ext cx="276225" cy="219075"/>
            </a:xfrm>
            <a:custGeom>
              <a:avLst/>
              <a:gdLst>
                <a:gd name="connsiteX0" fmla="*/ 262033 w 276225"/>
                <a:gd name="connsiteY0" fmla="*/ 59817 h 219075"/>
                <a:gd name="connsiteX1" fmla="*/ 222409 w 276225"/>
                <a:gd name="connsiteY1" fmla="*/ 0 h 219075"/>
                <a:gd name="connsiteX2" fmla="*/ 166402 w 276225"/>
                <a:gd name="connsiteY2" fmla="*/ 45339 h 219075"/>
                <a:gd name="connsiteX3" fmla="*/ 74486 w 276225"/>
                <a:gd name="connsiteY3" fmla="*/ 87154 h 219075"/>
                <a:gd name="connsiteX4" fmla="*/ 62411 w 276225"/>
                <a:gd name="connsiteY4" fmla="*/ 81183 h 219075"/>
                <a:gd name="connsiteX5" fmla="*/ 65627 w 276225"/>
                <a:gd name="connsiteY5" fmla="*/ 70580 h 219075"/>
                <a:gd name="connsiteX6" fmla="*/ 86677 w 276225"/>
                <a:gd name="connsiteY6" fmla="*/ 41339 h 219075"/>
                <a:gd name="connsiteX7" fmla="*/ 89535 w 276225"/>
                <a:gd name="connsiteY7" fmla="*/ 34480 h 219075"/>
                <a:gd name="connsiteX8" fmla="*/ 69247 w 276225"/>
                <a:gd name="connsiteY8" fmla="*/ 52102 h 219075"/>
                <a:gd name="connsiteX9" fmla="*/ 18193 w 276225"/>
                <a:gd name="connsiteY9" fmla="*/ 77152 h 219075"/>
                <a:gd name="connsiteX10" fmla="*/ 2857 w 276225"/>
                <a:gd name="connsiteY10" fmla="*/ 110585 h 219075"/>
                <a:gd name="connsiteX11" fmla="*/ 0 w 276225"/>
                <a:gd name="connsiteY11" fmla="*/ 132302 h 219075"/>
                <a:gd name="connsiteX12" fmla="*/ 198534 w 276225"/>
                <a:gd name="connsiteY12" fmla="*/ 216181 h 219075"/>
                <a:gd name="connsiteX13" fmla="*/ 281464 w 276225"/>
                <a:gd name="connsiteY13" fmla="*/ 134588 h 219075"/>
                <a:gd name="connsiteX14" fmla="*/ 262033 w 276225"/>
                <a:gd name="connsiteY14" fmla="*/ 5981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6225" h="219075">
                  <a:moveTo>
                    <a:pt x="262033" y="59817"/>
                  </a:moveTo>
                  <a:cubicBezTo>
                    <a:pt x="252379" y="37739"/>
                    <a:pt x="238973" y="17500"/>
                    <a:pt x="222409" y="0"/>
                  </a:cubicBezTo>
                  <a:cubicBezTo>
                    <a:pt x="205755" y="17446"/>
                    <a:pt x="186933" y="32683"/>
                    <a:pt x="166402" y="45339"/>
                  </a:cubicBezTo>
                  <a:cubicBezTo>
                    <a:pt x="137140" y="62125"/>
                    <a:pt x="106367" y="76125"/>
                    <a:pt x="74486" y="87154"/>
                  </a:cubicBezTo>
                  <a:cubicBezTo>
                    <a:pt x="69502" y="88840"/>
                    <a:pt x="64097" y="86166"/>
                    <a:pt x="62411" y="81183"/>
                  </a:cubicBezTo>
                  <a:cubicBezTo>
                    <a:pt x="61106" y="77325"/>
                    <a:pt x="62398" y="73063"/>
                    <a:pt x="65627" y="70580"/>
                  </a:cubicBezTo>
                  <a:cubicBezTo>
                    <a:pt x="74610" y="62412"/>
                    <a:pt x="81782" y="52449"/>
                    <a:pt x="86677" y="41339"/>
                  </a:cubicBezTo>
                  <a:cubicBezTo>
                    <a:pt x="87821" y="38862"/>
                    <a:pt x="88773" y="36671"/>
                    <a:pt x="89535" y="34480"/>
                  </a:cubicBezTo>
                  <a:cubicBezTo>
                    <a:pt x="83329" y="40966"/>
                    <a:pt x="76538" y="46865"/>
                    <a:pt x="69247" y="52102"/>
                  </a:cubicBezTo>
                  <a:cubicBezTo>
                    <a:pt x="53678" y="63130"/>
                    <a:pt x="36442" y="71587"/>
                    <a:pt x="18193" y="77152"/>
                  </a:cubicBezTo>
                  <a:cubicBezTo>
                    <a:pt x="10958" y="87195"/>
                    <a:pt x="5748" y="98550"/>
                    <a:pt x="2857" y="110585"/>
                  </a:cubicBezTo>
                  <a:cubicBezTo>
                    <a:pt x="1412" y="117751"/>
                    <a:pt x="456" y="125007"/>
                    <a:pt x="0" y="132302"/>
                  </a:cubicBezTo>
                  <a:cubicBezTo>
                    <a:pt x="31661" y="210288"/>
                    <a:pt x="120547" y="247842"/>
                    <a:pt x="198534" y="216181"/>
                  </a:cubicBezTo>
                  <a:cubicBezTo>
                    <a:pt x="235879" y="201020"/>
                    <a:pt x="265698" y="171682"/>
                    <a:pt x="281464" y="134588"/>
                  </a:cubicBezTo>
                  <a:cubicBezTo>
                    <a:pt x="278007" y="108976"/>
                    <a:pt x="271483" y="83871"/>
                    <a:pt x="262033" y="598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317798C-922D-4C26-8C44-BAED8CCB18D9}"/>
                </a:ext>
              </a:extLst>
            </p:cNvPr>
            <p:cNvSpPr/>
            <p:nvPr/>
          </p:nvSpPr>
          <p:spPr>
            <a:xfrm>
              <a:off x="2926878" y="4098708"/>
              <a:ext cx="323850" cy="228600"/>
            </a:xfrm>
            <a:custGeom>
              <a:avLst/>
              <a:gdLst>
                <a:gd name="connsiteX0" fmla="*/ 25908 w 323850"/>
                <a:gd name="connsiteY0" fmla="*/ 201409 h 228600"/>
                <a:gd name="connsiteX1" fmla="*/ 31051 w 323850"/>
                <a:gd name="connsiteY1" fmla="*/ 198075 h 228600"/>
                <a:gd name="connsiteX2" fmla="*/ 78676 w 323850"/>
                <a:gd name="connsiteY2" fmla="*/ 175215 h 228600"/>
                <a:gd name="connsiteX3" fmla="*/ 114300 w 323850"/>
                <a:gd name="connsiteY3" fmla="*/ 137496 h 228600"/>
                <a:gd name="connsiteX4" fmla="*/ 122968 w 323850"/>
                <a:gd name="connsiteY4" fmla="*/ 132829 h 228600"/>
                <a:gd name="connsiteX5" fmla="*/ 131064 w 323850"/>
                <a:gd name="connsiteY5" fmla="*/ 138354 h 228600"/>
                <a:gd name="connsiteX6" fmla="*/ 124492 w 323850"/>
                <a:gd name="connsiteY6" fmla="*/ 187979 h 228600"/>
                <a:gd name="connsiteX7" fmla="*/ 120682 w 323850"/>
                <a:gd name="connsiteY7" fmla="*/ 195408 h 228600"/>
                <a:gd name="connsiteX8" fmla="*/ 176975 w 323850"/>
                <a:gd name="connsiteY8" fmla="*/ 167595 h 228600"/>
                <a:gd name="connsiteX9" fmla="*/ 235458 w 323850"/>
                <a:gd name="connsiteY9" fmla="*/ 118446 h 228600"/>
                <a:gd name="connsiteX10" fmla="*/ 242221 w 323850"/>
                <a:gd name="connsiteY10" fmla="*/ 115017 h 228600"/>
                <a:gd name="connsiteX11" fmla="*/ 249460 w 323850"/>
                <a:gd name="connsiteY11" fmla="*/ 117589 h 228600"/>
                <a:gd name="connsiteX12" fmla="*/ 300514 w 323850"/>
                <a:gd name="connsiteY12" fmla="*/ 191217 h 228600"/>
                <a:gd name="connsiteX13" fmla="*/ 314801 w 323850"/>
                <a:gd name="connsiteY13" fmla="*/ 236366 h 228600"/>
                <a:gd name="connsiteX14" fmla="*/ 326231 w 323850"/>
                <a:gd name="connsiteY14" fmla="*/ 204933 h 228600"/>
                <a:gd name="connsiteX15" fmla="*/ 267462 w 323850"/>
                <a:gd name="connsiteY15" fmla="*/ 79680 h 228600"/>
                <a:gd name="connsiteX16" fmla="*/ 299275 w 323850"/>
                <a:gd name="connsiteY16" fmla="*/ 63963 h 228600"/>
                <a:gd name="connsiteX17" fmla="*/ 302724 w 323850"/>
                <a:gd name="connsiteY17" fmla="*/ 52904 h 228600"/>
                <a:gd name="connsiteX18" fmla="*/ 294132 w 323850"/>
                <a:gd name="connsiteY18" fmla="*/ 48628 h 228600"/>
                <a:gd name="connsiteX19" fmla="*/ 248888 w 323850"/>
                <a:gd name="connsiteY19" fmla="*/ 56820 h 228600"/>
                <a:gd name="connsiteX20" fmla="*/ 260033 w 323850"/>
                <a:gd name="connsiteY20" fmla="*/ 40722 h 228600"/>
                <a:gd name="connsiteX21" fmla="*/ 258985 w 323850"/>
                <a:gd name="connsiteY21" fmla="*/ 30150 h 228600"/>
                <a:gd name="connsiteX22" fmla="*/ 248412 w 323850"/>
                <a:gd name="connsiteY22" fmla="*/ 29578 h 228600"/>
                <a:gd name="connsiteX23" fmla="*/ 224409 w 323850"/>
                <a:gd name="connsiteY23" fmla="*/ 47676 h 228600"/>
                <a:gd name="connsiteX24" fmla="*/ 200501 w 323850"/>
                <a:gd name="connsiteY24" fmla="*/ 4146 h 228600"/>
                <a:gd name="connsiteX25" fmla="*/ 189332 w 323850"/>
                <a:gd name="connsiteY25" fmla="*/ 1071 h 228600"/>
                <a:gd name="connsiteX26" fmla="*/ 185261 w 323850"/>
                <a:gd name="connsiteY26" fmla="*/ 9290 h 228600"/>
                <a:gd name="connsiteX27" fmla="*/ 190500 w 323850"/>
                <a:gd name="connsiteY27" fmla="*/ 44437 h 228600"/>
                <a:gd name="connsiteX28" fmla="*/ 162877 w 323850"/>
                <a:gd name="connsiteY28" fmla="*/ 41961 h 228600"/>
                <a:gd name="connsiteX29" fmla="*/ 0 w 323850"/>
                <a:gd name="connsiteY29" fmla="*/ 205029 h 228600"/>
                <a:gd name="connsiteX30" fmla="*/ 8668 w 323850"/>
                <a:gd name="connsiteY30" fmla="*/ 233604 h 228600"/>
                <a:gd name="connsiteX31" fmla="*/ 25908 w 323850"/>
                <a:gd name="connsiteY31" fmla="*/ 20140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850" h="228600">
                  <a:moveTo>
                    <a:pt x="25908" y="201409"/>
                  </a:moveTo>
                  <a:cubicBezTo>
                    <a:pt x="27208" y="199761"/>
                    <a:pt x="29017" y="198590"/>
                    <a:pt x="31051" y="198075"/>
                  </a:cubicBezTo>
                  <a:cubicBezTo>
                    <a:pt x="48106" y="193206"/>
                    <a:pt x="64210" y="185476"/>
                    <a:pt x="78676" y="175215"/>
                  </a:cubicBezTo>
                  <a:cubicBezTo>
                    <a:pt x="92717" y="164881"/>
                    <a:pt x="104784" y="152104"/>
                    <a:pt x="114300" y="137496"/>
                  </a:cubicBezTo>
                  <a:cubicBezTo>
                    <a:pt x="116099" y="134452"/>
                    <a:pt x="119436" y="132656"/>
                    <a:pt x="122968" y="132829"/>
                  </a:cubicBezTo>
                  <a:cubicBezTo>
                    <a:pt x="126480" y="133034"/>
                    <a:pt x="129592" y="135158"/>
                    <a:pt x="131064" y="138354"/>
                  </a:cubicBezTo>
                  <a:cubicBezTo>
                    <a:pt x="131921" y="140163"/>
                    <a:pt x="139065" y="157404"/>
                    <a:pt x="124492" y="187979"/>
                  </a:cubicBezTo>
                  <a:cubicBezTo>
                    <a:pt x="123253" y="190646"/>
                    <a:pt x="121920" y="193122"/>
                    <a:pt x="120682" y="195408"/>
                  </a:cubicBezTo>
                  <a:cubicBezTo>
                    <a:pt x="140111" y="187549"/>
                    <a:pt x="158927" y="178253"/>
                    <a:pt x="176975" y="167595"/>
                  </a:cubicBezTo>
                  <a:cubicBezTo>
                    <a:pt x="198857" y="154285"/>
                    <a:pt x="218580" y="137712"/>
                    <a:pt x="235458" y="118446"/>
                  </a:cubicBezTo>
                  <a:cubicBezTo>
                    <a:pt x="237140" y="116416"/>
                    <a:pt x="239589" y="115175"/>
                    <a:pt x="242221" y="115017"/>
                  </a:cubicBezTo>
                  <a:cubicBezTo>
                    <a:pt x="244888" y="114820"/>
                    <a:pt x="247515" y="115754"/>
                    <a:pt x="249460" y="117589"/>
                  </a:cubicBezTo>
                  <a:cubicBezTo>
                    <a:pt x="271035" y="138636"/>
                    <a:pt x="288367" y="163632"/>
                    <a:pt x="300514" y="191217"/>
                  </a:cubicBezTo>
                  <a:cubicBezTo>
                    <a:pt x="306327" y="205914"/>
                    <a:pt x="311101" y="221001"/>
                    <a:pt x="314801" y="236366"/>
                  </a:cubicBezTo>
                  <a:cubicBezTo>
                    <a:pt x="321718" y="227294"/>
                    <a:pt x="325705" y="216329"/>
                    <a:pt x="326231" y="204933"/>
                  </a:cubicBezTo>
                  <a:cubicBezTo>
                    <a:pt x="326282" y="156511"/>
                    <a:pt x="304735" y="110589"/>
                    <a:pt x="267462" y="79680"/>
                  </a:cubicBezTo>
                  <a:lnTo>
                    <a:pt x="299275" y="63963"/>
                  </a:lnTo>
                  <a:cubicBezTo>
                    <a:pt x="303282" y="61861"/>
                    <a:pt x="304826" y="56910"/>
                    <a:pt x="302724" y="52904"/>
                  </a:cubicBezTo>
                  <a:cubicBezTo>
                    <a:pt x="301081" y="49775"/>
                    <a:pt x="297618" y="48051"/>
                    <a:pt x="294132" y="48628"/>
                  </a:cubicBezTo>
                  <a:lnTo>
                    <a:pt x="248888" y="56820"/>
                  </a:lnTo>
                  <a:lnTo>
                    <a:pt x="260033" y="40722"/>
                  </a:lnTo>
                  <a:cubicBezTo>
                    <a:pt x="262285" y="37409"/>
                    <a:pt x="261844" y="32957"/>
                    <a:pt x="258985" y="30150"/>
                  </a:cubicBezTo>
                  <a:cubicBezTo>
                    <a:pt x="256091" y="27362"/>
                    <a:pt x="251590" y="27119"/>
                    <a:pt x="248412" y="29578"/>
                  </a:cubicBezTo>
                  <a:lnTo>
                    <a:pt x="224409" y="47676"/>
                  </a:lnTo>
                  <a:lnTo>
                    <a:pt x="200501" y="4146"/>
                  </a:lnTo>
                  <a:cubicBezTo>
                    <a:pt x="198267" y="212"/>
                    <a:pt x="193266" y="-1164"/>
                    <a:pt x="189332" y="1071"/>
                  </a:cubicBezTo>
                  <a:cubicBezTo>
                    <a:pt x="186425" y="2722"/>
                    <a:pt x="184814" y="5976"/>
                    <a:pt x="185261" y="9290"/>
                  </a:cubicBezTo>
                  <a:lnTo>
                    <a:pt x="190500" y="44437"/>
                  </a:lnTo>
                  <a:cubicBezTo>
                    <a:pt x="181378" y="42840"/>
                    <a:pt x="172138" y="42012"/>
                    <a:pt x="162877" y="41961"/>
                  </a:cubicBezTo>
                  <a:cubicBezTo>
                    <a:pt x="72892" y="42065"/>
                    <a:pt x="0" y="115043"/>
                    <a:pt x="0" y="205029"/>
                  </a:cubicBezTo>
                  <a:cubicBezTo>
                    <a:pt x="191" y="215172"/>
                    <a:pt x="3192" y="225063"/>
                    <a:pt x="8668" y="233604"/>
                  </a:cubicBezTo>
                  <a:cubicBezTo>
                    <a:pt x="12743" y="222057"/>
                    <a:pt x="18557" y="211201"/>
                    <a:pt x="25908" y="20140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" name="그래픽 9" descr="학교 여자">
            <a:extLst>
              <a:ext uri="{FF2B5EF4-FFF2-40B4-BE49-F238E27FC236}">
                <a16:creationId xmlns:a16="http://schemas.microsoft.com/office/drawing/2014/main" id="{95958908-0F9A-40C7-8361-A974096CFF34}"/>
              </a:ext>
            </a:extLst>
          </p:cNvPr>
          <p:cNvGrpSpPr/>
          <p:nvPr/>
        </p:nvGrpSpPr>
        <p:grpSpPr>
          <a:xfrm>
            <a:off x="4103390" y="3732734"/>
            <a:ext cx="495300" cy="642145"/>
            <a:chOff x="1526206" y="4220425"/>
            <a:chExt cx="495300" cy="642145"/>
          </a:xfrm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DF3C2AF-AAF7-4AE3-89A3-4492D9703F44}"/>
                </a:ext>
              </a:extLst>
            </p:cNvPr>
            <p:cNvSpPr/>
            <p:nvPr/>
          </p:nvSpPr>
          <p:spPr>
            <a:xfrm>
              <a:off x="1526206" y="4595870"/>
              <a:ext cx="495300" cy="266700"/>
            </a:xfrm>
            <a:custGeom>
              <a:avLst/>
              <a:gdLst>
                <a:gd name="connsiteX0" fmla="*/ 470535 w 495300"/>
                <a:gd name="connsiteY0" fmla="*/ 91440 h 266700"/>
                <a:gd name="connsiteX1" fmla="*/ 349854 w 495300"/>
                <a:gd name="connsiteY1" fmla="*/ 19050 h 266700"/>
                <a:gd name="connsiteX2" fmla="*/ 247650 w 495300"/>
                <a:gd name="connsiteY2" fmla="*/ 0 h 266700"/>
                <a:gd name="connsiteX3" fmla="*/ 145447 w 495300"/>
                <a:gd name="connsiteY3" fmla="*/ 19050 h 266700"/>
                <a:gd name="connsiteX4" fmla="*/ 24765 w 495300"/>
                <a:gd name="connsiteY4" fmla="*/ 91440 h 266700"/>
                <a:gd name="connsiteX5" fmla="*/ 0 w 495300"/>
                <a:gd name="connsiteY5" fmla="*/ 152400 h 266700"/>
                <a:gd name="connsiteX6" fmla="*/ 0 w 495300"/>
                <a:gd name="connsiteY6" fmla="*/ 266700 h 266700"/>
                <a:gd name="connsiteX7" fmla="*/ 238125 w 495300"/>
                <a:gd name="connsiteY7" fmla="*/ 266700 h 266700"/>
                <a:gd name="connsiteX8" fmla="*/ 238125 w 495300"/>
                <a:gd name="connsiteY8" fmla="*/ 77819 h 266700"/>
                <a:gd name="connsiteX9" fmla="*/ 146209 w 495300"/>
                <a:gd name="connsiteY9" fmla="*/ 122682 h 266700"/>
                <a:gd name="connsiteX10" fmla="*/ 142304 w 495300"/>
                <a:gd name="connsiteY10" fmla="*/ 123635 h 266700"/>
                <a:gd name="connsiteX11" fmla="*/ 136970 w 495300"/>
                <a:gd name="connsiteY11" fmla="*/ 121825 h 266700"/>
                <a:gd name="connsiteX12" fmla="*/ 133446 w 495300"/>
                <a:gd name="connsiteY12" fmla="*/ 113252 h 266700"/>
                <a:gd name="connsiteX13" fmla="*/ 145161 w 495300"/>
                <a:gd name="connsiteY13" fmla="*/ 39529 h 266700"/>
                <a:gd name="connsiteX14" fmla="*/ 151543 w 495300"/>
                <a:gd name="connsiteY14" fmla="*/ 37052 h 266700"/>
                <a:gd name="connsiteX15" fmla="*/ 188500 w 495300"/>
                <a:gd name="connsiteY15" fmla="*/ 26479 h 266700"/>
                <a:gd name="connsiteX16" fmla="*/ 285282 w 495300"/>
                <a:gd name="connsiteY16" fmla="*/ 47983 h 266700"/>
                <a:gd name="connsiteX17" fmla="*/ 307086 w 495300"/>
                <a:gd name="connsiteY17" fmla="*/ 26003 h 266700"/>
                <a:gd name="connsiteX18" fmla="*/ 343472 w 495300"/>
                <a:gd name="connsiteY18" fmla="*/ 36957 h 266700"/>
                <a:gd name="connsiteX19" fmla="*/ 350139 w 495300"/>
                <a:gd name="connsiteY19" fmla="*/ 39529 h 266700"/>
                <a:gd name="connsiteX20" fmla="*/ 361950 w 495300"/>
                <a:gd name="connsiteY20" fmla="*/ 113252 h 266700"/>
                <a:gd name="connsiteX21" fmla="*/ 358426 w 495300"/>
                <a:gd name="connsiteY21" fmla="*/ 121825 h 266700"/>
                <a:gd name="connsiteX22" fmla="*/ 353092 w 495300"/>
                <a:gd name="connsiteY22" fmla="*/ 123635 h 266700"/>
                <a:gd name="connsiteX23" fmla="*/ 349187 w 495300"/>
                <a:gd name="connsiteY23" fmla="*/ 122682 h 266700"/>
                <a:gd name="connsiteX24" fmla="*/ 257175 w 495300"/>
                <a:gd name="connsiteY24" fmla="*/ 77819 h 266700"/>
                <a:gd name="connsiteX25" fmla="*/ 257175 w 495300"/>
                <a:gd name="connsiteY25" fmla="*/ 266700 h 266700"/>
                <a:gd name="connsiteX26" fmla="*/ 495300 w 495300"/>
                <a:gd name="connsiteY26" fmla="*/ 266700 h 266700"/>
                <a:gd name="connsiteX27" fmla="*/ 495300 w 495300"/>
                <a:gd name="connsiteY27" fmla="*/ 152400 h 266700"/>
                <a:gd name="connsiteX28" fmla="*/ 470535 w 495300"/>
                <a:gd name="connsiteY28" fmla="*/ 9144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5300" h="266700">
                  <a:moveTo>
                    <a:pt x="470535" y="91440"/>
                  </a:moveTo>
                  <a:cubicBezTo>
                    <a:pt x="436256" y="58552"/>
                    <a:pt x="395008" y="33809"/>
                    <a:pt x="349854" y="19050"/>
                  </a:cubicBezTo>
                  <a:cubicBezTo>
                    <a:pt x="317192" y="6664"/>
                    <a:pt x="282580" y="212"/>
                    <a:pt x="247650" y="0"/>
                  </a:cubicBezTo>
                  <a:cubicBezTo>
                    <a:pt x="212777" y="785"/>
                    <a:pt x="178262" y="7218"/>
                    <a:pt x="145447" y="19050"/>
                  </a:cubicBezTo>
                  <a:cubicBezTo>
                    <a:pt x="100988" y="35298"/>
                    <a:pt x="60031" y="59866"/>
                    <a:pt x="24765" y="91440"/>
                  </a:cubicBezTo>
                  <a:cubicBezTo>
                    <a:pt x="8837" y="107727"/>
                    <a:pt x="-58" y="129619"/>
                    <a:pt x="0" y="152400"/>
                  </a:cubicBezTo>
                  <a:lnTo>
                    <a:pt x="0" y="266700"/>
                  </a:lnTo>
                  <a:lnTo>
                    <a:pt x="238125" y="266700"/>
                  </a:lnTo>
                  <a:lnTo>
                    <a:pt x="238125" y="77819"/>
                  </a:lnTo>
                  <a:lnTo>
                    <a:pt x="146209" y="122682"/>
                  </a:lnTo>
                  <a:cubicBezTo>
                    <a:pt x="144990" y="123274"/>
                    <a:pt x="143658" y="123598"/>
                    <a:pt x="142304" y="123635"/>
                  </a:cubicBezTo>
                  <a:cubicBezTo>
                    <a:pt x="140384" y="123583"/>
                    <a:pt x="138524" y="122952"/>
                    <a:pt x="136970" y="121825"/>
                  </a:cubicBezTo>
                  <a:cubicBezTo>
                    <a:pt x="134256" y="119873"/>
                    <a:pt x="132889" y="116548"/>
                    <a:pt x="133446" y="113252"/>
                  </a:cubicBezTo>
                  <a:lnTo>
                    <a:pt x="145161" y="39529"/>
                  </a:lnTo>
                  <a:lnTo>
                    <a:pt x="151543" y="37052"/>
                  </a:lnTo>
                  <a:cubicBezTo>
                    <a:pt x="164497" y="32766"/>
                    <a:pt x="176689" y="29242"/>
                    <a:pt x="188500" y="26479"/>
                  </a:cubicBezTo>
                  <a:cubicBezTo>
                    <a:pt x="209287" y="59144"/>
                    <a:pt x="252619" y="68771"/>
                    <a:pt x="285282" y="47983"/>
                  </a:cubicBezTo>
                  <a:cubicBezTo>
                    <a:pt x="294097" y="42373"/>
                    <a:pt x="301548" y="34863"/>
                    <a:pt x="307086" y="26003"/>
                  </a:cubicBezTo>
                  <a:cubicBezTo>
                    <a:pt x="319428" y="28905"/>
                    <a:pt x="331580" y="32562"/>
                    <a:pt x="343472" y="36957"/>
                  </a:cubicBezTo>
                  <a:lnTo>
                    <a:pt x="350139" y="39529"/>
                  </a:lnTo>
                  <a:lnTo>
                    <a:pt x="361950" y="113252"/>
                  </a:lnTo>
                  <a:cubicBezTo>
                    <a:pt x="362507" y="116548"/>
                    <a:pt x="361140" y="119873"/>
                    <a:pt x="358426" y="121825"/>
                  </a:cubicBezTo>
                  <a:cubicBezTo>
                    <a:pt x="356872" y="122952"/>
                    <a:pt x="355012" y="123583"/>
                    <a:pt x="353092" y="123635"/>
                  </a:cubicBezTo>
                  <a:cubicBezTo>
                    <a:pt x="351738" y="123598"/>
                    <a:pt x="350406" y="123274"/>
                    <a:pt x="349187" y="122682"/>
                  </a:cubicBezTo>
                  <a:lnTo>
                    <a:pt x="257175" y="77819"/>
                  </a:lnTo>
                  <a:lnTo>
                    <a:pt x="257175" y="266700"/>
                  </a:lnTo>
                  <a:lnTo>
                    <a:pt x="495300" y="266700"/>
                  </a:lnTo>
                  <a:lnTo>
                    <a:pt x="495300" y="152400"/>
                  </a:lnTo>
                  <a:cubicBezTo>
                    <a:pt x="495358" y="129619"/>
                    <a:pt x="486464" y="107727"/>
                    <a:pt x="470535" y="91440"/>
                  </a:cubicBezTo>
                  <a:close/>
                </a:path>
              </a:pathLst>
            </a:custGeom>
            <a:solidFill>
              <a:srgbClr val="970D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8999161-6B54-43BA-AB8F-CAB341D842EA}"/>
                </a:ext>
              </a:extLst>
            </p:cNvPr>
            <p:cNvSpPr/>
            <p:nvPr/>
          </p:nvSpPr>
          <p:spPr>
            <a:xfrm>
              <a:off x="1675082" y="4371556"/>
              <a:ext cx="190500" cy="180975"/>
            </a:xfrm>
            <a:custGeom>
              <a:avLst/>
              <a:gdLst>
                <a:gd name="connsiteX0" fmla="*/ 193453 w 190500"/>
                <a:gd name="connsiteY0" fmla="*/ 134398 h 180975"/>
                <a:gd name="connsiteX1" fmla="*/ 197929 w 190500"/>
                <a:gd name="connsiteY1" fmla="*/ 114491 h 180975"/>
                <a:gd name="connsiteX2" fmla="*/ 185166 w 190500"/>
                <a:gd name="connsiteY2" fmla="*/ 40291 h 180975"/>
                <a:gd name="connsiteX3" fmla="*/ 144875 w 190500"/>
                <a:gd name="connsiteY3" fmla="*/ 40291 h 180975"/>
                <a:gd name="connsiteX4" fmla="*/ 73819 w 190500"/>
                <a:gd name="connsiteY4" fmla="*/ 0 h 180975"/>
                <a:gd name="connsiteX5" fmla="*/ 12764 w 190500"/>
                <a:gd name="connsiteY5" fmla="*/ 38100 h 180975"/>
                <a:gd name="connsiteX6" fmla="*/ 0 w 190500"/>
                <a:gd name="connsiteY6" fmla="*/ 114300 h 180975"/>
                <a:gd name="connsiteX7" fmla="*/ 1524 w 190500"/>
                <a:gd name="connsiteY7" fmla="*/ 150590 h 180975"/>
                <a:gd name="connsiteX8" fmla="*/ 196310 w 190500"/>
                <a:gd name="connsiteY8" fmla="*/ 150590 h 180975"/>
                <a:gd name="connsiteX9" fmla="*/ 193453 w 190500"/>
                <a:gd name="connsiteY9" fmla="*/ 13439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80975">
                  <a:moveTo>
                    <a:pt x="193453" y="134398"/>
                  </a:moveTo>
                  <a:cubicBezTo>
                    <a:pt x="193449" y="127512"/>
                    <a:pt x="194979" y="120711"/>
                    <a:pt x="197929" y="114491"/>
                  </a:cubicBezTo>
                  <a:cubicBezTo>
                    <a:pt x="189340" y="90702"/>
                    <a:pt x="185018" y="65582"/>
                    <a:pt x="185166" y="40291"/>
                  </a:cubicBezTo>
                  <a:lnTo>
                    <a:pt x="144875" y="40291"/>
                  </a:lnTo>
                  <a:cubicBezTo>
                    <a:pt x="115771" y="40221"/>
                    <a:pt x="88821" y="24940"/>
                    <a:pt x="73819" y="0"/>
                  </a:cubicBezTo>
                  <a:cubicBezTo>
                    <a:pt x="60042" y="21042"/>
                    <a:pt x="37719" y="34971"/>
                    <a:pt x="12764" y="38100"/>
                  </a:cubicBezTo>
                  <a:cubicBezTo>
                    <a:pt x="13124" y="64060"/>
                    <a:pt x="8801" y="89874"/>
                    <a:pt x="0" y="114300"/>
                  </a:cubicBezTo>
                  <a:cubicBezTo>
                    <a:pt x="5387" y="125695"/>
                    <a:pt x="5937" y="138784"/>
                    <a:pt x="1524" y="150590"/>
                  </a:cubicBezTo>
                  <a:cubicBezTo>
                    <a:pt x="57784" y="198039"/>
                    <a:pt x="140050" y="198039"/>
                    <a:pt x="196310" y="150590"/>
                  </a:cubicBezTo>
                  <a:cubicBezTo>
                    <a:pt x="194426" y="145399"/>
                    <a:pt x="193459" y="139920"/>
                    <a:pt x="193453" y="13439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CA2D74C-175E-4E64-AB63-84B2A980A582}"/>
                </a:ext>
              </a:extLst>
            </p:cNvPr>
            <p:cNvSpPr/>
            <p:nvPr/>
          </p:nvSpPr>
          <p:spPr>
            <a:xfrm>
              <a:off x="1569790" y="4220425"/>
              <a:ext cx="400050" cy="400050"/>
            </a:xfrm>
            <a:custGeom>
              <a:avLst/>
              <a:gdLst>
                <a:gd name="connsiteX0" fmla="*/ 403329 w 400050"/>
                <a:gd name="connsiteY0" fmla="*/ 384017 h 400050"/>
                <a:gd name="connsiteX1" fmla="*/ 365229 w 400050"/>
                <a:gd name="connsiteY1" fmla="*/ 343822 h 400050"/>
                <a:gd name="connsiteX2" fmla="*/ 359609 w 400050"/>
                <a:gd name="connsiteY2" fmla="*/ 310960 h 400050"/>
                <a:gd name="connsiteX3" fmla="*/ 372000 w 400050"/>
                <a:gd name="connsiteY3" fmla="*/ 272496 h 400050"/>
                <a:gd name="connsiteX4" fmla="*/ 363324 w 400050"/>
                <a:gd name="connsiteY4" fmla="*/ 262383 h 400050"/>
                <a:gd name="connsiteX5" fmla="*/ 376469 w 400050"/>
                <a:gd name="connsiteY5" fmla="*/ 186754 h 400050"/>
                <a:gd name="connsiteX6" fmla="*/ 375230 w 400050"/>
                <a:gd name="connsiteY6" fmla="*/ 161704 h 400050"/>
                <a:gd name="connsiteX7" fmla="*/ 194307 w 400050"/>
                <a:gd name="connsiteY7" fmla="*/ 282 h 400050"/>
                <a:gd name="connsiteX8" fmla="*/ 32616 w 400050"/>
                <a:gd name="connsiteY8" fmla="*/ 173134 h 400050"/>
                <a:gd name="connsiteX9" fmla="*/ 32616 w 400050"/>
                <a:gd name="connsiteY9" fmla="*/ 174181 h 400050"/>
                <a:gd name="connsiteX10" fmla="*/ 32616 w 400050"/>
                <a:gd name="connsiteY10" fmla="*/ 186754 h 400050"/>
                <a:gd name="connsiteX11" fmla="*/ 45761 w 400050"/>
                <a:gd name="connsiteY11" fmla="*/ 262383 h 400050"/>
                <a:gd name="connsiteX12" fmla="*/ 39363 w 400050"/>
                <a:gd name="connsiteY12" fmla="*/ 302284 h 400050"/>
                <a:gd name="connsiteX13" fmla="*/ 49475 w 400050"/>
                <a:gd name="connsiteY13" fmla="*/ 310960 h 400050"/>
                <a:gd name="connsiteX14" fmla="*/ 43760 w 400050"/>
                <a:gd name="connsiteY14" fmla="*/ 343822 h 400050"/>
                <a:gd name="connsiteX15" fmla="*/ 5660 w 400050"/>
                <a:gd name="connsiteY15" fmla="*/ 384017 h 400050"/>
                <a:gd name="connsiteX16" fmla="*/ 823 w 400050"/>
                <a:gd name="connsiteY16" fmla="*/ 396589 h 400050"/>
                <a:gd name="connsiteX17" fmla="*/ 7946 w 400050"/>
                <a:gd name="connsiteY17" fmla="*/ 402115 h 400050"/>
                <a:gd name="connsiteX18" fmla="*/ 33569 w 400050"/>
                <a:gd name="connsiteY18" fmla="*/ 404020 h 400050"/>
                <a:gd name="connsiteX19" fmla="*/ 75193 w 400050"/>
                <a:gd name="connsiteY19" fmla="*/ 396114 h 400050"/>
                <a:gd name="connsiteX20" fmla="*/ 97862 w 400050"/>
                <a:gd name="connsiteY20" fmla="*/ 368872 h 400050"/>
                <a:gd name="connsiteX21" fmla="*/ 91195 w 400050"/>
                <a:gd name="connsiteY21" fmla="*/ 325057 h 400050"/>
                <a:gd name="connsiteX22" fmla="*/ 85194 w 400050"/>
                <a:gd name="connsiteY22" fmla="*/ 302769 h 400050"/>
                <a:gd name="connsiteX23" fmla="*/ 89099 w 400050"/>
                <a:gd name="connsiteY23" fmla="*/ 295816 h 400050"/>
                <a:gd name="connsiteX24" fmla="*/ 89671 w 400050"/>
                <a:gd name="connsiteY24" fmla="*/ 294101 h 400050"/>
                <a:gd name="connsiteX25" fmla="*/ 90623 w 400050"/>
                <a:gd name="connsiteY25" fmla="*/ 290101 h 400050"/>
                <a:gd name="connsiteX26" fmla="*/ 91100 w 400050"/>
                <a:gd name="connsiteY26" fmla="*/ 285529 h 400050"/>
                <a:gd name="connsiteX27" fmla="*/ 84051 w 400050"/>
                <a:gd name="connsiteY27" fmla="*/ 266479 h 400050"/>
                <a:gd name="connsiteX28" fmla="*/ 99291 w 400050"/>
                <a:gd name="connsiteY28" fmla="*/ 186754 h 400050"/>
                <a:gd name="connsiteX29" fmla="*/ 99291 w 400050"/>
                <a:gd name="connsiteY29" fmla="*/ 172276 h 400050"/>
                <a:gd name="connsiteX30" fmla="*/ 169014 w 400050"/>
                <a:gd name="connsiteY30" fmla="*/ 129033 h 400050"/>
                <a:gd name="connsiteX31" fmla="*/ 178539 w 400050"/>
                <a:gd name="connsiteY31" fmla="*/ 96648 h 400050"/>
                <a:gd name="connsiteX32" fmla="*/ 190255 w 400050"/>
                <a:gd name="connsiteY32" fmla="*/ 129414 h 400050"/>
                <a:gd name="connsiteX33" fmla="*/ 250548 w 400050"/>
                <a:gd name="connsiteY33" fmla="*/ 172372 h 400050"/>
                <a:gd name="connsiteX34" fmla="*/ 310270 w 400050"/>
                <a:gd name="connsiteY34" fmla="*/ 172372 h 400050"/>
                <a:gd name="connsiteX35" fmla="*/ 310270 w 400050"/>
                <a:gd name="connsiteY35" fmla="*/ 186754 h 400050"/>
                <a:gd name="connsiteX36" fmla="*/ 325605 w 400050"/>
                <a:gd name="connsiteY36" fmla="*/ 266955 h 400050"/>
                <a:gd name="connsiteX37" fmla="*/ 318557 w 400050"/>
                <a:gd name="connsiteY37" fmla="*/ 286005 h 400050"/>
                <a:gd name="connsiteX38" fmla="*/ 319128 w 400050"/>
                <a:gd name="connsiteY38" fmla="*/ 291529 h 400050"/>
                <a:gd name="connsiteX39" fmla="*/ 319890 w 400050"/>
                <a:gd name="connsiteY39" fmla="*/ 294196 h 400050"/>
                <a:gd name="connsiteX40" fmla="*/ 320652 w 400050"/>
                <a:gd name="connsiteY40" fmla="*/ 296387 h 400050"/>
                <a:gd name="connsiteX41" fmla="*/ 324462 w 400050"/>
                <a:gd name="connsiteY41" fmla="*/ 303245 h 400050"/>
                <a:gd name="connsiteX42" fmla="*/ 318461 w 400050"/>
                <a:gd name="connsiteY42" fmla="*/ 325534 h 400050"/>
                <a:gd name="connsiteX43" fmla="*/ 311794 w 400050"/>
                <a:gd name="connsiteY43" fmla="*/ 369349 h 400050"/>
                <a:gd name="connsiteX44" fmla="*/ 334463 w 400050"/>
                <a:gd name="connsiteY44" fmla="*/ 396590 h 400050"/>
                <a:gd name="connsiteX45" fmla="*/ 375516 w 400050"/>
                <a:gd name="connsiteY45" fmla="*/ 404020 h 400050"/>
                <a:gd name="connsiteX46" fmla="*/ 401138 w 400050"/>
                <a:gd name="connsiteY46" fmla="*/ 402115 h 400050"/>
                <a:gd name="connsiteX47" fmla="*/ 408950 w 400050"/>
                <a:gd name="connsiteY47" fmla="*/ 391141 h 400050"/>
                <a:gd name="connsiteX48" fmla="*/ 403424 w 400050"/>
                <a:gd name="connsiteY48" fmla="*/ 38401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00050" h="400050">
                  <a:moveTo>
                    <a:pt x="403329" y="384017"/>
                  </a:moveTo>
                  <a:cubicBezTo>
                    <a:pt x="386037" y="375871"/>
                    <a:pt x="372439" y="361525"/>
                    <a:pt x="365229" y="343822"/>
                  </a:cubicBezTo>
                  <a:cubicBezTo>
                    <a:pt x="361587" y="333245"/>
                    <a:pt x="359688" y="322147"/>
                    <a:pt x="359609" y="310960"/>
                  </a:cubicBezTo>
                  <a:cubicBezTo>
                    <a:pt x="373653" y="303760"/>
                    <a:pt x="379200" y="286539"/>
                    <a:pt x="372000" y="272496"/>
                  </a:cubicBezTo>
                  <a:cubicBezTo>
                    <a:pt x="369946" y="268488"/>
                    <a:pt x="366973" y="265023"/>
                    <a:pt x="363324" y="262383"/>
                  </a:cubicBezTo>
                  <a:cubicBezTo>
                    <a:pt x="372699" y="238300"/>
                    <a:pt x="377168" y="212588"/>
                    <a:pt x="376469" y="186754"/>
                  </a:cubicBezTo>
                  <a:cubicBezTo>
                    <a:pt x="376469" y="178087"/>
                    <a:pt x="376469" y="169705"/>
                    <a:pt x="375230" y="161704"/>
                  </a:cubicBezTo>
                  <a:cubicBezTo>
                    <a:pt x="369845" y="67168"/>
                    <a:pt x="288842" y="-5103"/>
                    <a:pt x="194307" y="282"/>
                  </a:cubicBezTo>
                  <a:cubicBezTo>
                    <a:pt x="102905" y="5490"/>
                    <a:pt x="31720" y="81588"/>
                    <a:pt x="32616" y="173134"/>
                  </a:cubicBezTo>
                  <a:cubicBezTo>
                    <a:pt x="32616" y="173134"/>
                    <a:pt x="32616" y="173800"/>
                    <a:pt x="32616" y="174181"/>
                  </a:cubicBezTo>
                  <a:cubicBezTo>
                    <a:pt x="32616" y="178309"/>
                    <a:pt x="32616" y="182500"/>
                    <a:pt x="32616" y="186754"/>
                  </a:cubicBezTo>
                  <a:cubicBezTo>
                    <a:pt x="31870" y="212591"/>
                    <a:pt x="36341" y="238313"/>
                    <a:pt x="45761" y="262383"/>
                  </a:cubicBezTo>
                  <a:cubicBezTo>
                    <a:pt x="32975" y="271634"/>
                    <a:pt x="30111" y="289499"/>
                    <a:pt x="39363" y="302284"/>
                  </a:cubicBezTo>
                  <a:cubicBezTo>
                    <a:pt x="42003" y="305933"/>
                    <a:pt x="45468" y="308906"/>
                    <a:pt x="49475" y="310960"/>
                  </a:cubicBezTo>
                  <a:cubicBezTo>
                    <a:pt x="49353" y="322150"/>
                    <a:pt x="47424" y="333248"/>
                    <a:pt x="43760" y="343822"/>
                  </a:cubicBezTo>
                  <a:cubicBezTo>
                    <a:pt x="36496" y="361489"/>
                    <a:pt x="22914" y="375818"/>
                    <a:pt x="5660" y="384017"/>
                  </a:cubicBezTo>
                  <a:cubicBezTo>
                    <a:pt x="853" y="386153"/>
                    <a:pt x="-1313" y="391782"/>
                    <a:pt x="823" y="396589"/>
                  </a:cubicBezTo>
                  <a:cubicBezTo>
                    <a:pt x="2120" y="399510"/>
                    <a:pt x="4795" y="401584"/>
                    <a:pt x="7946" y="402115"/>
                  </a:cubicBezTo>
                  <a:cubicBezTo>
                    <a:pt x="16425" y="403417"/>
                    <a:pt x="24991" y="404054"/>
                    <a:pt x="33569" y="404020"/>
                  </a:cubicBezTo>
                  <a:cubicBezTo>
                    <a:pt x="47861" y="404543"/>
                    <a:pt x="62087" y="401840"/>
                    <a:pt x="75193" y="396114"/>
                  </a:cubicBezTo>
                  <a:cubicBezTo>
                    <a:pt x="86333" y="390739"/>
                    <a:pt x="94601" y="380804"/>
                    <a:pt x="97862" y="368872"/>
                  </a:cubicBezTo>
                  <a:cubicBezTo>
                    <a:pt x="101506" y="353960"/>
                    <a:pt x="99109" y="338211"/>
                    <a:pt x="91195" y="325057"/>
                  </a:cubicBezTo>
                  <a:cubicBezTo>
                    <a:pt x="87826" y="318066"/>
                    <a:pt x="85790" y="310507"/>
                    <a:pt x="85194" y="302769"/>
                  </a:cubicBezTo>
                  <a:cubicBezTo>
                    <a:pt x="86824" y="300651"/>
                    <a:pt x="88139" y="298309"/>
                    <a:pt x="89099" y="295816"/>
                  </a:cubicBezTo>
                  <a:lnTo>
                    <a:pt x="89671" y="294101"/>
                  </a:lnTo>
                  <a:cubicBezTo>
                    <a:pt x="90078" y="292790"/>
                    <a:pt x="90397" y="291454"/>
                    <a:pt x="90623" y="290101"/>
                  </a:cubicBezTo>
                  <a:cubicBezTo>
                    <a:pt x="90928" y="288596"/>
                    <a:pt x="91087" y="287064"/>
                    <a:pt x="91100" y="285529"/>
                  </a:cubicBezTo>
                  <a:cubicBezTo>
                    <a:pt x="91226" y="278519"/>
                    <a:pt x="88710" y="271718"/>
                    <a:pt x="84051" y="266479"/>
                  </a:cubicBezTo>
                  <a:cubicBezTo>
                    <a:pt x="95102" y="241400"/>
                    <a:pt x="100313" y="214141"/>
                    <a:pt x="99291" y="186754"/>
                  </a:cubicBezTo>
                  <a:cubicBezTo>
                    <a:pt x="99291" y="181801"/>
                    <a:pt x="99291" y="177229"/>
                    <a:pt x="99291" y="172276"/>
                  </a:cubicBezTo>
                  <a:cubicBezTo>
                    <a:pt x="135486" y="172276"/>
                    <a:pt x="160727" y="155131"/>
                    <a:pt x="169014" y="129033"/>
                  </a:cubicBezTo>
                  <a:lnTo>
                    <a:pt x="178539" y="96648"/>
                  </a:lnTo>
                  <a:lnTo>
                    <a:pt x="190255" y="129414"/>
                  </a:lnTo>
                  <a:cubicBezTo>
                    <a:pt x="199072" y="155173"/>
                    <a:pt x="223322" y="172451"/>
                    <a:pt x="250548" y="172372"/>
                  </a:cubicBezTo>
                  <a:lnTo>
                    <a:pt x="310270" y="172372"/>
                  </a:lnTo>
                  <a:cubicBezTo>
                    <a:pt x="310270" y="177039"/>
                    <a:pt x="310270" y="181897"/>
                    <a:pt x="310270" y="186754"/>
                  </a:cubicBezTo>
                  <a:cubicBezTo>
                    <a:pt x="309205" y="214307"/>
                    <a:pt x="314450" y="241738"/>
                    <a:pt x="325605" y="266955"/>
                  </a:cubicBezTo>
                  <a:cubicBezTo>
                    <a:pt x="321002" y="272227"/>
                    <a:pt x="318494" y="279006"/>
                    <a:pt x="318557" y="286005"/>
                  </a:cubicBezTo>
                  <a:cubicBezTo>
                    <a:pt x="318600" y="287858"/>
                    <a:pt x="318792" y="289706"/>
                    <a:pt x="319128" y="291529"/>
                  </a:cubicBezTo>
                  <a:cubicBezTo>
                    <a:pt x="319128" y="292387"/>
                    <a:pt x="319128" y="293339"/>
                    <a:pt x="319890" y="294196"/>
                  </a:cubicBezTo>
                  <a:cubicBezTo>
                    <a:pt x="320102" y="294941"/>
                    <a:pt x="320356" y="295673"/>
                    <a:pt x="320652" y="296387"/>
                  </a:cubicBezTo>
                  <a:cubicBezTo>
                    <a:pt x="321618" y="298829"/>
                    <a:pt x="322898" y="301135"/>
                    <a:pt x="324462" y="303245"/>
                  </a:cubicBezTo>
                  <a:cubicBezTo>
                    <a:pt x="323899" y="310989"/>
                    <a:pt x="321863" y="318554"/>
                    <a:pt x="318461" y="325534"/>
                  </a:cubicBezTo>
                  <a:cubicBezTo>
                    <a:pt x="310547" y="338688"/>
                    <a:pt x="308151" y="354436"/>
                    <a:pt x="311794" y="369349"/>
                  </a:cubicBezTo>
                  <a:cubicBezTo>
                    <a:pt x="315055" y="381281"/>
                    <a:pt x="323323" y="391215"/>
                    <a:pt x="334463" y="396590"/>
                  </a:cubicBezTo>
                  <a:cubicBezTo>
                    <a:pt x="347431" y="402070"/>
                    <a:pt x="361450" y="404607"/>
                    <a:pt x="375516" y="404020"/>
                  </a:cubicBezTo>
                  <a:cubicBezTo>
                    <a:pt x="384093" y="404048"/>
                    <a:pt x="392660" y="403411"/>
                    <a:pt x="401138" y="402115"/>
                  </a:cubicBezTo>
                  <a:cubicBezTo>
                    <a:pt x="406326" y="401241"/>
                    <a:pt x="409823" y="396328"/>
                    <a:pt x="408950" y="391141"/>
                  </a:cubicBezTo>
                  <a:cubicBezTo>
                    <a:pt x="408419" y="387990"/>
                    <a:pt x="406345" y="385314"/>
                    <a:pt x="403424" y="384017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30" name="그래픽 6" descr="여성 프로필">
            <a:extLst>
              <a:ext uri="{FF2B5EF4-FFF2-40B4-BE49-F238E27FC236}">
                <a16:creationId xmlns:a16="http://schemas.microsoft.com/office/drawing/2014/main" id="{475122BC-5189-43B4-AF93-E27958DE87D0}"/>
              </a:ext>
            </a:extLst>
          </p:cNvPr>
          <p:cNvGrpSpPr/>
          <p:nvPr/>
        </p:nvGrpSpPr>
        <p:grpSpPr>
          <a:xfrm>
            <a:off x="4757936" y="2636982"/>
            <a:ext cx="914400" cy="914400"/>
            <a:chOff x="516894" y="3624320"/>
            <a:chExt cx="914400" cy="9144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F8A68957-E73C-49ED-B062-22DCD9EF8E42}"/>
                </a:ext>
              </a:extLst>
            </p:cNvPr>
            <p:cNvSpPr/>
            <p:nvPr/>
          </p:nvSpPr>
          <p:spPr>
            <a:xfrm>
              <a:off x="669294" y="4100570"/>
              <a:ext cx="609600" cy="304800"/>
            </a:xfrm>
            <a:custGeom>
              <a:avLst/>
              <a:gdLst>
                <a:gd name="connsiteX0" fmla="*/ 609600 w 609600"/>
                <a:gd name="connsiteY0" fmla="*/ 152400 h 304800"/>
                <a:gd name="connsiteX1" fmla="*/ 579120 w 609600"/>
                <a:gd name="connsiteY1" fmla="*/ 91440 h 304800"/>
                <a:gd name="connsiteX2" fmla="*/ 430530 w 609600"/>
                <a:gd name="connsiteY2" fmla="*/ 19050 h 304800"/>
                <a:gd name="connsiteX3" fmla="*/ 304800 w 609600"/>
                <a:gd name="connsiteY3" fmla="*/ 0 h 304800"/>
                <a:gd name="connsiteX4" fmla="*/ 179070 w 609600"/>
                <a:gd name="connsiteY4" fmla="*/ 19050 h 304800"/>
                <a:gd name="connsiteX5" fmla="*/ 30480 w 609600"/>
                <a:gd name="connsiteY5" fmla="*/ 91440 h 304800"/>
                <a:gd name="connsiteX6" fmla="*/ 0 w 609600"/>
                <a:gd name="connsiteY6" fmla="*/ 152400 h 304800"/>
                <a:gd name="connsiteX7" fmla="*/ 0 w 609600"/>
                <a:gd name="connsiteY7" fmla="*/ 304800 h 304800"/>
                <a:gd name="connsiteX8" fmla="*/ 609600 w 609600"/>
                <a:gd name="connsiteY8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304800">
                  <a:moveTo>
                    <a:pt x="609600" y="152400"/>
                  </a:moveTo>
                  <a:cubicBezTo>
                    <a:pt x="609103" y="128536"/>
                    <a:pt x="597913" y="106157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89779" y="6575"/>
                    <a:pt x="347417" y="157"/>
                    <a:pt x="304800" y="0"/>
                  </a:cubicBezTo>
                  <a:cubicBezTo>
                    <a:pt x="262230" y="734"/>
                    <a:pt x="219947" y="7141"/>
                    <a:pt x="179070" y="19050"/>
                  </a:cubicBezTo>
                  <a:cubicBezTo>
                    <a:pt x="125800" y="34595"/>
                    <a:pt x="75555" y="59073"/>
                    <a:pt x="30480" y="91440"/>
                  </a:cubicBezTo>
                  <a:cubicBezTo>
                    <a:pt x="11687" y="106157"/>
                    <a:pt x="497" y="128536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3A3C097-8A96-403B-8D8F-FCC4D41A4A3B}"/>
                </a:ext>
              </a:extLst>
            </p:cNvPr>
            <p:cNvSpPr/>
            <p:nvPr/>
          </p:nvSpPr>
          <p:spPr>
            <a:xfrm>
              <a:off x="778927" y="3695894"/>
              <a:ext cx="390525" cy="409575"/>
            </a:xfrm>
            <a:custGeom>
              <a:avLst/>
              <a:gdLst>
                <a:gd name="connsiteX0" fmla="*/ 358140 w 390525"/>
                <a:gd name="connsiteY0" fmla="*/ 324666 h 409575"/>
                <a:gd name="connsiteX1" fmla="*/ 383191 w 390525"/>
                <a:gd name="connsiteY1" fmla="*/ 144262 h 409575"/>
                <a:gd name="connsiteX2" fmla="*/ 343567 w 390525"/>
                <a:gd name="connsiteY2" fmla="*/ 59680 h 409575"/>
                <a:gd name="connsiteX3" fmla="*/ 294132 w 390525"/>
                <a:gd name="connsiteY3" fmla="*/ 59013 h 409575"/>
                <a:gd name="connsiteX4" fmla="*/ 216694 w 390525"/>
                <a:gd name="connsiteY4" fmla="*/ 6721 h 409575"/>
                <a:gd name="connsiteX5" fmla="*/ 71342 w 390525"/>
                <a:gd name="connsiteY5" fmla="*/ 25295 h 409575"/>
                <a:gd name="connsiteX6" fmla="*/ 15811 w 390525"/>
                <a:gd name="connsiteY6" fmla="*/ 165408 h 409575"/>
                <a:gd name="connsiteX7" fmla="*/ 21145 w 390525"/>
                <a:gd name="connsiteY7" fmla="*/ 355908 h 409575"/>
                <a:gd name="connsiteX8" fmla="*/ 0 w 390525"/>
                <a:gd name="connsiteY8" fmla="*/ 408771 h 409575"/>
                <a:gd name="connsiteX9" fmla="*/ 89059 w 390525"/>
                <a:gd name="connsiteY9" fmla="*/ 399246 h 409575"/>
                <a:gd name="connsiteX10" fmla="*/ 134588 w 390525"/>
                <a:gd name="connsiteY10" fmla="*/ 363432 h 409575"/>
                <a:gd name="connsiteX11" fmla="*/ 38005 w 390525"/>
                <a:gd name="connsiteY11" fmla="*/ 243989 h 409575"/>
                <a:gd name="connsiteX12" fmla="*/ 41719 w 390525"/>
                <a:gd name="connsiteY12" fmla="*/ 192744 h 409575"/>
                <a:gd name="connsiteX13" fmla="*/ 93155 w 390525"/>
                <a:gd name="connsiteY13" fmla="*/ 175695 h 409575"/>
                <a:gd name="connsiteX14" fmla="*/ 188976 w 390525"/>
                <a:gd name="connsiteY14" fmla="*/ 148739 h 409575"/>
                <a:gd name="connsiteX15" fmla="*/ 283464 w 390525"/>
                <a:gd name="connsiteY15" fmla="*/ 83969 h 409575"/>
                <a:gd name="connsiteX16" fmla="*/ 296934 w 390525"/>
                <a:gd name="connsiteY16" fmla="*/ 84072 h 409575"/>
                <a:gd name="connsiteX17" fmla="*/ 299561 w 390525"/>
                <a:gd name="connsiteY17" fmla="*/ 89303 h 409575"/>
                <a:gd name="connsiteX18" fmla="*/ 315563 w 390525"/>
                <a:gd name="connsiteY18" fmla="*/ 133499 h 409575"/>
                <a:gd name="connsiteX19" fmla="*/ 329660 w 390525"/>
                <a:gd name="connsiteY19" fmla="*/ 145881 h 409575"/>
                <a:gd name="connsiteX20" fmla="*/ 345662 w 390525"/>
                <a:gd name="connsiteY20" fmla="*/ 160836 h 409575"/>
                <a:gd name="connsiteX21" fmla="*/ 357092 w 390525"/>
                <a:gd name="connsiteY21" fmla="*/ 204079 h 409575"/>
                <a:gd name="connsiteX22" fmla="*/ 251555 w 390525"/>
                <a:gd name="connsiteY22" fmla="*/ 364290 h 409575"/>
                <a:gd name="connsiteX23" fmla="*/ 296609 w 390525"/>
                <a:gd name="connsiteY23" fmla="*/ 400485 h 409575"/>
                <a:gd name="connsiteX24" fmla="*/ 394240 w 390525"/>
                <a:gd name="connsiteY24" fmla="*/ 392579 h 409575"/>
                <a:gd name="connsiteX25" fmla="*/ 358140 w 390525"/>
                <a:gd name="connsiteY25" fmla="*/ 32466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525" h="409575">
                  <a:moveTo>
                    <a:pt x="358140" y="324666"/>
                  </a:moveTo>
                  <a:cubicBezTo>
                    <a:pt x="349377" y="290376"/>
                    <a:pt x="382905" y="204651"/>
                    <a:pt x="383191" y="144262"/>
                  </a:cubicBezTo>
                  <a:cubicBezTo>
                    <a:pt x="383191" y="95970"/>
                    <a:pt x="369475" y="74349"/>
                    <a:pt x="343567" y="59680"/>
                  </a:cubicBezTo>
                  <a:cubicBezTo>
                    <a:pt x="328612" y="51203"/>
                    <a:pt x="294132" y="59013"/>
                    <a:pt x="294132" y="59013"/>
                  </a:cubicBezTo>
                  <a:cubicBezTo>
                    <a:pt x="294132" y="59013"/>
                    <a:pt x="276320" y="25295"/>
                    <a:pt x="216694" y="6721"/>
                  </a:cubicBezTo>
                  <a:cubicBezTo>
                    <a:pt x="167698" y="-6618"/>
                    <a:pt x="115410" y="63"/>
                    <a:pt x="71342" y="25295"/>
                  </a:cubicBezTo>
                  <a:cubicBezTo>
                    <a:pt x="34480" y="49107"/>
                    <a:pt x="16669" y="75301"/>
                    <a:pt x="15811" y="165408"/>
                  </a:cubicBezTo>
                  <a:cubicBezTo>
                    <a:pt x="15049" y="247989"/>
                    <a:pt x="26384" y="321332"/>
                    <a:pt x="21145" y="355908"/>
                  </a:cubicBezTo>
                  <a:cubicBezTo>
                    <a:pt x="18730" y="375046"/>
                    <a:pt x="11450" y="393247"/>
                    <a:pt x="0" y="408771"/>
                  </a:cubicBezTo>
                  <a:cubicBezTo>
                    <a:pt x="0" y="408771"/>
                    <a:pt x="57150" y="416106"/>
                    <a:pt x="89059" y="399246"/>
                  </a:cubicBezTo>
                  <a:cubicBezTo>
                    <a:pt x="105116" y="388473"/>
                    <a:pt x="120336" y="376501"/>
                    <a:pt x="134588" y="363432"/>
                  </a:cubicBezTo>
                  <a:cubicBezTo>
                    <a:pt x="85704" y="340633"/>
                    <a:pt x="50068" y="296562"/>
                    <a:pt x="38005" y="243989"/>
                  </a:cubicBezTo>
                  <a:cubicBezTo>
                    <a:pt x="36767" y="239417"/>
                    <a:pt x="28480" y="209508"/>
                    <a:pt x="41719" y="192744"/>
                  </a:cubicBezTo>
                  <a:cubicBezTo>
                    <a:pt x="48959" y="183219"/>
                    <a:pt x="65532" y="180552"/>
                    <a:pt x="93155" y="175695"/>
                  </a:cubicBezTo>
                  <a:cubicBezTo>
                    <a:pt x="126220" y="171339"/>
                    <a:pt x="158489" y="162262"/>
                    <a:pt x="188976" y="148739"/>
                  </a:cubicBezTo>
                  <a:cubicBezTo>
                    <a:pt x="223247" y="131505"/>
                    <a:pt x="255030" y="109718"/>
                    <a:pt x="283464" y="83969"/>
                  </a:cubicBezTo>
                  <a:cubicBezTo>
                    <a:pt x="287212" y="80278"/>
                    <a:pt x="293242" y="80324"/>
                    <a:pt x="296934" y="84072"/>
                  </a:cubicBezTo>
                  <a:cubicBezTo>
                    <a:pt x="298337" y="85497"/>
                    <a:pt x="299256" y="87326"/>
                    <a:pt x="299561" y="89303"/>
                  </a:cubicBezTo>
                  <a:cubicBezTo>
                    <a:pt x="301829" y="104972"/>
                    <a:pt x="307275" y="120011"/>
                    <a:pt x="315563" y="133499"/>
                  </a:cubicBezTo>
                  <a:cubicBezTo>
                    <a:pt x="319446" y="138473"/>
                    <a:pt x="324227" y="142673"/>
                    <a:pt x="329660" y="145881"/>
                  </a:cubicBezTo>
                  <a:cubicBezTo>
                    <a:pt x="335993" y="149676"/>
                    <a:pt x="341448" y="154773"/>
                    <a:pt x="345662" y="160836"/>
                  </a:cubicBezTo>
                  <a:cubicBezTo>
                    <a:pt x="352540" y="174259"/>
                    <a:pt x="356439" y="189010"/>
                    <a:pt x="357092" y="204079"/>
                  </a:cubicBezTo>
                  <a:cubicBezTo>
                    <a:pt x="356469" y="273587"/>
                    <a:pt x="315172" y="336279"/>
                    <a:pt x="251555" y="364290"/>
                  </a:cubicBezTo>
                  <a:cubicBezTo>
                    <a:pt x="263557" y="374862"/>
                    <a:pt x="279273" y="387912"/>
                    <a:pt x="296609" y="400485"/>
                  </a:cubicBezTo>
                  <a:cubicBezTo>
                    <a:pt x="325184" y="421154"/>
                    <a:pt x="394240" y="392579"/>
                    <a:pt x="394240" y="392579"/>
                  </a:cubicBezTo>
                  <a:cubicBezTo>
                    <a:pt x="394240" y="392579"/>
                    <a:pt x="371951" y="379244"/>
                    <a:pt x="358140" y="3246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AC62DFB-3A27-4685-AD1C-58F3F83F533C}"/>
                </a:ext>
              </a:extLst>
            </p:cNvPr>
            <p:cNvSpPr/>
            <p:nvPr/>
          </p:nvSpPr>
          <p:spPr>
            <a:xfrm>
              <a:off x="832045" y="3804628"/>
              <a:ext cx="276225" cy="247650"/>
            </a:xfrm>
            <a:custGeom>
              <a:avLst/>
              <a:gdLst>
                <a:gd name="connsiteX0" fmla="*/ 284924 w 276225"/>
                <a:gd name="connsiteY0" fmla="*/ 95917 h 247650"/>
                <a:gd name="connsiteX1" fmla="*/ 276733 w 276225"/>
                <a:gd name="connsiteY1" fmla="*/ 62675 h 247650"/>
                <a:gd name="connsiteX2" fmla="*/ 266065 w 276225"/>
                <a:gd name="connsiteY2" fmla="*/ 53150 h 247650"/>
                <a:gd name="connsiteX3" fmla="*/ 247015 w 276225"/>
                <a:gd name="connsiteY3" fmla="*/ 36481 h 247650"/>
                <a:gd name="connsiteX4" fmla="*/ 230727 w 276225"/>
                <a:gd name="connsiteY4" fmla="*/ 0 h 247650"/>
                <a:gd name="connsiteX5" fmla="*/ 144050 w 276225"/>
                <a:gd name="connsiteY5" fmla="*/ 57150 h 247650"/>
                <a:gd name="connsiteX6" fmla="*/ 42894 w 276225"/>
                <a:gd name="connsiteY6" fmla="*/ 85725 h 247650"/>
                <a:gd name="connsiteX7" fmla="*/ 3270 w 276225"/>
                <a:gd name="connsiteY7" fmla="*/ 95726 h 247650"/>
                <a:gd name="connsiteX8" fmla="*/ 3270 w 276225"/>
                <a:gd name="connsiteY8" fmla="*/ 130112 h 247650"/>
                <a:gd name="connsiteX9" fmla="*/ 142049 w 276225"/>
                <a:gd name="connsiteY9" fmla="*/ 248317 h 247650"/>
                <a:gd name="connsiteX10" fmla="*/ 284924 w 276225"/>
                <a:gd name="connsiteY10" fmla="*/ 9591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47650">
                  <a:moveTo>
                    <a:pt x="284924" y="95917"/>
                  </a:moveTo>
                  <a:cubicBezTo>
                    <a:pt x="284416" y="84404"/>
                    <a:pt x="281632" y="73105"/>
                    <a:pt x="276733" y="62675"/>
                  </a:cubicBezTo>
                  <a:cubicBezTo>
                    <a:pt x="273943" y="58733"/>
                    <a:pt x="270296" y="55476"/>
                    <a:pt x="266065" y="53150"/>
                  </a:cubicBezTo>
                  <a:cubicBezTo>
                    <a:pt x="258780" y="48761"/>
                    <a:pt x="252331" y="43119"/>
                    <a:pt x="247015" y="36481"/>
                  </a:cubicBezTo>
                  <a:cubicBezTo>
                    <a:pt x="239351" y="25447"/>
                    <a:pt x="233826" y="13072"/>
                    <a:pt x="230727" y="0"/>
                  </a:cubicBezTo>
                  <a:cubicBezTo>
                    <a:pt x="204134" y="22328"/>
                    <a:pt x="175049" y="41504"/>
                    <a:pt x="144050" y="57150"/>
                  </a:cubicBezTo>
                  <a:cubicBezTo>
                    <a:pt x="111871" y="71464"/>
                    <a:pt x="77806" y="81087"/>
                    <a:pt x="42894" y="85725"/>
                  </a:cubicBezTo>
                  <a:cubicBezTo>
                    <a:pt x="26797" y="88582"/>
                    <a:pt x="6699" y="92107"/>
                    <a:pt x="3270" y="95726"/>
                  </a:cubicBezTo>
                  <a:cubicBezTo>
                    <a:pt x="-2445" y="103156"/>
                    <a:pt x="508" y="122111"/>
                    <a:pt x="3270" y="130112"/>
                  </a:cubicBezTo>
                  <a:cubicBezTo>
                    <a:pt x="19558" y="198787"/>
                    <a:pt x="77851" y="248317"/>
                    <a:pt x="142049" y="248317"/>
                  </a:cubicBezTo>
                  <a:cubicBezTo>
                    <a:pt x="218249" y="248317"/>
                    <a:pt x="284924" y="177070"/>
                    <a:pt x="284924" y="959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34" name="그래픽 13" descr="사용자">
            <a:extLst>
              <a:ext uri="{FF2B5EF4-FFF2-40B4-BE49-F238E27FC236}">
                <a16:creationId xmlns:a16="http://schemas.microsoft.com/office/drawing/2014/main" id="{26F0914B-C56A-4645-984C-A92A7E3DFD63}"/>
              </a:ext>
            </a:extLst>
          </p:cNvPr>
          <p:cNvGrpSpPr/>
          <p:nvPr/>
        </p:nvGrpSpPr>
        <p:grpSpPr>
          <a:xfrm>
            <a:off x="6441636" y="3750991"/>
            <a:ext cx="609600" cy="647700"/>
            <a:chOff x="4520208" y="3443643"/>
            <a:chExt cx="609600" cy="647700"/>
          </a:xfrm>
          <a:solidFill>
            <a:srgbClr val="000000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D9AB463-867D-41FC-B2A1-1277964E4640}"/>
                </a:ext>
              </a:extLst>
            </p:cNvPr>
            <p:cNvSpPr/>
            <p:nvPr/>
          </p:nvSpPr>
          <p:spPr>
            <a:xfrm>
              <a:off x="4672608" y="3443643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4CB0629-6F74-4801-996B-EC8BDA297868}"/>
                </a:ext>
              </a:extLst>
            </p:cNvPr>
            <p:cNvSpPr/>
            <p:nvPr/>
          </p:nvSpPr>
          <p:spPr>
            <a:xfrm>
              <a:off x="4520208" y="3786543"/>
              <a:ext cx="609600" cy="304800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456456-0058-4951-93B9-56692FB98A98}"/>
              </a:ext>
            </a:extLst>
          </p:cNvPr>
          <p:cNvCxnSpPr>
            <a:cxnSpLocks/>
            <a:stCxn id="16" idx="7"/>
            <a:endCxn id="32" idx="2"/>
          </p:cNvCxnSpPr>
          <p:nvPr/>
        </p:nvCxnSpPr>
        <p:spPr>
          <a:xfrm flipH="1">
            <a:off x="5363536" y="2563158"/>
            <a:ext cx="580064" cy="205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0489C8C-A494-419D-828E-E5B71054D743}"/>
              </a:ext>
            </a:extLst>
          </p:cNvPr>
          <p:cNvCxnSpPr>
            <a:cxnSpLocks/>
            <a:stCxn id="16" idx="8"/>
            <a:endCxn id="25" idx="28"/>
          </p:cNvCxnSpPr>
          <p:nvPr/>
        </p:nvCxnSpPr>
        <p:spPr>
          <a:xfrm>
            <a:off x="6553200" y="2563158"/>
            <a:ext cx="848280" cy="235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래픽 11" descr="학교 소년">
            <a:extLst>
              <a:ext uri="{FF2B5EF4-FFF2-40B4-BE49-F238E27FC236}">
                <a16:creationId xmlns:a16="http://schemas.microsoft.com/office/drawing/2014/main" id="{AEB7F58A-A957-4F36-B191-B97B4511B278}"/>
              </a:ext>
            </a:extLst>
          </p:cNvPr>
          <p:cNvGrpSpPr/>
          <p:nvPr/>
        </p:nvGrpSpPr>
        <p:grpSpPr>
          <a:xfrm>
            <a:off x="5515999" y="3606060"/>
            <a:ext cx="914400" cy="914400"/>
            <a:chOff x="2631603" y="3988554"/>
            <a:chExt cx="914400" cy="914400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A723317-F7BF-40CC-BCA1-F4FF5EB7A954}"/>
                </a:ext>
              </a:extLst>
            </p:cNvPr>
            <p:cNvSpPr/>
            <p:nvPr/>
          </p:nvSpPr>
          <p:spPr>
            <a:xfrm>
              <a:off x="2841153" y="4502904"/>
              <a:ext cx="495300" cy="266700"/>
            </a:xfrm>
            <a:custGeom>
              <a:avLst/>
              <a:gdLst>
                <a:gd name="connsiteX0" fmla="*/ 470535 w 495300"/>
                <a:gd name="connsiteY0" fmla="*/ 91440 h 266700"/>
                <a:gd name="connsiteX1" fmla="*/ 349854 w 495300"/>
                <a:gd name="connsiteY1" fmla="*/ 19050 h 266700"/>
                <a:gd name="connsiteX2" fmla="*/ 247650 w 495300"/>
                <a:gd name="connsiteY2" fmla="*/ 0 h 266700"/>
                <a:gd name="connsiteX3" fmla="*/ 145447 w 495300"/>
                <a:gd name="connsiteY3" fmla="*/ 19050 h 266700"/>
                <a:gd name="connsiteX4" fmla="*/ 24765 w 495300"/>
                <a:gd name="connsiteY4" fmla="*/ 91440 h 266700"/>
                <a:gd name="connsiteX5" fmla="*/ 0 w 495300"/>
                <a:gd name="connsiteY5" fmla="*/ 152400 h 266700"/>
                <a:gd name="connsiteX6" fmla="*/ 0 w 495300"/>
                <a:gd name="connsiteY6" fmla="*/ 266700 h 266700"/>
                <a:gd name="connsiteX7" fmla="*/ 238125 w 495300"/>
                <a:gd name="connsiteY7" fmla="*/ 266700 h 266700"/>
                <a:gd name="connsiteX8" fmla="*/ 238125 w 495300"/>
                <a:gd name="connsiteY8" fmla="*/ 77819 h 266700"/>
                <a:gd name="connsiteX9" fmla="*/ 146209 w 495300"/>
                <a:gd name="connsiteY9" fmla="*/ 122682 h 266700"/>
                <a:gd name="connsiteX10" fmla="*/ 142304 w 495300"/>
                <a:gd name="connsiteY10" fmla="*/ 123635 h 266700"/>
                <a:gd name="connsiteX11" fmla="*/ 136970 w 495300"/>
                <a:gd name="connsiteY11" fmla="*/ 121825 h 266700"/>
                <a:gd name="connsiteX12" fmla="*/ 133446 w 495300"/>
                <a:gd name="connsiteY12" fmla="*/ 113252 h 266700"/>
                <a:gd name="connsiteX13" fmla="*/ 145161 w 495300"/>
                <a:gd name="connsiteY13" fmla="*/ 39624 h 266700"/>
                <a:gd name="connsiteX14" fmla="*/ 151543 w 495300"/>
                <a:gd name="connsiteY14" fmla="*/ 37148 h 266700"/>
                <a:gd name="connsiteX15" fmla="*/ 188500 w 495300"/>
                <a:gd name="connsiteY15" fmla="*/ 26575 h 266700"/>
                <a:gd name="connsiteX16" fmla="*/ 285299 w 495300"/>
                <a:gd name="connsiteY16" fmla="*/ 48001 h 266700"/>
                <a:gd name="connsiteX17" fmla="*/ 307086 w 495300"/>
                <a:gd name="connsiteY17" fmla="*/ 26003 h 266700"/>
                <a:gd name="connsiteX18" fmla="*/ 343472 w 495300"/>
                <a:gd name="connsiteY18" fmla="*/ 37052 h 266700"/>
                <a:gd name="connsiteX19" fmla="*/ 350139 w 495300"/>
                <a:gd name="connsiteY19" fmla="*/ 39529 h 266700"/>
                <a:gd name="connsiteX20" fmla="*/ 361950 w 495300"/>
                <a:gd name="connsiteY20" fmla="*/ 113252 h 266700"/>
                <a:gd name="connsiteX21" fmla="*/ 358426 w 495300"/>
                <a:gd name="connsiteY21" fmla="*/ 121825 h 266700"/>
                <a:gd name="connsiteX22" fmla="*/ 353092 w 495300"/>
                <a:gd name="connsiteY22" fmla="*/ 123635 h 266700"/>
                <a:gd name="connsiteX23" fmla="*/ 349187 w 495300"/>
                <a:gd name="connsiteY23" fmla="*/ 122682 h 266700"/>
                <a:gd name="connsiteX24" fmla="*/ 257175 w 495300"/>
                <a:gd name="connsiteY24" fmla="*/ 77819 h 266700"/>
                <a:gd name="connsiteX25" fmla="*/ 257175 w 495300"/>
                <a:gd name="connsiteY25" fmla="*/ 266700 h 266700"/>
                <a:gd name="connsiteX26" fmla="*/ 495300 w 495300"/>
                <a:gd name="connsiteY26" fmla="*/ 266700 h 266700"/>
                <a:gd name="connsiteX27" fmla="*/ 495300 w 495300"/>
                <a:gd name="connsiteY27" fmla="*/ 152400 h 266700"/>
                <a:gd name="connsiteX28" fmla="*/ 470535 w 495300"/>
                <a:gd name="connsiteY28" fmla="*/ 9144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5300" h="266700">
                  <a:moveTo>
                    <a:pt x="470535" y="91440"/>
                  </a:moveTo>
                  <a:cubicBezTo>
                    <a:pt x="436256" y="58552"/>
                    <a:pt x="395008" y="33809"/>
                    <a:pt x="349854" y="19050"/>
                  </a:cubicBezTo>
                  <a:cubicBezTo>
                    <a:pt x="317192" y="6664"/>
                    <a:pt x="282580" y="212"/>
                    <a:pt x="247650" y="0"/>
                  </a:cubicBezTo>
                  <a:cubicBezTo>
                    <a:pt x="212777" y="785"/>
                    <a:pt x="178262" y="7218"/>
                    <a:pt x="145447" y="19050"/>
                  </a:cubicBezTo>
                  <a:cubicBezTo>
                    <a:pt x="100988" y="35298"/>
                    <a:pt x="60031" y="59866"/>
                    <a:pt x="24765" y="91440"/>
                  </a:cubicBezTo>
                  <a:cubicBezTo>
                    <a:pt x="8837" y="107727"/>
                    <a:pt x="-58" y="129619"/>
                    <a:pt x="0" y="152400"/>
                  </a:cubicBezTo>
                  <a:lnTo>
                    <a:pt x="0" y="266700"/>
                  </a:lnTo>
                  <a:lnTo>
                    <a:pt x="238125" y="266700"/>
                  </a:lnTo>
                  <a:lnTo>
                    <a:pt x="238125" y="77819"/>
                  </a:lnTo>
                  <a:lnTo>
                    <a:pt x="146209" y="122682"/>
                  </a:lnTo>
                  <a:cubicBezTo>
                    <a:pt x="145007" y="123319"/>
                    <a:pt x="143665" y="123646"/>
                    <a:pt x="142304" y="123635"/>
                  </a:cubicBezTo>
                  <a:cubicBezTo>
                    <a:pt x="140370" y="123665"/>
                    <a:pt x="138486" y="123025"/>
                    <a:pt x="136970" y="121825"/>
                  </a:cubicBezTo>
                  <a:cubicBezTo>
                    <a:pt x="134218" y="119904"/>
                    <a:pt x="132841" y="116554"/>
                    <a:pt x="133446" y="113252"/>
                  </a:cubicBezTo>
                  <a:lnTo>
                    <a:pt x="145161" y="39624"/>
                  </a:lnTo>
                  <a:lnTo>
                    <a:pt x="151543" y="37148"/>
                  </a:lnTo>
                  <a:cubicBezTo>
                    <a:pt x="164497" y="32766"/>
                    <a:pt x="176689" y="29337"/>
                    <a:pt x="188500" y="26575"/>
                  </a:cubicBezTo>
                  <a:cubicBezTo>
                    <a:pt x="209313" y="59222"/>
                    <a:pt x="252652" y="68815"/>
                    <a:pt x="285299" y="48001"/>
                  </a:cubicBezTo>
                  <a:cubicBezTo>
                    <a:pt x="294110" y="42384"/>
                    <a:pt x="301554" y="34868"/>
                    <a:pt x="307086" y="26003"/>
                  </a:cubicBezTo>
                  <a:cubicBezTo>
                    <a:pt x="319430" y="28937"/>
                    <a:pt x="331581" y="32627"/>
                    <a:pt x="343472" y="37052"/>
                  </a:cubicBezTo>
                  <a:lnTo>
                    <a:pt x="350139" y="39529"/>
                  </a:lnTo>
                  <a:lnTo>
                    <a:pt x="361950" y="113252"/>
                  </a:lnTo>
                  <a:cubicBezTo>
                    <a:pt x="362555" y="116554"/>
                    <a:pt x="361178" y="119904"/>
                    <a:pt x="358426" y="121825"/>
                  </a:cubicBezTo>
                  <a:cubicBezTo>
                    <a:pt x="356910" y="123025"/>
                    <a:pt x="355026" y="123665"/>
                    <a:pt x="353092" y="123635"/>
                  </a:cubicBezTo>
                  <a:cubicBezTo>
                    <a:pt x="351731" y="123646"/>
                    <a:pt x="350389" y="123319"/>
                    <a:pt x="349187" y="122682"/>
                  </a:cubicBezTo>
                  <a:lnTo>
                    <a:pt x="257175" y="77819"/>
                  </a:lnTo>
                  <a:lnTo>
                    <a:pt x="257175" y="266700"/>
                  </a:lnTo>
                  <a:lnTo>
                    <a:pt x="495300" y="266700"/>
                  </a:lnTo>
                  <a:lnTo>
                    <a:pt x="495300" y="152400"/>
                  </a:lnTo>
                  <a:cubicBezTo>
                    <a:pt x="495358" y="129619"/>
                    <a:pt x="486464" y="107727"/>
                    <a:pt x="470535" y="91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29A55A3-7358-4A32-AF57-31E52DD5D3EC}"/>
                </a:ext>
              </a:extLst>
            </p:cNvPr>
            <p:cNvSpPr/>
            <p:nvPr/>
          </p:nvSpPr>
          <p:spPr>
            <a:xfrm>
              <a:off x="2947643" y="4237252"/>
              <a:ext cx="276225" cy="219075"/>
            </a:xfrm>
            <a:custGeom>
              <a:avLst/>
              <a:gdLst>
                <a:gd name="connsiteX0" fmla="*/ 262033 w 276225"/>
                <a:gd name="connsiteY0" fmla="*/ 59817 h 219075"/>
                <a:gd name="connsiteX1" fmla="*/ 222409 w 276225"/>
                <a:gd name="connsiteY1" fmla="*/ 0 h 219075"/>
                <a:gd name="connsiteX2" fmla="*/ 166402 w 276225"/>
                <a:gd name="connsiteY2" fmla="*/ 45339 h 219075"/>
                <a:gd name="connsiteX3" fmla="*/ 74486 w 276225"/>
                <a:gd name="connsiteY3" fmla="*/ 87154 h 219075"/>
                <a:gd name="connsiteX4" fmla="*/ 62411 w 276225"/>
                <a:gd name="connsiteY4" fmla="*/ 81183 h 219075"/>
                <a:gd name="connsiteX5" fmla="*/ 65627 w 276225"/>
                <a:gd name="connsiteY5" fmla="*/ 70580 h 219075"/>
                <a:gd name="connsiteX6" fmla="*/ 86677 w 276225"/>
                <a:gd name="connsiteY6" fmla="*/ 41339 h 219075"/>
                <a:gd name="connsiteX7" fmla="*/ 89535 w 276225"/>
                <a:gd name="connsiteY7" fmla="*/ 34480 h 219075"/>
                <a:gd name="connsiteX8" fmla="*/ 69247 w 276225"/>
                <a:gd name="connsiteY8" fmla="*/ 52102 h 219075"/>
                <a:gd name="connsiteX9" fmla="*/ 18193 w 276225"/>
                <a:gd name="connsiteY9" fmla="*/ 77152 h 219075"/>
                <a:gd name="connsiteX10" fmla="*/ 2857 w 276225"/>
                <a:gd name="connsiteY10" fmla="*/ 110585 h 219075"/>
                <a:gd name="connsiteX11" fmla="*/ 0 w 276225"/>
                <a:gd name="connsiteY11" fmla="*/ 132302 h 219075"/>
                <a:gd name="connsiteX12" fmla="*/ 198534 w 276225"/>
                <a:gd name="connsiteY12" fmla="*/ 216181 h 219075"/>
                <a:gd name="connsiteX13" fmla="*/ 281464 w 276225"/>
                <a:gd name="connsiteY13" fmla="*/ 134588 h 219075"/>
                <a:gd name="connsiteX14" fmla="*/ 262033 w 276225"/>
                <a:gd name="connsiteY14" fmla="*/ 5981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6225" h="219075">
                  <a:moveTo>
                    <a:pt x="262033" y="59817"/>
                  </a:moveTo>
                  <a:cubicBezTo>
                    <a:pt x="252379" y="37739"/>
                    <a:pt x="238973" y="17500"/>
                    <a:pt x="222409" y="0"/>
                  </a:cubicBezTo>
                  <a:cubicBezTo>
                    <a:pt x="205755" y="17446"/>
                    <a:pt x="186933" y="32683"/>
                    <a:pt x="166402" y="45339"/>
                  </a:cubicBezTo>
                  <a:cubicBezTo>
                    <a:pt x="137140" y="62125"/>
                    <a:pt x="106367" y="76125"/>
                    <a:pt x="74486" y="87154"/>
                  </a:cubicBezTo>
                  <a:cubicBezTo>
                    <a:pt x="69502" y="88840"/>
                    <a:pt x="64097" y="86166"/>
                    <a:pt x="62411" y="81183"/>
                  </a:cubicBezTo>
                  <a:cubicBezTo>
                    <a:pt x="61106" y="77325"/>
                    <a:pt x="62398" y="73063"/>
                    <a:pt x="65627" y="70580"/>
                  </a:cubicBezTo>
                  <a:cubicBezTo>
                    <a:pt x="74610" y="62412"/>
                    <a:pt x="81782" y="52449"/>
                    <a:pt x="86677" y="41339"/>
                  </a:cubicBezTo>
                  <a:cubicBezTo>
                    <a:pt x="87821" y="38862"/>
                    <a:pt x="88773" y="36671"/>
                    <a:pt x="89535" y="34480"/>
                  </a:cubicBezTo>
                  <a:cubicBezTo>
                    <a:pt x="83329" y="40966"/>
                    <a:pt x="76538" y="46865"/>
                    <a:pt x="69247" y="52102"/>
                  </a:cubicBezTo>
                  <a:cubicBezTo>
                    <a:pt x="53678" y="63130"/>
                    <a:pt x="36442" y="71587"/>
                    <a:pt x="18193" y="77152"/>
                  </a:cubicBezTo>
                  <a:cubicBezTo>
                    <a:pt x="10958" y="87195"/>
                    <a:pt x="5748" y="98550"/>
                    <a:pt x="2857" y="110585"/>
                  </a:cubicBezTo>
                  <a:cubicBezTo>
                    <a:pt x="1412" y="117751"/>
                    <a:pt x="456" y="125007"/>
                    <a:pt x="0" y="132302"/>
                  </a:cubicBezTo>
                  <a:cubicBezTo>
                    <a:pt x="31661" y="210288"/>
                    <a:pt x="120547" y="247842"/>
                    <a:pt x="198534" y="216181"/>
                  </a:cubicBezTo>
                  <a:cubicBezTo>
                    <a:pt x="235879" y="201020"/>
                    <a:pt x="265698" y="171682"/>
                    <a:pt x="281464" y="134588"/>
                  </a:cubicBezTo>
                  <a:cubicBezTo>
                    <a:pt x="278007" y="108976"/>
                    <a:pt x="271483" y="83871"/>
                    <a:pt x="262033" y="5981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06F515B-8B3D-4FFC-8624-292356D205DD}"/>
                </a:ext>
              </a:extLst>
            </p:cNvPr>
            <p:cNvSpPr/>
            <p:nvPr/>
          </p:nvSpPr>
          <p:spPr>
            <a:xfrm>
              <a:off x="2926878" y="4098708"/>
              <a:ext cx="323850" cy="228600"/>
            </a:xfrm>
            <a:custGeom>
              <a:avLst/>
              <a:gdLst>
                <a:gd name="connsiteX0" fmla="*/ 25908 w 323850"/>
                <a:gd name="connsiteY0" fmla="*/ 201409 h 228600"/>
                <a:gd name="connsiteX1" fmla="*/ 31051 w 323850"/>
                <a:gd name="connsiteY1" fmla="*/ 198075 h 228600"/>
                <a:gd name="connsiteX2" fmla="*/ 78676 w 323850"/>
                <a:gd name="connsiteY2" fmla="*/ 175215 h 228600"/>
                <a:gd name="connsiteX3" fmla="*/ 114300 w 323850"/>
                <a:gd name="connsiteY3" fmla="*/ 137496 h 228600"/>
                <a:gd name="connsiteX4" fmla="*/ 122968 w 323850"/>
                <a:gd name="connsiteY4" fmla="*/ 132829 h 228600"/>
                <a:gd name="connsiteX5" fmla="*/ 131064 w 323850"/>
                <a:gd name="connsiteY5" fmla="*/ 138354 h 228600"/>
                <a:gd name="connsiteX6" fmla="*/ 124492 w 323850"/>
                <a:gd name="connsiteY6" fmla="*/ 187979 h 228600"/>
                <a:gd name="connsiteX7" fmla="*/ 120682 w 323850"/>
                <a:gd name="connsiteY7" fmla="*/ 195408 h 228600"/>
                <a:gd name="connsiteX8" fmla="*/ 176975 w 323850"/>
                <a:gd name="connsiteY8" fmla="*/ 167595 h 228600"/>
                <a:gd name="connsiteX9" fmla="*/ 235458 w 323850"/>
                <a:gd name="connsiteY9" fmla="*/ 118446 h 228600"/>
                <a:gd name="connsiteX10" fmla="*/ 242221 w 323850"/>
                <a:gd name="connsiteY10" fmla="*/ 115017 h 228600"/>
                <a:gd name="connsiteX11" fmla="*/ 249460 w 323850"/>
                <a:gd name="connsiteY11" fmla="*/ 117589 h 228600"/>
                <a:gd name="connsiteX12" fmla="*/ 300514 w 323850"/>
                <a:gd name="connsiteY12" fmla="*/ 191217 h 228600"/>
                <a:gd name="connsiteX13" fmla="*/ 314801 w 323850"/>
                <a:gd name="connsiteY13" fmla="*/ 236366 h 228600"/>
                <a:gd name="connsiteX14" fmla="*/ 326231 w 323850"/>
                <a:gd name="connsiteY14" fmla="*/ 204933 h 228600"/>
                <a:gd name="connsiteX15" fmla="*/ 267462 w 323850"/>
                <a:gd name="connsiteY15" fmla="*/ 79680 h 228600"/>
                <a:gd name="connsiteX16" fmla="*/ 299275 w 323850"/>
                <a:gd name="connsiteY16" fmla="*/ 63963 h 228600"/>
                <a:gd name="connsiteX17" fmla="*/ 302724 w 323850"/>
                <a:gd name="connsiteY17" fmla="*/ 52904 h 228600"/>
                <a:gd name="connsiteX18" fmla="*/ 294132 w 323850"/>
                <a:gd name="connsiteY18" fmla="*/ 48628 h 228600"/>
                <a:gd name="connsiteX19" fmla="*/ 248888 w 323850"/>
                <a:gd name="connsiteY19" fmla="*/ 56820 h 228600"/>
                <a:gd name="connsiteX20" fmla="*/ 260033 w 323850"/>
                <a:gd name="connsiteY20" fmla="*/ 40722 h 228600"/>
                <a:gd name="connsiteX21" fmla="*/ 258985 w 323850"/>
                <a:gd name="connsiteY21" fmla="*/ 30150 h 228600"/>
                <a:gd name="connsiteX22" fmla="*/ 248412 w 323850"/>
                <a:gd name="connsiteY22" fmla="*/ 29578 h 228600"/>
                <a:gd name="connsiteX23" fmla="*/ 224409 w 323850"/>
                <a:gd name="connsiteY23" fmla="*/ 47676 h 228600"/>
                <a:gd name="connsiteX24" fmla="*/ 200501 w 323850"/>
                <a:gd name="connsiteY24" fmla="*/ 4146 h 228600"/>
                <a:gd name="connsiteX25" fmla="*/ 189332 w 323850"/>
                <a:gd name="connsiteY25" fmla="*/ 1071 h 228600"/>
                <a:gd name="connsiteX26" fmla="*/ 185261 w 323850"/>
                <a:gd name="connsiteY26" fmla="*/ 9290 h 228600"/>
                <a:gd name="connsiteX27" fmla="*/ 190500 w 323850"/>
                <a:gd name="connsiteY27" fmla="*/ 44437 h 228600"/>
                <a:gd name="connsiteX28" fmla="*/ 162877 w 323850"/>
                <a:gd name="connsiteY28" fmla="*/ 41961 h 228600"/>
                <a:gd name="connsiteX29" fmla="*/ 0 w 323850"/>
                <a:gd name="connsiteY29" fmla="*/ 205029 h 228600"/>
                <a:gd name="connsiteX30" fmla="*/ 8668 w 323850"/>
                <a:gd name="connsiteY30" fmla="*/ 233604 h 228600"/>
                <a:gd name="connsiteX31" fmla="*/ 25908 w 323850"/>
                <a:gd name="connsiteY31" fmla="*/ 20140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850" h="228600">
                  <a:moveTo>
                    <a:pt x="25908" y="201409"/>
                  </a:moveTo>
                  <a:cubicBezTo>
                    <a:pt x="27208" y="199761"/>
                    <a:pt x="29017" y="198590"/>
                    <a:pt x="31051" y="198075"/>
                  </a:cubicBezTo>
                  <a:cubicBezTo>
                    <a:pt x="48106" y="193206"/>
                    <a:pt x="64210" y="185476"/>
                    <a:pt x="78676" y="175215"/>
                  </a:cubicBezTo>
                  <a:cubicBezTo>
                    <a:pt x="92717" y="164881"/>
                    <a:pt x="104784" y="152104"/>
                    <a:pt x="114300" y="137496"/>
                  </a:cubicBezTo>
                  <a:cubicBezTo>
                    <a:pt x="116099" y="134452"/>
                    <a:pt x="119436" y="132656"/>
                    <a:pt x="122968" y="132829"/>
                  </a:cubicBezTo>
                  <a:cubicBezTo>
                    <a:pt x="126480" y="133034"/>
                    <a:pt x="129592" y="135158"/>
                    <a:pt x="131064" y="138354"/>
                  </a:cubicBezTo>
                  <a:cubicBezTo>
                    <a:pt x="131921" y="140163"/>
                    <a:pt x="139065" y="157404"/>
                    <a:pt x="124492" y="187979"/>
                  </a:cubicBezTo>
                  <a:cubicBezTo>
                    <a:pt x="123253" y="190646"/>
                    <a:pt x="121920" y="193122"/>
                    <a:pt x="120682" y="195408"/>
                  </a:cubicBezTo>
                  <a:cubicBezTo>
                    <a:pt x="140111" y="187549"/>
                    <a:pt x="158927" y="178253"/>
                    <a:pt x="176975" y="167595"/>
                  </a:cubicBezTo>
                  <a:cubicBezTo>
                    <a:pt x="198857" y="154285"/>
                    <a:pt x="218580" y="137712"/>
                    <a:pt x="235458" y="118446"/>
                  </a:cubicBezTo>
                  <a:cubicBezTo>
                    <a:pt x="237140" y="116416"/>
                    <a:pt x="239589" y="115175"/>
                    <a:pt x="242221" y="115017"/>
                  </a:cubicBezTo>
                  <a:cubicBezTo>
                    <a:pt x="244888" y="114820"/>
                    <a:pt x="247515" y="115754"/>
                    <a:pt x="249460" y="117589"/>
                  </a:cubicBezTo>
                  <a:cubicBezTo>
                    <a:pt x="271035" y="138636"/>
                    <a:pt x="288367" y="163632"/>
                    <a:pt x="300514" y="191217"/>
                  </a:cubicBezTo>
                  <a:cubicBezTo>
                    <a:pt x="306327" y="205914"/>
                    <a:pt x="311101" y="221001"/>
                    <a:pt x="314801" y="236366"/>
                  </a:cubicBezTo>
                  <a:cubicBezTo>
                    <a:pt x="321718" y="227294"/>
                    <a:pt x="325705" y="216329"/>
                    <a:pt x="326231" y="204933"/>
                  </a:cubicBezTo>
                  <a:cubicBezTo>
                    <a:pt x="326282" y="156511"/>
                    <a:pt x="304735" y="110589"/>
                    <a:pt x="267462" y="79680"/>
                  </a:cubicBezTo>
                  <a:lnTo>
                    <a:pt x="299275" y="63963"/>
                  </a:lnTo>
                  <a:cubicBezTo>
                    <a:pt x="303282" y="61861"/>
                    <a:pt x="304826" y="56910"/>
                    <a:pt x="302724" y="52904"/>
                  </a:cubicBezTo>
                  <a:cubicBezTo>
                    <a:pt x="301081" y="49775"/>
                    <a:pt x="297618" y="48051"/>
                    <a:pt x="294132" y="48628"/>
                  </a:cubicBezTo>
                  <a:lnTo>
                    <a:pt x="248888" y="56820"/>
                  </a:lnTo>
                  <a:lnTo>
                    <a:pt x="260033" y="40722"/>
                  </a:lnTo>
                  <a:cubicBezTo>
                    <a:pt x="262285" y="37409"/>
                    <a:pt x="261844" y="32957"/>
                    <a:pt x="258985" y="30150"/>
                  </a:cubicBezTo>
                  <a:cubicBezTo>
                    <a:pt x="256091" y="27362"/>
                    <a:pt x="251590" y="27119"/>
                    <a:pt x="248412" y="29578"/>
                  </a:cubicBezTo>
                  <a:lnTo>
                    <a:pt x="224409" y="47676"/>
                  </a:lnTo>
                  <a:lnTo>
                    <a:pt x="200501" y="4146"/>
                  </a:lnTo>
                  <a:cubicBezTo>
                    <a:pt x="198267" y="212"/>
                    <a:pt x="193266" y="-1164"/>
                    <a:pt x="189332" y="1071"/>
                  </a:cubicBezTo>
                  <a:cubicBezTo>
                    <a:pt x="186425" y="2722"/>
                    <a:pt x="184814" y="5976"/>
                    <a:pt x="185261" y="9290"/>
                  </a:cubicBezTo>
                  <a:lnTo>
                    <a:pt x="190500" y="44437"/>
                  </a:lnTo>
                  <a:cubicBezTo>
                    <a:pt x="181378" y="42840"/>
                    <a:pt x="172138" y="42012"/>
                    <a:pt x="162877" y="41961"/>
                  </a:cubicBezTo>
                  <a:cubicBezTo>
                    <a:pt x="72892" y="42065"/>
                    <a:pt x="0" y="115043"/>
                    <a:pt x="0" y="205029"/>
                  </a:cubicBezTo>
                  <a:cubicBezTo>
                    <a:pt x="191" y="215172"/>
                    <a:pt x="3192" y="225063"/>
                    <a:pt x="8668" y="233604"/>
                  </a:cubicBezTo>
                  <a:cubicBezTo>
                    <a:pt x="12743" y="222057"/>
                    <a:pt x="18557" y="211201"/>
                    <a:pt x="25908" y="201409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48" name="그래픽 6" descr="여성 프로필">
            <a:extLst>
              <a:ext uri="{FF2B5EF4-FFF2-40B4-BE49-F238E27FC236}">
                <a16:creationId xmlns:a16="http://schemas.microsoft.com/office/drawing/2014/main" id="{734DB09F-8078-4BA8-8A5E-80286E02F9FA}"/>
              </a:ext>
            </a:extLst>
          </p:cNvPr>
          <p:cNvGrpSpPr/>
          <p:nvPr/>
        </p:nvGrpSpPr>
        <p:grpSpPr>
          <a:xfrm>
            <a:off x="7735416" y="3636691"/>
            <a:ext cx="914400" cy="914400"/>
            <a:chOff x="516894" y="3624320"/>
            <a:chExt cx="914400" cy="914400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635B867-C708-4F56-AF21-0B24CEAF61EA}"/>
                </a:ext>
              </a:extLst>
            </p:cNvPr>
            <p:cNvSpPr/>
            <p:nvPr/>
          </p:nvSpPr>
          <p:spPr>
            <a:xfrm>
              <a:off x="669294" y="4100570"/>
              <a:ext cx="609600" cy="304800"/>
            </a:xfrm>
            <a:custGeom>
              <a:avLst/>
              <a:gdLst>
                <a:gd name="connsiteX0" fmla="*/ 609600 w 609600"/>
                <a:gd name="connsiteY0" fmla="*/ 152400 h 304800"/>
                <a:gd name="connsiteX1" fmla="*/ 579120 w 609600"/>
                <a:gd name="connsiteY1" fmla="*/ 91440 h 304800"/>
                <a:gd name="connsiteX2" fmla="*/ 430530 w 609600"/>
                <a:gd name="connsiteY2" fmla="*/ 19050 h 304800"/>
                <a:gd name="connsiteX3" fmla="*/ 304800 w 609600"/>
                <a:gd name="connsiteY3" fmla="*/ 0 h 304800"/>
                <a:gd name="connsiteX4" fmla="*/ 179070 w 609600"/>
                <a:gd name="connsiteY4" fmla="*/ 19050 h 304800"/>
                <a:gd name="connsiteX5" fmla="*/ 30480 w 609600"/>
                <a:gd name="connsiteY5" fmla="*/ 91440 h 304800"/>
                <a:gd name="connsiteX6" fmla="*/ 0 w 609600"/>
                <a:gd name="connsiteY6" fmla="*/ 152400 h 304800"/>
                <a:gd name="connsiteX7" fmla="*/ 0 w 609600"/>
                <a:gd name="connsiteY7" fmla="*/ 304800 h 304800"/>
                <a:gd name="connsiteX8" fmla="*/ 609600 w 609600"/>
                <a:gd name="connsiteY8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304800">
                  <a:moveTo>
                    <a:pt x="609600" y="152400"/>
                  </a:moveTo>
                  <a:cubicBezTo>
                    <a:pt x="609103" y="128536"/>
                    <a:pt x="597913" y="106157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89779" y="6575"/>
                    <a:pt x="347417" y="157"/>
                    <a:pt x="304800" y="0"/>
                  </a:cubicBezTo>
                  <a:cubicBezTo>
                    <a:pt x="262230" y="734"/>
                    <a:pt x="219947" y="7141"/>
                    <a:pt x="179070" y="19050"/>
                  </a:cubicBezTo>
                  <a:cubicBezTo>
                    <a:pt x="125800" y="34595"/>
                    <a:pt x="75555" y="59073"/>
                    <a:pt x="30480" y="91440"/>
                  </a:cubicBezTo>
                  <a:cubicBezTo>
                    <a:pt x="11687" y="106157"/>
                    <a:pt x="497" y="128536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81D2164F-C737-43B8-9C9A-F86C219631C9}"/>
                </a:ext>
              </a:extLst>
            </p:cNvPr>
            <p:cNvSpPr/>
            <p:nvPr/>
          </p:nvSpPr>
          <p:spPr>
            <a:xfrm>
              <a:off x="778927" y="3695894"/>
              <a:ext cx="390525" cy="409575"/>
            </a:xfrm>
            <a:custGeom>
              <a:avLst/>
              <a:gdLst>
                <a:gd name="connsiteX0" fmla="*/ 358140 w 390525"/>
                <a:gd name="connsiteY0" fmla="*/ 324666 h 409575"/>
                <a:gd name="connsiteX1" fmla="*/ 383191 w 390525"/>
                <a:gd name="connsiteY1" fmla="*/ 144262 h 409575"/>
                <a:gd name="connsiteX2" fmla="*/ 343567 w 390525"/>
                <a:gd name="connsiteY2" fmla="*/ 59680 h 409575"/>
                <a:gd name="connsiteX3" fmla="*/ 294132 w 390525"/>
                <a:gd name="connsiteY3" fmla="*/ 59013 h 409575"/>
                <a:gd name="connsiteX4" fmla="*/ 216694 w 390525"/>
                <a:gd name="connsiteY4" fmla="*/ 6721 h 409575"/>
                <a:gd name="connsiteX5" fmla="*/ 71342 w 390525"/>
                <a:gd name="connsiteY5" fmla="*/ 25295 h 409575"/>
                <a:gd name="connsiteX6" fmla="*/ 15811 w 390525"/>
                <a:gd name="connsiteY6" fmla="*/ 165408 h 409575"/>
                <a:gd name="connsiteX7" fmla="*/ 21145 w 390525"/>
                <a:gd name="connsiteY7" fmla="*/ 355908 h 409575"/>
                <a:gd name="connsiteX8" fmla="*/ 0 w 390525"/>
                <a:gd name="connsiteY8" fmla="*/ 408771 h 409575"/>
                <a:gd name="connsiteX9" fmla="*/ 89059 w 390525"/>
                <a:gd name="connsiteY9" fmla="*/ 399246 h 409575"/>
                <a:gd name="connsiteX10" fmla="*/ 134588 w 390525"/>
                <a:gd name="connsiteY10" fmla="*/ 363432 h 409575"/>
                <a:gd name="connsiteX11" fmla="*/ 38005 w 390525"/>
                <a:gd name="connsiteY11" fmla="*/ 243989 h 409575"/>
                <a:gd name="connsiteX12" fmla="*/ 41719 w 390525"/>
                <a:gd name="connsiteY12" fmla="*/ 192744 h 409575"/>
                <a:gd name="connsiteX13" fmla="*/ 93155 w 390525"/>
                <a:gd name="connsiteY13" fmla="*/ 175695 h 409575"/>
                <a:gd name="connsiteX14" fmla="*/ 188976 w 390525"/>
                <a:gd name="connsiteY14" fmla="*/ 148739 h 409575"/>
                <a:gd name="connsiteX15" fmla="*/ 283464 w 390525"/>
                <a:gd name="connsiteY15" fmla="*/ 83969 h 409575"/>
                <a:gd name="connsiteX16" fmla="*/ 296934 w 390525"/>
                <a:gd name="connsiteY16" fmla="*/ 84072 h 409575"/>
                <a:gd name="connsiteX17" fmla="*/ 299561 w 390525"/>
                <a:gd name="connsiteY17" fmla="*/ 89303 h 409575"/>
                <a:gd name="connsiteX18" fmla="*/ 315563 w 390525"/>
                <a:gd name="connsiteY18" fmla="*/ 133499 h 409575"/>
                <a:gd name="connsiteX19" fmla="*/ 329660 w 390525"/>
                <a:gd name="connsiteY19" fmla="*/ 145881 h 409575"/>
                <a:gd name="connsiteX20" fmla="*/ 345662 w 390525"/>
                <a:gd name="connsiteY20" fmla="*/ 160836 h 409575"/>
                <a:gd name="connsiteX21" fmla="*/ 357092 w 390525"/>
                <a:gd name="connsiteY21" fmla="*/ 204079 h 409575"/>
                <a:gd name="connsiteX22" fmla="*/ 251555 w 390525"/>
                <a:gd name="connsiteY22" fmla="*/ 364290 h 409575"/>
                <a:gd name="connsiteX23" fmla="*/ 296609 w 390525"/>
                <a:gd name="connsiteY23" fmla="*/ 400485 h 409575"/>
                <a:gd name="connsiteX24" fmla="*/ 394240 w 390525"/>
                <a:gd name="connsiteY24" fmla="*/ 392579 h 409575"/>
                <a:gd name="connsiteX25" fmla="*/ 358140 w 390525"/>
                <a:gd name="connsiteY25" fmla="*/ 32466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525" h="409575">
                  <a:moveTo>
                    <a:pt x="358140" y="324666"/>
                  </a:moveTo>
                  <a:cubicBezTo>
                    <a:pt x="349377" y="290376"/>
                    <a:pt x="382905" y="204651"/>
                    <a:pt x="383191" y="144262"/>
                  </a:cubicBezTo>
                  <a:cubicBezTo>
                    <a:pt x="383191" y="95970"/>
                    <a:pt x="369475" y="74349"/>
                    <a:pt x="343567" y="59680"/>
                  </a:cubicBezTo>
                  <a:cubicBezTo>
                    <a:pt x="328612" y="51203"/>
                    <a:pt x="294132" y="59013"/>
                    <a:pt x="294132" y="59013"/>
                  </a:cubicBezTo>
                  <a:cubicBezTo>
                    <a:pt x="294132" y="59013"/>
                    <a:pt x="276320" y="25295"/>
                    <a:pt x="216694" y="6721"/>
                  </a:cubicBezTo>
                  <a:cubicBezTo>
                    <a:pt x="167698" y="-6618"/>
                    <a:pt x="115410" y="63"/>
                    <a:pt x="71342" y="25295"/>
                  </a:cubicBezTo>
                  <a:cubicBezTo>
                    <a:pt x="34480" y="49107"/>
                    <a:pt x="16669" y="75301"/>
                    <a:pt x="15811" y="165408"/>
                  </a:cubicBezTo>
                  <a:cubicBezTo>
                    <a:pt x="15049" y="247989"/>
                    <a:pt x="26384" y="321332"/>
                    <a:pt x="21145" y="355908"/>
                  </a:cubicBezTo>
                  <a:cubicBezTo>
                    <a:pt x="18730" y="375046"/>
                    <a:pt x="11450" y="393247"/>
                    <a:pt x="0" y="408771"/>
                  </a:cubicBezTo>
                  <a:cubicBezTo>
                    <a:pt x="0" y="408771"/>
                    <a:pt x="57150" y="416106"/>
                    <a:pt x="89059" y="399246"/>
                  </a:cubicBezTo>
                  <a:cubicBezTo>
                    <a:pt x="105116" y="388473"/>
                    <a:pt x="120336" y="376501"/>
                    <a:pt x="134588" y="363432"/>
                  </a:cubicBezTo>
                  <a:cubicBezTo>
                    <a:pt x="85704" y="340633"/>
                    <a:pt x="50068" y="296562"/>
                    <a:pt x="38005" y="243989"/>
                  </a:cubicBezTo>
                  <a:cubicBezTo>
                    <a:pt x="36767" y="239417"/>
                    <a:pt x="28480" y="209508"/>
                    <a:pt x="41719" y="192744"/>
                  </a:cubicBezTo>
                  <a:cubicBezTo>
                    <a:pt x="48959" y="183219"/>
                    <a:pt x="65532" y="180552"/>
                    <a:pt x="93155" y="175695"/>
                  </a:cubicBezTo>
                  <a:cubicBezTo>
                    <a:pt x="126220" y="171339"/>
                    <a:pt x="158489" y="162262"/>
                    <a:pt x="188976" y="148739"/>
                  </a:cubicBezTo>
                  <a:cubicBezTo>
                    <a:pt x="223247" y="131505"/>
                    <a:pt x="255030" y="109718"/>
                    <a:pt x="283464" y="83969"/>
                  </a:cubicBezTo>
                  <a:cubicBezTo>
                    <a:pt x="287212" y="80278"/>
                    <a:pt x="293242" y="80324"/>
                    <a:pt x="296934" y="84072"/>
                  </a:cubicBezTo>
                  <a:cubicBezTo>
                    <a:pt x="298337" y="85497"/>
                    <a:pt x="299256" y="87326"/>
                    <a:pt x="299561" y="89303"/>
                  </a:cubicBezTo>
                  <a:cubicBezTo>
                    <a:pt x="301829" y="104972"/>
                    <a:pt x="307275" y="120011"/>
                    <a:pt x="315563" y="133499"/>
                  </a:cubicBezTo>
                  <a:cubicBezTo>
                    <a:pt x="319446" y="138473"/>
                    <a:pt x="324227" y="142673"/>
                    <a:pt x="329660" y="145881"/>
                  </a:cubicBezTo>
                  <a:cubicBezTo>
                    <a:pt x="335993" y="149676"/>
                    <a:pt x="341448" y="154773"/>
                    <a:pt x="345662" y="160836"/>
                  </a:cubicBezTo>
                  <a:cubicBezTo>
                    <a:pt x="352540" y="174259"/>
                    <a:pt x="356439" y="189010"/>
                    <a:pt x="357092" y="204079"/>
                  </a:cubicBezTo>
                  <a:cubicBezTo>
                    <a:pt x="356469" y="273587"/>
                    <a:pt x="315172" y="336279"/>
                    <a:pt x="251555" y="364290"/>
                  </a:cubicBezTo>
                  <a:cubicBezTo>
                    <a:pt x="263557" y="374862"/>
                    <a:pt x="279273" y="387912"/>
                    <a:pt x="296609" y="400485"/>
                  </a:cubicBezTo>
                  <a:cubicBezTo>
                    <a:pt x="325184" y="421154"/>
                    <a:pt x="394240" y="392579"/>
                    <a:pt x="394240" y="392579"/>
                  </a:cubicBezTo>
                  <a:cubicBezTo>
                    <a:pt x="394240" y="392579"/>
                    <a:pt x="371951" y="379244"/>
                    <a:pt x="358140" y="3246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468A9A3-835C-4DB3-9AB0-659A2C072AED}"/>
                </a:ext>
              </a:extLst>
            </p:cNvPr>
            <p:cNvSpPr/>
            <p:nvPr/>
          </p:nvSpPr>
          <p:spPr>
            <a:xfrm>
              <a:off x="832045" y="3804628"/>
              <a:ext cx="276225" cy="247650"/>
            </a:xfrm>
            <a:custGeom>
              <a:avLst/>
              <a:gdLst>
                <a:gd name="connsiteX0" fmla="*/ 284924 w 276225"/>
                <a:gd name="connsiteY0" fmla="*/ 95917 h 247650"/>
                <a:gd name="connsiteX1" fmla="*/ 276733 w 276225"/>
                <a:gd name="connsiteY1" fmla="*/ 62675 h 247650"/>
                <a:gd name="connsiteX2" fmla="*/ 266065 w 276225"/>
                <a:gd name="connsiteY2" fmla="*/ 53150 h 247650"/>
                <a:gd name="connsiteX3" fmla="*/ 247015 w 276225"/>
                <a:gd name="connsiteY3" fmla="*/ 36481 h 247650"/>
                <a:gd name="connsiteX4" fmla="*/ 230727 w 276225"/>
                <a:gd name="connsiteY4" fmla="*/ 0 h 247650"/>
                <a:gd name="connsiteX5" fmla="*/ 144050 w 276225"/>
                <a:gd name="connsiteY5" fmla="*/ 57150 h 247650"/>
                <a:gd name="connsiteX6" fmla="*/ 42894 w 276225"/>
                <a:gd name="connsiteY6" fmla="*/ 85725 h 247650"/>
                <a:gd name="connsiteX7" fmla="*/ 3270 w 276225"/>
                <a:gd name="connsiteY7" fmla="*/ 95726 h 247650"/>
                <a:gd name="connsiteX8" fmla="*/ 3270 w 276225"/>
                <a:gd name="connsiteY8" fmla="*/ 130112 h 247650"/>
                <a:gd name="connsiteX9" fmla="*/ 142049 w 276225"/>
                <a:gd name="connsiteY9" fmla="*/ 248317 h 247650"/>
                <a:gd name="connsiteX10" fmla="*/ 284924 w 276225"/>
                <a:gd name="connsiteY10" fmla="*/ 9591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47650">
                  <a:moveTo>
                    <a:pt x="284924" y="95917"/>
                  </a:moveTo>
                  <a:cubicBezTo>
                    <a:pt x="284416" y="84404"/>
                    <a:pt x="281632" y="73105"/>
                    <a:pt x="276733" y="62675"/>
                  </a:cubicBezTo>
                  <a:cubicBezTo>
                    <a:pt x="273943" y="58733"/>
                    <a:pt x="270296" y="55476"/>
                    <a:pt x="266065" y="53150"/>
                  </a:cubicBezTo>
                  <a:cubicBezTo>
                    <a:pt x="258780" y="48761"/>
                    <a:pt x="252331" y="43119"/>
                    <a:pt x="247015" y="36481"/>
                  </a:cubicBezTo>
                  <a:cubicBezTo>
                    <a:pt x="239351" y="25447"/>
                    <a:pt x="233826" y="13072"/>
                    <a:pt x="230727" y="0"/>
                  </a:cubicBezTo>
                  <a:cubicBezTo>
                    <a:pt x="204134" y="22328"/>
                    <a:pt x="175049" y="41504"/>
                    <a:pt x="144050" y="57150"/>
                  </a:cubicBezTo>
                  <a:cubicBezTo>
                    <a:pt x="111871" y="71464"/>
                    <a:pt x="77806" y="81087"/>
                    <a:pt x="42894" y="85725"/>
                  </a:cubicBezTo>
                  <a:cubicBezTo>
                    <a:pt x="26797" y="88582"/>
                    <a:pt x="6699" y="92107"/>
                    <a:pt x="3270" y="95726"/>
                  </a:cubicBezTo>
                  <a:cubicBezTo>
                    <a:pt x="-2445" y="103156"/>
                    <a:pt x="508" y="122111"/>
                    <a:pt x="3270" y="130112"/>
                  </a:cubicBezTo>
                  <a:cubicBezTo>
                    <a:pt x="19558" y="198787"/>
                    <a:pt x="77851" y="248317"/>
                    <a:pt x="142049" y="248317"/>
                  </a:cubicBezTo>
                  <a:cubicBezTo>
                    <a:pt x="218249" y="248317"/>
                    <a:pt x="284924" y="177070"/>
                    <a:pt x="284924" y="9591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664D28A-63DE-4786-94B8-7B457FCD6CAB}"/>
              </a:ext>
            </a:extLst>
          </p:cNvPr>
          <p:cNvCxnSpPr>
            <a:stCxn id="31" idx="7"/>
            <a:endCxn id="29" idx="7"/>
          </p:cNvCxnSpPr>
          <p:nvPr/>
        </p:nvCxnSpPr>
        <p:spPr>
          <a:xfrm flipH="1">
            <a:off x="4341281" y="3418032"/>
            <a:ext cx="569055" cy="31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7ACC73-CC30-4E78-B4C1-7268C5070507}"/>
              </a:ext>
            </a:extLst>
          </p:cNvPr>
          <p:cNvCxnSpPr>
            <a:stCxn id="31" idx="8"/>
            <a:endCxn id="47" idx="26"/>
          </p:cNvCxnSpPr>
          <p:nvPr/>
        </p:nvCxnSpPr>
        <p:spPr>
          <a:xfrm>
            <a:off x="5519936" y="3418032"/>
            <a:ext cx="476599" cy="307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C04DBD9-C4A0-44D9-9817-DF037714C50F}"/>
              </a:ext>
            </a:extLst>
          </p:cNvPr>
          <p:cNvCxnSpPr>
            <a:stCxn id="23" idx="6"/>
            <a:endCxn id="35" idx="3"/>
          </p:cNvCxnSpPr>
          <p:nvPr/>
        </p:nvCxnSpPr>
        <p:spPr>
          <a:xfrm flipH="1">
            <a:off x="6746436" y="3427254"/>
            <a:ext cx="406442" cy="323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4D8454F-F2DB-451A-909A-F9A2CEA1D604}"/>
              </a:ext>
            </a:extLst>
          </p:cNvPr>
          <p:cNvCxnSpPr>
            <a:stCxn id="23" idx="26"/>
            <a:endCxn id="50" idx="5"/>
          </p:cNvCxnSpPr>
          <p:nvPr/>
        </p:nvCxnSpPr>
        <p:spPr>
          <a:xfrm>
            <a:off x="7648178" y="3427254"/>
            <a:ext cx="420613" cy="3063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5B082FA-CC21-4782-904D-4C2CF6C9BA2F}"/>
              </a:ext>
            </a:extLst>
          </p:cNvPr>
          <p:cNvCxnSpPr>
            <a:stCxn id="27" idx="6"/>
            <a:endCxn id="20" idx="3"/>
          </p:cNvCxnSpPr>
          <p:nvPr/>
        </p:nvCxnSpPr>
        <p:spPr>
          <a:xfrm flipH="1">
            <a:off x="3503712" y="4374879"/>
            <a:ext cx="599678" cy="575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D401A71-E8CF-4E9C-9DFB-34DC246CB42D}"/>
              </a:ext>
            </a:extLst>
          </p:cNvPr>
          <p:cNvCxnSpPr>
            <a:cxnSpLocks/>
            <a:stCxn id="20" idx="3"/>
            <a:endCxn id="29" idx="10"/>
          </p:cNvCxnSpPr>
          <p:nvPr/>
        </p:nvCxnSpPr>
        <p:spPr>
          <a:xfrm flipV="1">
            <a:off x="3503712" y="3919488"/>
            <a:ext cx="675878" cy="1030972"/>
          </a:xfrm>
          <a:prstGeom prst="curvedConnector3">
            <a:avLst>
              <a:gd name="adj1" fmla="val -7091"/>
            </a:avLst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F3286467-747B-47C3-8475-4FCD793BE2C2}"/>
              </a:ext>
            </a:extLst>
          </p:cNvPr>
          <p:cNvCxnSpPr>
            <a:cxnSpLocks/>
            <a:stCxn id="29" idx="7"/>
            <a:endCxn id="32" idx="12"/>
          </p:cNvCxnSpPr>
          <p:nvPr/>
        </p:nvCxnSpPr>
        <p:spPr>
          <a:xfrm flipV="1">
            <a:off x="4341281" y="2901300"/>
            <a:ext cx="720407" cy="831716"/>
          </a:xfrm>
          <a:prstGeom prst="curvedConnector3">
            <a:avLst>
              <a:gd name="adj1" fmla="val -3896"/>
            </a:avLst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2E0B8932-6517-4040-9891-2889DB1E741A}"/>
              </a:ext>
            </a:extLst>
          </p:cNvPr>
          <p:cNvCxnSpPr>
            <a:cxnSpLocks/>
            <a:stCxn id="32" idx="4"/>
            <a:endCxn id="17" idx="13"/>
          </p:cNvCxnSpPr>
          <p:nvPr/>
        </p:nvCxnSpPr>
        <p:spPr>
          <a:xfrm flipV="1">
            <a:off x="5236663" y="1939175"/>
            <a:ext cx="877910" cy="776102"/>
          </a:xfrm>
          <a:prstGeom prst="curvedConnector3">
            <a:avLst>
              <a:gd name="adj1" fmla="val 1534"/>
            </a:avLst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643831-94C3-40A0-AEDE-34B92E8CEFC2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삽입 연산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5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1BB28-CF07-47F7-876E-8D03BAA1BD55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삽입 연산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3611BA-1B44-4C9F-BEFF-C527679C2E8C}"/>
              </a:ext>
            </a:extLst>
          </p:cNvPr>
          <p:cNvGrpSpPr/>
          <p:nvPr/>
        </p:nvGrpSpPr>
        <p:grpSpPr>
          <a:xfrm>
            <a:off x="673479" y="2253722"/>
            <a:ext cx="5012695" cy="3191502"/>
            <a:chOff x="1692905" y="2037698"/>
            <a:chExt cx="5239273" cy="356420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024A89D-D0C6-4D19-A0F8-8B8F6BBBF905}"/>
                </a:ext>
              </a:extLst>
            </p:cNvPr>
            <p:cNvSpPr/>
            <p:nvPr/>
          </p:nvSpPr>
          <p:spPr>
            <a:xfrm>
              <a:off x="4439816" y="2314697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2D80481-2423-453E-B81E-43FBA85B89C6}"/>
                </a:ext>
              </a:extLst>
            </p:cNvPr>
            <p:cNvSpPr/>
            <p:nvPr/>
          </p:nvSpPr>
          <p:spPr>
            <a:xfrm>
              <a:off x="5602084" y="3220841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ED8ED51-53B2-4A6F-87B5-F803CAC83C1C}"/>
                </a:ext>
              </a:extLst>
            </p:cNvPr>
            <p:cNvSpPr/>
            <p:nvPr/>
          </p:nvSpPr>
          <p:spPr>
            <a:xfrm>
              <a:off x="4970918" y="4141389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B2FDCAC-93D9-4D38-A7F1-205D7BF73CC3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5303467" y="3663142"/>
              <a:ext cx="396017" cy="478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722AFDC-6852-4E77-A342-D9695E70AA1B}"/>
                </a:ext>
              </a:extLst>
            </p:cNvPr>
            <p:cNvSpPr/>
            <p:nvPr/>
          </p:nvSpPr>
          <p:spPr>
            <a:xfrm>
              <a:off x="3105652" y="3274022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BB38455-E610-4CC5-A990-584622B2937A}"/>
                </a:ext>
              </a:extLst>
            </p:cNvPr>
            <p:cNvSpPr/>
            <p:nvPr/>
          </p:nvSpPr>
          <p:spPr>
            <a:xfrm>
              <a:off x="4128053" y="4194569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5E6CBCC-6D34-418B-9180-9BF993904CF5}"/>
                </a:ext>
              </a:extLst>
            </p:cNvPr>
            <p:cNvCxnSpPr>
              <a:cxnSpLocks/>
              <a:stCxn id="12" idx="3"/>
              <a:endCxn id="20" idx="0"/>
            </p:cNvCxnSpPr>
            <p:nvPr/>
          </p:nvCxnSpPr>
          <p:spPr>
            <a:xfrm flipH="1">
              <a:off x="2506271" y="3716324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768948B-E1D6-4654-898F-86E08AC714A3}"/>
                </a:ext>
              </a:extLst>
            </p:cNvPr>
            <p:cNvCxnSpPr>
              <a:stCxn id="12" idx="5"/>
              <a:endCxn id="13" idx="0"/>
            </p:cNvCxnSpPr>
            <p:nvPr/>
          </p:nvCxnSpPr>
          <p:spPr>
            <a:xfrm>
              <a:off x="3673349" y="3716324"/>
              <a:ext cx="787253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A713361-C718-4A69-A1F3-520BF0920E14}"/>
                </a:ext>
              </a:extLst>
            </p:cNvPr>
            <p:cNvCxnSpPr>
              <a:stCxn id="7" idx="3"/>
              <a:endCxn id="12" idx="0"/>
            </p:cNvCxnSpPr>
            <p:nvPr/>
          </p:nvCxnSpPr>
          <p:spPr>
            <a:xfrm flipH="1">
              <a:off x="3438201" y="2756999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3FB019-2817-42D2-A98C-E566BAAD0C5F}"/>
                </a:ext>
              </a:extLst>
            </p:cNvPr>
            <p:cNvCxnSpPr>
              <a:cxnSpLocks/>
              <a:stCxn id="7" idx="5"/>
              <a:endCxn id="8" idx="0"/>
            </p:cNvCxnSpPr>
            <p:nvPr/>
          </p:nvCxnSpPr>
          <p:spPr>
            <a:xfrm>
              <a:off x="5007513" y="2756999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C25C14-C43B-47AD-BF89-01BAD51AA663}"/>
                </a:ext>
              </a:extLst>
            </p:cNvPr>
            <p:cNvSpPr/>
            <p:nvPr/>
          </p:nvSpPr>
          <p:spPr>
            <a:xfrm>
              <a:off x="6267080" y="4141388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41CA995-0BD1-4C53-A883-F20FEC542A16}"/>
                </a:ext>
              </a:extLst>
            </p:cNvPr>
            <p:cNvCxnSpPr>
              <a:stCxn id="8" idx="5"/>
              <a:endCxn id="18" idx="0"/>
            </p:cNvCxnSpPr>
            <p:nvPr/>
          </p:nvCxnSpPr>
          <p:spPr>
            <a:xfrm>
              <a:off x="6169780" y="3663143"/>
              <a:ext cx="42984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5E7CF78-4B9C-402A-8E47-73EC4C2A3474}"/>
                </a:ext>
              </a:extLst>
            </p:cNvPr>
            <p:cNvSpPr/>
            <p:nvPr/>
          </p:nvSpPr>
          <p:spPr>
            <a:xfrm>
              <a:off x="2173722" y="4163166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C7C2656-871F-4689-88CA-0EB875ADA7FB}"/>
                </a:ext>
              </a:extLst>
            </p:cNvPr>
            <p:cNvSpPr/>
            <p:nvPr/>
          </p:nvSpPr>
          <p:spPr>
            <a:xfrm>
              <a:off x="1692905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7FC8BD0-C53F-47E9-A925-70704E57D5D5}"/>
                </a:ext>
              </a:extLst>
            </p:cNvPr>
            <p:cNvSpPr/>
            <p:nvPr/>
          </p:nvSpPr>
          <p:spPr>
            <a:xfrm>
              <a:off x="2639686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EB7325-7FA1-4616-903C-E8A56856164F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 flipH="1">
              <a:off x="2025454" y="4605468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630F449-77E1-4C4C-9054-73CD95F1B014}"/>
                </a:ext>
              </a:extLst>
            </p:cNvPr>
            <p:cNvCxnSpPr>
              <a:stCxn id="20" idx="5"/>
              <a:endCxn id="22" idx="0"/>
            </p:cNvCxnSpPr>
            <p:nvPr/>
          </p:nvCxnSpPr>
          <p:spPr>
            <a:xfrm>
              <a:off x="2741419" y="4605468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5C319ED-358F-4461-9CB8-24424CB82E17}"/>
                </a:ext>
              </a:extLst>
            </p:cNvPr>
            <p:cNvSpPr/>
            <p:nvPr/>
          </p:nvSpPr>
          <p:spPr>
            <a:xfrm>
              <a:off x="3673349" y="5083714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72F4BAD-1ADB-49DF-BB81-ACB9E90222A7}"/>
                </a:ext>
              </a:extLst>
            </p:cNvPr>
            <p:cNvCxnSpPr>
              <a:cxnSpLocks/>
              <a:stCxn id="13" idx="3"/>
              <a:endCxn id="25" idx="0"/>
            </p:cNvCxnSpPr>
            <p:nvPr/>
          </p:nvCxnSpPr>
          <p:spPr>
            <a:xfrm flipH="1">
              <a:off x="4005898" y="4636871"/>
              <a:ext cx="219556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178BA5-5ADF-4040-A70B-943A53EA6FD4}"/>
                </a:ext>
              </a:extLst>
            </p:cNvPr>
            <p:cNvSpPr txBox="1"/>
            <p:nvPr/>
          </p:nvSpPr>
          <p:spPr>
            <a:xfrm>
              <a:off x="4637552" y="2037698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913FF3-397A-41BB-AA97-54D3B00D0E05}"/>
                </a:ext>
              </a:extLst>
            </p:cNvPr>
            <p:cNvSpPr txBox="1"/>
            <p:nvPr/>
          </p:nvSpPr>
          <p:spPr>
            <a:xfrm>
              <a:off x="3303388" y="298892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3D8383-DA53-4DAE-90EE-ACD626B2E5DB}"/>
                </a:ext>
              </a:extLst>
            </p:cNvPr>
            <p:cNvSpPr txBox="1"/>
            <p:nvPr/>
          </p:nvSpPr>
          <p:spPr>
            <a:xfrm>
              <a:off x="5799820" y="2943842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09F5FB-21DC-4376-A051-CFF8061C3ABA}"/>
                </a:ext>
              </a:extLst>
            </p:cNvPr>
            <p:cNvSpPr txBox="1"/>
            <p:nvPr/>
          </p:nvSpPr>
          <p:spPr>
            <a:xfrm>
              <a:off x="2375424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D2DBC6-0CBB-405F-BECF-01F6F003A39B}"/>
                </a:ext>
              </a:extLst>
            </p:cNvPr>
            <p:cNvSpPr txBox="1"/>
            <p:nvPr/>
          </p:nvSpPr>
          <p:spPr>
            <a:xfrm>
              <a:off x="4322113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681531-DC42-4FCB-8C16-DE533DBC7C63}"/>
                </a:ext>
              </a:extLst>
            </p:cNvPr>
            <p:cNvSpPr txBox="1"/>
            <p:nvPr/>
          </p:nvSpPr>
          <p:spPr>
            <a:xfrm>
              <a:off x="5168655" y="37637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4DB02D-F3D2-48E1-B6AB-FA8A79383822}"/>
                </a:ext>
              </a:extLst>
            </p:cNvPr>
            <p:cNvSpPr txBox="1"/>
            <p:nvPr/>
          </p:nvSpPr>
          <p:spPr>
            <a:xfrm>
              <a:off x="6464816" y="3761434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E91EB1-56A9-45D6-A215-090BBD42AEBD}"/>
                </a:ext>
              </a:extLst>
            </p:cNvPr>
            <p:cNvSpPr txBox="1"/>
            <p:nvPr/>
          </p:nvSpPr>
          <p:spPr>
            <a:xfrm>
              <a:off x="1890641" y="473707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FC4DB-7DF4-4E78-ACDF-11AF4F0F99EF}"/>
                </a:ext>
              </a:extLst>
            </p:cNvPr>
            <p:cNvSpPr txBox="1"/>
            <p:nvPr/>
          </p:nvSpPr>
          <p:spPr>
            <a:xfrm>
              <a:off x="2838820" y="47379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A5D067-C31F-44A3-9936-021FF2C05651}"/>
                </a:ext>
              </a:extLst>
            </p:cNvPr>
            <p:cNvSpPr txBox="1"/>
            <p:nvPr/>
          </p:nvSpPr>
          <p:spPr>
            <a:xfrm>
              <a:off x="3828606" y="4737074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0D2D7E9-3EBE-449B-AC2C-7D0A3A57E604}"/>
                </a:ext>
              </a:extLst>
            </p:cNvPr>
            <p:cNvSpPr/>
            <p:nvPr/>
          </p:nvSpPr>
          <p:spPr>
            <a:xfrm>
              <a:off x="4594019" y="5083712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AE4301F-EA63-4766-AF52-FB7EF2FBD092}"/>
                </a:ext>
              </a:extLst>
            </p:cNvPr>
            <p:cNvCxnSpPr>
              <a:cxnSpLocks/>
              <a:stCxn id="13" idx="5"/>
              <a:endCxn id="37" idx="0"/>
            </p:cNvCxnSpPr>
            <p:nvPr/>
          </p:nvCxnSpPr>
          <p:spPr>
            <a:xfrm>
              <a:off x="4695750" y="4636871"/>
              <a:ext cx="230818" cy="446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04BECD-4A48-4A79-B872-1310ACEF618D}"/>
                </a:ext>
              </a:extLst>
            </p:cNvPr>
            <p:cNvSpPr txBox="1"/>
            <p:nvPr/>
          </p:nvSpPr>
          <p:spPr>
            <a:xfrm>
              <a:off x="4785351" y="4769368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44B62330-EBBA-4350-8283-CD63148ADED6}"/>
              </a:ext>
            </a:extLst>
          </p:cNvPr>
          <p:cNvCxnSpPr>
            <a:stCxn id="37" idx="7"/>
            <a:endCxn id="13" idx="6"/>
          </p:cNvCxnSpPr>
          <p:nvPr/>
        </p:nvCxnSpPr>
        <p:spPr>
          <a:xfrm rot="16200000" flipV="1">
            <a:off x="3499906" y="4556800"/>
            <a:ext cx="632116" cy="352626"/>
          </a:xfrm>
          <a:prstGeom prst="curvedConnector2">
            <a:avLst/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17BB21A-2860-4FF7-8936-C23BAE0746CE}"/>
              </a:ext>
            </a:extLst>
          </p:cNvPr>
          <p:cNvGrpSpPr/>
          <p:nvPr/>
        </p:nvGrpSpPr>
        <p:grpSpPr>
          <a:xfrm>
            <a:off x="6483905" y="2253722"/>
            <a:ext cx="5012695" cy="3191502"/>
            <a:chOff x="1692905" y="2037698"/>
            <a:chExt cx="5239273" cy="356420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CC87FF1-90E4-4408-8FED-BD720AF99379}"/>
                </a:ext>
              </a:extLst>
            </p:cNvPr>
            <p:cNvSpPr/>
            <p:nvPr/>
          </p:nvSpPr>
          <p:spPr>
            <a:xfrm>
              <a:off x="4439816" y="2314697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E036079-3FA5-4F8C-B118-C609D9CA485F}"/>
                </a:ext>
              </a:extLst>
            </p:cNvPr>
            <p:cNvSpPr/>
            <p:nvPr/>
          </p:nvSpPr>
          <p:spPr>
            <a:xfrm>
              <a:off x="5602084" y="3220841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DA08380-B7F1-4116-AAF5-601957021F67}"/>
                </a:ext>
              </a:extLst>
            </p:cNvPr>
            <p:cNvSpPr/>
            <p:nvPr/>
          </p:nvSpPr>
          <p:spPr>
            <a:xfrm>
              <a:off x="4970918" y="4141389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F7D7AAD-E437-4CAA-AED2-45904409E8E6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5303467" y="3663142"/>
              <a:ext cx="396017" cy="478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2D863DA-F40A-4A34-BF04-D8FB9F879C9E}"/>
                </a:ext>
              </a:extLst>
            </p:cNvPr>
            <p:cNvSpPr/>
            <p:nvPr/>
          </p:nvSpPr>
          <p:spPr>
            <a:xfrm>
              <a:off x="3105652" y="3274022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25D536A-10A2-45DC-8115-88D2B5F2CA2F}"/>
                </a:ext>
              </a:extLst>
            </p:cNvPr>
            <p:cNvSpPr/>
            <p:nvPr/>
          </p:nvSpPr>
          <p:spPr>
            <a:xfrm>
              <a:off x="4128053" y="4194569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72C5EF2-99D4-4D40-BB80-455090E3F765}"/>
                </a:ext>
              </a:extLst>
            </p:cNvPr>
            <p:cNvCxnSpPr>
              <a:cxnSpLocks/>
              <a:stCxn id="46" idx="3"/>
              <a:endCxn id="54" idx="0"/>
            </p:cNvCxnSpPr>
            <p:nvPr/>
          </p:nvCxnSpPr>
          <p:spPr>
            <a:xfrm flipH="1">
              <a:off x="2506271" y="3716324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32BE47F-48A5-4B9F-A6CA-C60F590A7BE4}"/>
                </a:ext>
              </a:extLst>
            </p:cNvPr>
            <p:cNvCxnSpPr>
              <a:stCxn id="46" idx="5"/>
              <a:endCxn id="47" idx="0"/>
            </p:cNvCxnSpPr>
            <p:nvPr/>
          </p:nvCxnSpPr>
          <p:spPr>
            <a:xfrm>
              <a:off x="3673349" y="3716324"/>
              <a:ext cx="787253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E260BF3-0E21-4825-B71A-9B68914AA04B}"/>
                </a:ext>
              </a:extLst>
            </p:cNvPr>
            <p:cNvCxnSpPr>
              <a:stCxn id="42" idx="3"/>
              <a:endCxn id="46" idx="0"/>
            </p:cNvCxnSpPr>
            <p:nvPr/>
          </p:nvCxnSpPr>
          <p:spPr>
            <a:xfrm flipH="1">
              <a:off x="3438201" y="2756999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A450EE8-72A2-45EF-BEC4-0957D3C885EA}"/>
                </a:ext>
              </a:extLst>
            </p:cNvPr>
            <p:cNvCxnSpPr>
              <a:cxnSpLocks/>
              <a:stCxn id="42" idx="5"/>
              <a:endCxn id="43" idx="0"/>
            </p:cNvCxnSpPr>
            <p:nvPr/>
          </p:nvCxnSpPr>
          <p:spPr>
            <a:xfrm>
              <a:off x="5007513" y="2756999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1151347-E68B-4A6D-A1A5-DFA0CCD04402}"/>
                </a:ext>
              </a:extLst>
            </p:cNvPr>
            <p:cNvSpPr/>
            <p:nvPr/>
          </p:nvSpPr>
          <p:spPr>
            <a:xfrm>
              <a:off x="6267080" y="4141388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26E4012-01DB-49F3-A54A-753A2A2DB0D6}"/>
                </a:ext>
              </a:extLst>
            </p:cNvPr>
            <p:cNvCxnSpPr>
              <a:stCxn id="43" idx="5"/>
              <a:endCxn id="52" idx="0"/>
            </p:cNvCxnSpPr>
            <p:nvPr/>
          </p:nvCxnSpPr>
          <p:spPr>
            <a:xfrm>
              <a:off x="6169780" y="3663143"/>
              <a:ext cx="42984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3317F49-48EC-4D17-B30E-5D6D8182459B}"/>
                </a:ext>
              </a:extLst>
            </p:cNvPr>
            <p:cNvSpPr/>
            <p:nvPr/>
          </p:nvSpPr>
          <p:spPr>
            <a:xfrm>
              <a:off x="2173722" y="4163166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6CB1B20-377D-44BD-9DA3-05DA1C84F6A8}"/>
                </a:ext>
              </a:extLst>
            </p:cNvPr>
            <p:cNvSpPr/>
            <p:nvPr/>
          </p:nvSpPr>
          <p:spPr>
            <a:xfrm>
              <a:off x="1692905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D865ED4-7E8E-44BA-8B13-1C76B1105BC0}"/>
                </a:ext>
              </a:extLst>
            </p:cNvPr>
            <p:cNvSpPr/>
            <p:nvPr/>
          </p:nvSpPr>
          <p:spPr>
            <a:xfrm>
              <a:off x="2639686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34784E5-3D58-4C11-B6DD-E219C0E8B1A9}"/>
                </a:ext>
              </a:extLst>
            </p:cNvPr>
            <p:cNvCxnSpPr>
              <a:stCxn id="54" idx="3"/>
              <a:endCxn id="55" idx="0"/>
            </p:cNvCxnSpPr>
            <p:nvPr/>
          </p:nvCxnSpPr>
          <p:spPr>
            <a:xfrm flipH="1">
              <a:off x="2025454" y="4605468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CC2E5F9-FA2A-4D5F-80E8-AED4C760DCEB}"/>
                </a:ext>
              </a:extLst>
            </p:cNvPr>
            <p:cNvCxnSpPr>
              <a:stCxn id="54" idx="5"/>
              <a:endCxn id="56" idx="0"/>
            </p:cNvCxnSpPr>
            <p:nvPr/>
          </p:nvCxnSpPr>
          <p:spPr>
            <a:xfrm>
              <a:off x="2741419" y="4605468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558353C-2D66-4B8D-B39B-45499C1EBDC7}"/>
                </a:ext>
              </a:extLst>
            </p:cNvPr>
            <p:cNvSpPr/>
            <p:nvPr/>
          </p:nvSpPr>
          <p:spPr>
            <a:xfrm>
              <a:off x="3673349" y="5083714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884B1AA-64DF-43FA-81F5-18C28E7E6385}"/>
                </a:ext>
              </a:extLst>
            </p:cNvPr>
            <p:cNvCxnSpPr>
              <a:cxnSpLocks/>
              <a:stCxn id="47" idx="3"/>
              <a:endCxn id="59" idx="0"/>
            </p:cNvCxnSpPr>
            <p:nvPr/>
          </p:nvCxnSpPr>
          <p:spPr>
            <a:xfrm flipH="1">
              <a:off x="4005898" y="4636871"/>
              <a:ext cx="219556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FF985F-CF6D-4198-B245-5AB9BDBB721F}"/>
                </a:ext>
              </a:extLst>
            </p:cNvPr>
            <p:cNvSpPr txBox="1"/>
            <p:nvPr/>
          </p:nvSpPr>
          <p:spPr>
            <a:xfrm>
              <a:off x="4637552" y="2037698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1378C8-0AB4-4480-A39D-194305988D9C}"/>
                </a:ext>
              </a:extLst>
            </p:cNvPr>
            <p:cNvSpPr txBox="1"/>
            <p:nvPr/>
          </p:nvSpPr>
          <p:spPr>
            <a:xfrm>
              <a:off x="3303388" y="298892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E748FC-E9A5-4876-A2DA-252619F641BC}"/>
                </a:ext>
              </a:extLst>
            </p:cNvPr>
            <p:cNvSpPr txBox="1"/>
            <p:nvPr/>
          </p:nvSpPr>
          <p:spPr>
            <a:xfrm>
              <a:off x="5799820" y="2943842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BD04776-7361-4C43-916C-88EBB549538A}"/>
                </a:ext>
              </a:extLst>
            </p:cNvPr>
            <p:cNvSpPr txBox="1"/>
            <p:nvPr/>
          </p:nvSpPr>
          <p:spPr>
            <a:xfrm>
              <a:off x="2375424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27F889-A719-40F1-82B3-03E4E9B6A0B3}"/>
                </a:ext>
              </a:extLst>
            </p:cNvPr>
            <p:cNvSpPr txBox="1"/>
            <p:nvPr/>
          </p:nvSpPr>
          <p:spPr>
            <a:xfrm>
              <a:off x="4322113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26A61C3-0579-43F1-AD83-F364A0C2AB63}"/>
                </a:ext>
              </a:extLst>
            </p:cNvPr>
            <p:cNvSpPr txBox="1"/>
            <p:nvPr/>
          </p:nvSpPr>
          <p:spPr>
            <a:xfrm>
              <a:off x="5168655" y="37637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82E6FE6-574C-4145-9170-3B4590287886}"/>
                </a:ext>
              </a:extLst>
            </p:cNvPr>
            <p:cNvSpPr txBox="1"/>
            <p:nvPr/>
          </p:nvSpPr>
          <p:spPr>
            <a:xfrm>
              <a:off x="6464816" y="3761434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48AE9-09CE-4178-BB8A-34A7E405F489}"/>
                </a:ext>
              </a:extLst>
            </p:cNvPr>
            <p:cNvSpPr txBox="1"/>
            <p:nvPr/>
          </p:nvSpPr>
          <p:spPr>
            <a:xfrm>
              <a:off x="1890641" y="473707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8E31046-AFF1-4F81-A91B-1FC93370E60C}"/>
                </a:ext>
              </a:extLst>
            </p:cNvPr>
            <p:cNvSpPr txBox="1"/>
            <p:nvPr/>
          </p:nvSpPr>
          <p:spPr>
            <a:xfrm>
              <a:off x="2838820" y="47379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595D97-E9F3-47E2-8ED6-92255AFF27AB}"/>
                </a:ext>
              </a:extLst>
            </p:cNvPr>
            <p:cNvSpPr txBox="1"/>
            <p:nvPr/>
          </p:nvSpPr>
          <p:spPr>
            <a:xfrm>
              <a:off x="3828606" y="4737074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04AA124-86A9-48E4-9312-F4C670C6FDC6}"/>
                </a:ext>
              </a:extLst>
            </p:cNvPr>
            <p:cNvSpPr/>
            <p:nvPr/>
          </p:nvSpPr>
          <p:spPr>
            <a:xfrm>
              <a:off x="4594019" y="5083712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7CAF4DC-8C65-493E-81D4-127B0FD410CB}"/>
                </a:ext>
              </a:extLst>
            </p:cNvPr>
            <p:cNvCxnSpPr>
              <a:cxnSpLocks/>
              <a:stCxn id="47" idx="5"/>
              <a:endCxn id="71" idx="0"/>
            </p:cNvCxnSpPr>
            <p:nvPr/>
          </p:nvCxnSpPr>
          <p:spPr>
            <a:xfrm>
              <a:off x="4695750" y="4636871"/>
              <a:ext cx="230818" cy="446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843276-682D-4CEF-A5D8-0CF459C7FB1C}"/>
                </a:ext>
              </a:extLst>
            </p:cNvPr>
            <p:cNvSpPr txBox="1"/>
            <p:nvPr/>
          </p:nvSpPr>
          <p:spPr>
            <a:xfrm>
              <a:off x="4785351" y="4769368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E3E4668-0A5A-4203-938D-E04D2EB47779}"/>
              </a:ext>
            </a:extLst>
          </p:cNvPr>
          <p:cNvSpPr/>
          <p:nvPr/>
        </p:nvSpPr>
        <p:spPr>
          <a:xfrm>
            <a:off x="5896800" y="3417160"/>
            <a:ext cx="924083" cy="616017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82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98EDFD2-D659-4AB6-892C-9482E23C7C96}"/>
              </a:ext>
            </a:extLst>
          </p:cNvPr>
          <p:cNvGrpSpPr/>
          <p:nvPr/>
        </p:nvGrpSpPr>
        <p:grpSpPr>
          <a:xfrm>
            <a:off x="673479" y="2253722"/>
            <a:ext cx="5012695" cy="3191502"/>
            <a:chOff x="1692905" y="2037698"/>
            <a:chExt cx="5239273" cy="3564205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96B1EF68-74EA-4FFF-9D79-521C75219B02}"/>
                </a:ext>
              </a:extLst>
            </p:cNvPr>
            <p:cNvSpPr/>
            <p:nvPr/>
          </p:nvSpPr>
          <p:spPr>
            <a:xfrm>
              <a:off x="4439816" y="2314697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4AC8333-CDBD-4E31-99E2-D430A5CAFF2B}"/>
                </a:ext>
              </a:extLst>
            </p:cNvPr>
            <p:cNvSpPr/>
            <p:nvPr/>
          </p:nvSpPr>
          <p:spPr>
            <a:xfrm>
              <a:off x="5602084" y="3220841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C2293DD-02D8-4CA6-9504-8E1FDF671E78}"/>
                </a:ext>
              </a:extLst>
            </p:cNvPr>
            <p:cNvSpPr/>
            <p:nvPr/>
          </p:nvSpPr>
          <p:spPr>
            <a:xfrm>
              <a:off x="4970918" y="4141389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D134B3C-DAC6-48B0-9BB4-230CD392C2A0}"/>
                </a:ext>
              </a:extLst>
            </p:cNvPr>
            <p:cNvCxnSpPr>
              <a:cxnSpLocks/>
              <a:stCxn id="110" idx="3"/>
              <a:endCxn id="111" idx="0"/>
            </p:cNvCxnSpPr>
            <p:nvPr/>
          </p:nvCxnSpPr>
          <p:spPr>
            <a:xfrm flipH="1">
              <a:off x="5303467" y="3663142"/>
              <a:ext cx="396017" cy="478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8223765-C61D-40E7-9648-2D703CEF4921}"/>
                </a:ext>
              </a:extLst>
            </p:cNvPr>
            <p:cNvSpPr/>
            <p:nvPr/>
          </p:nvSpPr>
          <p:spPr>
            <a:xfrm>
              <a:off x="3105652" y="3274022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20D7739-C423-4D72-9BD0-19759ED5FD2D}"/>
                </a:ext>
              </a:extLst>
            </p:cNvPr>
            <p:cNvSpPr/>
            <p:nvPr/>
          </p:nvSpPr>
          <p:spPr>
            <a:xfrm>
              <a:off x="4128053" y="4194569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EDDF07E-6E8A-439E-8FDD-586EA582DE56}"/>
                </a:ext>
              </a:extLst>
            </p:cNvPr>
            <p:cNvCxnSpPr>
              <a:cxnSpLocks/>
              <a:stCxn id="113" idx="3"/>
              <a:endCxn id="121" idx="0"/>
            </p:cNvCxnSpPr>
            <p:nvPr/>
          </p:nvCxnSpPr>
          <p:spPr>
            <a:xfrm flipH="1">
              <a:off x="2506271" y="3716324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157FC66-B702-4C02-BFCE-A1238FC1B499}"/>
                </a:ext>
              </a:extLst>
            </p:cNvPr>
            <p:cNvCxnSpPr>
              <a:stCxn id="113" idx="5"/>
              <a:endCxn id="114" idx="0"/>
            </p:cNvCxnSpPr>
            <p:nvPr/>
          </p:nvCxnSpPr>
          <p:spPr>
            <a:xfrm>
              <a:off x="3673349" y="3716324"/>
              <a:ext cx="787253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BA798EF-9A60-4316-8661-1C0C2BC68D7F}"/>
                </a:ext>
              </a:extLst>
            </p:cNvPr>
            <p:cNvCxnSpPr>
              <a:stCxn id="109" idx="3"/>
              <a:endCxn id="113" idx="0"/>
            </p:cNvCxnSpPr>
            <p:nvPr/>
          </p:nvCxnSpPr>
          <p:spPr>
            <a:xfrm flipH="1">
              <a:off x="3438201" y="2756999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1789845-C8BC-4D54-A8F2-8455C65F31CB}"/>
                </a:ext>
              </a:extLst>
            </p:cNvPr>
            <p:cNvCxnSpPr>
              <a:cxnSpLocks/>
              <a:stCxn id="109" idx="5"/>
              <a:endCxn id="110" idx="0"/>
            </p:cNvCxnSpPr>
            <p:nvPr/>
          </p:nvCxnSpPr>
          <p:spPr>
            <a:xfrm>
              <a:off x="5007513" y="2756999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6985CFF-28BF-4CC4-8C8D-EE82E74B791B}"/>
                </a:ext>
              </a:extLst>
            </p:cNvPr>
            <p:cNvSpPr/>
            <p:nvPr/>
          </p:nvSpPr>
          <p:spPr>
            <a:xfrm>
              <a:off x="6267080" y="4141388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29EAD89-51D7-4867-8D14-B89EABDA03E9}"/>
                </a:ext>
              </a:extLst>
            </p:cNvPr>
            <p:cNvCxnSpPr>
              <a:stCxn id="110" idx="5"/>
              <a:endCxn id="119" idx="0"/>
            </p:cNvCxnSpPr>
            <p:nvPr/>
          </p:nvCxnSpPr>
          <p:spPr>
            <a:xfrm>
              <a:off x="6169780" y="3663143"/>
              <a:ext cx="42984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350AF913-DD80-4ADA-9717-47393B9365AD}"/>
                </a:ext>
              </a:extLst>
            </p:cNvPr>
            <p:cNvSpPr/>
            <p:nvPr/>
          </p:nvSpPr>
          <p:spPr>
            <a:xfrm>
              <a:off x="2173722" y="4163166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D2F41600-B02D-4145-B305-E31C39376BC3}"/>
                </a:ext>
              </a:extLst>
            </p:cNvPr>
            <p:cNvSpPr/>
            <p:nvPr/>
          </p:nvSpPr>
          <p:spPr>
            <a:xfrm>
              <a:off x="1692905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D2A96A1-AC12-43BD-A7C1-D13817298811}"/>
                </a:ext>
              </a:extLst>
            </p:cNvPr>
            <p:cNvSpPr/>
            <p:nvPr/>
          </p:nvSpPr>
          <p:spPr>
            <a:xfrm>
              <a:off x="2639686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93A1C182-D91E-483F-9AC9-8A869D44443E}"/>
                </a:ext>
              </a:extLst>
            </p:cNvPr>
            <p:cNvCxnSpPr>
              <a:stCxn id="121" idx="3"/>
              <a:endCxn id="122" idx="0"/>
            </p:cNvCxnSpPr>
            <p:nvPr/>
          </p:nvCxnSpPr>
          <p:spPr>
            <a:xfrm flipH="1">
              <a:off x="2025454" y="4605468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FE0818F4-2A18-49DF-8E52-685A6BF6534F}"/>
                </a:ext>
              </a:extLst>
            </p:cNvPr>
            <p:cNvCxnSpPr>
              <a:stCxn id="121" idx="5"/>
              <a:endCxn id="123" idx="0"/>
            </p:cNvCxnSpPr>
            <p:nvPr/>
          </p:nvCxnSpPr>
          <p:spPr>
            <a:xfrm>
              <a:off x="2741419" y="4605468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62FB982-20F0-44B2-93A9-989B53402924}"/>
                </a:ext>
              </a:extLst>
            </p:cNvPr>
            <p:cNvSpPr/>
            <p:nvPr/>
          </p:nvSpPr>
          <p:spPr>
            <a:xfrm>
              <a:off x="3673349" y="5083714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69436DFF-787F-4061-96CC-31F40284C01B}"/>
                </a:ext>
              </a:extLst>
            </p:cNvPr>
            <p:cNvCxnSpPr>
              <a:cxnSpLocks/>
              <a:stCxn id="114" idx="3"/>
              <a:endCxn id="126" idx="0"/>
            </p:cNvCxnSpPr>
            <p:nvPr/>
          </p:nvCxnSpPr>
          <p:spPr>
            <a:xfrm flipH="1">
              <a:off x="4005898" y="4636871"/>
              <a:ext cx="219556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5168956-A827-4338-9B94-C492DD4CC062}"/>
                </a:ext>
              </a:extLst>
            </p:cNvPr>
            <p:cNvSpPr txBox="1"/>
            <p:nvPr/>
          </p:nvSpPr>
          <p:spPr>
            <a:xfrm>
              <a:off x="4637552" y="2037698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4887062-FFAE-4A19-B55F-F47275952D42}"/>
                </a:ext>
              </a:extLst>
            </p:cNvPr>
            <p:cNvSpPr txBox="1"/>
            <p:nvPr/>
          </p:nvSpPr>
          <p:spPr>
            <a:xfrm>
              <a:off x="3303388" y="298892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E0D1801-D7E0-4818-AE8A-746855135AC6}"/>
                </a:ext>
              </a:extLst>
            </p:cNvPr>
            <p:cNvSpPr txBox="1"/>
            <p:nvPr/>
          </p:nvSpPr>
          <p:spPr>
            <a:xfrm>
              <a:off x="5799820" y="2943842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535125D-ED2C-4E57-BA18-9D8605A75284}"/>
                </a:ext>
              </a:extLst>
            </p:cNvPr>
            <p:cNvSpPr txBox="1"/>
            <p:nvPr/>
          </p:nvSpPr>
          <p:spPr>
            <a:xfrm>
              <a:off x="2375424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10AC2A3-A0C0-45CF-99F6-93513D934363}"/>
                </a:ext>
              </a:extLst>
            </p:cNvPr>
            <p:cNvSpPr txBox="1"/>
            <p:nvPr/>
          </p:nvSpPr>
          <p:spPr>
            <a:xfrm>
              <a:off x="4322113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7C43207-DD67-4BBF-9494-878F38A62313}"/>
                </a:ext>
              </a:extLst>
            </p:cNvPr>
            <p:cNvSpPr txBox="1"/>
            <p:nvPr/>
          </p:nvSpPr>
          <p:spPr>
            <a:xfrm>
              <a:off x="5168655" y="37637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BE62C67-BA30-49ED-B217-6B041383FE84}"/>
                </a:ext>
              </a:extLst>
            </p:cNvPr>
            <p:cNvSpPr txBox="1"/>
            <p:nvPr/>
          </p:nvSpPr>
          <p:spPr>
            <a:xfrm>
              <a:off x="6464816" y="3761434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9103BC1-713B-4B9B-8309-4EF5297116E0}"/>
                </a:ext>
              </a:extLst>
            </p:cNvPr>
            <p:cNvSpPr txBox="1"/>
            <p:nvPr/>
          </p:nvSpPr>
          <p:spPr>
            <a:xfrm>
              <a:off x="1890641" y="473707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7A8480F-616B-47AA-AFC0-132B788AFEAC}"/>
                </a:ext>
              </a:extLst>
            </p:cNvPr>
            <p:cNvSpPr txBox="1"/>
            <p:nvPr/>
          </p:nvSpPr>
          <p:spPr>
            <a:xfrm>
              <a:off x="2838820" y="47379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5249B4-E9AD-446A-828E-545558724B17}"/>
                </a:ext>
              </a:extLst>
            </p:cNvPr>
            <p:cNvSpPr txBox="1"/>
            <p:nvPr/>
          </p:nvSpPr>
          <p:spPr>
            <a:xfrm>
              <a:off x="3828606" y="4737074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8187A5F-6245-4E2F-8B1F-A832FB732704}"/>
                </a:ext>
              </a:extLst>
            </p:cNvPr>
            <p:cNvSpPr/>
            <p:nvPr/>
          </p:nvSpPr>
          <p:spPr>
            <a:xfrm>
              <a:off x="4594019" y="5083712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DE956F56-4892-47CA-9D74-8644962A4C69}"/>
                </a:ext>
              </a:extLst>
            </p:cNvPr>
            <p:cNvCxnSpPr>
              <a:cxnSpLocks/>
              <a:stCxn id="114" idx="5"/>
              <a:endCxn id="138" idx="0"/>
            </p:cNvCxnSpPr>
            <p:nvPr/>
          </p:nvCxnSpPr>
          <p:spPr>
            <a:xfrm>
              <a:off x="4695750" y="4636871"/>
              <a:ext cx="230818" cy="446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CC8E74E-F962-4AE9-BC72-D904000CB667}"/>
                </a:ext>
              </a:extLst>
            </p:cNvPr>
            <p:cNvSpPr txBox="1"/>
            <p:nvPr/>
          </p:nvSpPr>
          <p:spPr>
            <a:xfrm>
              <a:off x="4785351" y="4769368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D1FE0538-61F3-40F0-8904-C8DB82488534}"/>
              </a:ext>
            </a:extLst>
          </p:cNvPr>
          <p:cNvCxnSpPr>
            <a:cxnSpLocks/>
            <a:stCxn id="113" idx="6"/>
            <a:endCxn id="114" idx="7"/>
          </p:cNvCxnSpPr>
          <p:nvPr/>
        </p:nvCxnSpPr>
        <p:spPr>
          <a:xfrm>
            <a:off x="2661465" y="3592768"/>
            <a:ext cx="884997" cy="660237"/>
          </a:xfrm>
          <a:prstGeom prst="curvedConnector2">
            <a:avLst/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3388726-6866-4D3F-BB97-3596AAF5ACF3}"/>
              </a:ext>
            </a:extLst>
          </p:cNvPr>
          <p:cNvGrpSpPr/>
          <p:nvPr/>
        </p:nvGrpSpPr>
        <p:grpSpPr>
          <a:xfrm>
            <a:off x="6483905" y="2253722"/>
            <a:ext cx="5012695" cy="3191502"/>
            <a:chOff x="1692905" y="2037698"/>
            <a:chExt cx="5239273" cy="3564205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56E931C-5710-421D-A94C-131F7B646515}"/>
                </a:ext>
              </a:extLst>
            </p:cNvPr>
            <p:cNvSpPr/>
            <p:nvPr/>
          </p:nvSpPr>
          <p:spPr>
            <a:xfrm>
              <a:off x="4439816" y="2314697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113B5DE-E6BF-41C8-9087-F03C566F9DD0}"/>
                </a:ext>
              </a:extLst>
            </p:cNvPr>
            <p:cNvSpPr/>
            <p:nvPr/>
          </p:nvSpPr>
          <p:spPr>
            <a:xfrm>
              <a:off x="5602084" y="3220841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20C59B3-79AC-4A74-9F02-8D0C1E3E5009}"/>
                </a:ext>
              </a:extLst>
            </p:cNvPr>
            <p:cNvSpPr/>
            <p:nvPr/>
          </p:nvSpPr>
          <p:spPr>
            <a:xfrm>
              <a:off x="4970918" y="4141389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DAE670F4-D5D2-45FE-9AB9-87E43B8F9E6A}"/>
                </a:ext>
              </a:extLst>
            </p:cNvPr>
            <p:cNvCxnSpPr>
              <a:cxnSpLocks/>
              <a:stCxn id="144" idx="3"/>
              <a:endCxn id="145" idx="0"/>
            </p:cNvCxnSpPr>
            <p:nvPr/>
          </p:nvCxnSpPr>
          <p:spPr>
            <a:xfrm flipH="1">
              <a:off x="5303467" y="3663142"/>
              <a:ext cx="396017" cy="478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591A260-DFEE-48A2-9B5B-9D97D940FF98}"/>
                </a:ext>
              </a:extLst>
            </p:cNvPr>
            <p:cNvSpPr/>
            <p:nvPr/>
          </p:nvSpPr>
          <p:spPr>
            <a:xfrm>
              <a:off x="3105652" y="3274022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9C41A5C-4638-44D0-B1B4-CC98B67BEFBB}"/>
                </a:ext>
              </a:extLst>
            </p:cNvPr>
            <p:cNvSpPr/>
            <p:nvPr/>
          </p:nvSpPr>
          <p:spPr>
            <a:xfrm>
              <a:off x="4128053" y="4194569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8FB6E-0CA1-46B3-8DA9-03D6C7A3EE8C}"/>
                </a:ext>
              </a:extLst>
            </p:cNvPr>
            <p:cNvCxnSpPr>
              <a:cxnSpLocks/>
              <a:stCxn id="147" idx="3"/>
              <a:endCxn id="155" idx="0"/>
            </p:cNvCxnSpPr>
            <p:nvPr/>
          </p:nvCxnSpPr>
          <p:spPr>
            <a:xfrm flipH="1">
              <a:off x="2506271" y="3716324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461A5E82-8C01-4C90-AB28-32993AAABC1F}"/>
                </a:ext>
              </a:extLst>
            </p:cNvPr>
            <p:cNvCxnSpPr>
              <a:stCxn id="147" idx="5"/>
              <a:endCxn id="148" idx="0"/>
            </p:cNvCxnSpPr>
            <p:nvPr/>
          </p:nvCxnSpPr>
          <p:spPr>
            <a:xfrm>
              <a:off x="3673349" y="3716324"/>
              <a:ext cx="787253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7F93B62-2669-4814-A3CE-E28F4508B69C}"/>
                </a:ext>
              </a:extLst>
            </p:cNvPr>
            <p:cNvCxnSpPr>
              <a:stCxn id="143" idx="3"/>
              <a:endCxn id="147" idx="0"/>
            </p:cNvCxnSpPr>
            <p:nvPr/>
          </p:nvCxnSpPr>
          <p:spPr>
            <a:xfrm flipH="1">
              <a:off x="3438201" y="2756999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76C38B3-5055-4494-84A7-031ECDC9A6C2}"/>
                </a:ext>
              </a:extLst>
            </p:cNvPr>
            <p:cNvCxnSpPr>
              <a:cxnSpLocks/>
              <a:stCxn id="143" idx="5"/>
              <a:endCxn id="144" idx="0"/>
            </p:cNvCxnSpPr>
            <p:nvPr/>
          </p:nvCxnSpPr>
          <p:spPr>
            <a:xfrm>
              <a:off x="5007513" y="2756999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20050842-F7AE-460D-8E87-39F9E2305F34}"/>
                </a:ext>
              </a:extLst>
            </p:cNvPr>
            <p:cNvSpPr/>
            <p:nvPr/>
          </p:nvSpPr>
          <p:spPr>
            <a:xfrm>
              <a:off x="6267080" y="4141388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A54423D7-F23B-4A9D-98AD-DC02470C1C8A}"/>
                </a:ext>
              </a:extLst>
            </p:cNvPr>
            <p:cNvCxnSpPr>
              <a:stCxn id="144" idx="5"/>
              <a:endCxn id="153" idx="0"/>
            </p:cNvCxnSpPr>
            <p:nvPr/>
          </p:nvCxnSpPr>
          <p:spPr>
            <a:xfrm>
              <a:off x="6169780" y="3663143"/>
              <a:ext cx="42984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717ADCE9-70D2-47AE-818F-984176AAC2E0}"/>
                </a:ext>
              </a:extLst>
            </p:cNvPr>
            <p:cNvSpPr/>
            <p:nvPr/>
          </p:nvSpPr>
          <p:spPr>
            <a:xfrm>
              <a:off x="2173722" y="4163166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3FBD893-CDE8-4F0D-BFE6-1F9C46264D71}"/>
                </a:ext>
              </a:extLst>
            </p:cNvPr>
            <p:cNvSpPr/>
            <p:nvPr/>
          </p:nvSpPr>
          <p:spPr>
            <a:xfrm>
              <a:off x="1692905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74BFAB92-A17A-4D07-A302-BB3A66C28DB6}"/>
                </a:ext>
              </a:extLst>
            </p:cNvPr>
            <p:cNvSpPr/>
            <p:nvPr/>
          </p:nvSpPr>
          <p:spPr>
            <a:xfrm>
              <a:off x="2639686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4D9F017A-53E9-4124-876C-6700D182C955}"/>
                </a:ext>
              </a:extLst>
            </p:cNvPr>
            <p:cNvCxnSpPr>
              <a:stCxn id="155" idx="3"/>
              <a:endCxn id="156" idx="0"/>
            </p:cNvCxnSpPr>
            <p:nvPr/>
          </p:nvCxnSpPr>
          <p:spPr>
            <a:xfrm flipH="1">
              <a:off x="2025454" y="4605468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1D7C95A-5AEE-4DFE-8746-5B056D8D7F1D}"/>
                </a:ext>
              </a:extLst>
            </p:cNvPr>
            <p:cNvCxnSpPr>
              <a:stCxn id="155" idx="5"/>
              <a:endCxn id="157" idx="0"/>
            </p:cNvCxnSpPr>
            <p:nvPr/>
          </p:nvCxnSpPr>
          <p:spPr>
            <a:xfrm>
              <a:off x="2741419" y="4605468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7F73FC2-6673-4E00-AF9A-995231DB1F09}"/>
                </a:ext>
              </a:extLst>
            </p:cNvPr>
            <p:cNvSpPr/>
            <p:nvPr/>
          </p:nvSpPr>
          <p:spPr>
            <a:xfrm>
              <a:off x="3673349" y="5083714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B15DE48-D5BA-46D0-AC0C-8B1227578ADC}"/>
                </a:ext>
              </a:extLst>
            </p:cNvPr>
            <p:cNvCxnSpPr>
              <a:cxnSpLocks/>
              <a:stCxn id="148" idx="3"/>
              <a:endCxn id="160" idx="0"/>
            </p:cNvCxnSpPr>
            <p:nvPr/>
          </p:nvCxnSpPr>
          <p:spPr>
            <a:xfrm flipH="1">
              <a:off x="4005898" y="4636871"/>
              <a:ext cx="219556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895F0EE-A743-4BBE-B8F7-3E18E24F477E}"/>
                </a:ext>
              </a:extLst>
            </p:cNvPr>
            <p:cNvSpPr txBox="1"/>
            <p:nvPr/>
          </p:nvSpPr>
          <p:spPr>
            <a:xfrm>
              <a:off x="4637552" y="2037698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B19B227-1591-4237-BA16-71C1D83EAB6C}"/>
                </a:ext>
              </a:extLst>
            </p:cNvPr>
            <p:cNvSpPr txBox="1"/>
            <p:nvPr/>
          </p:nvSpPr>
          <p:spPr>
            <a:xfrm>
              <a:off x="3303388" y="298892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57E15A5-5E35-442A-ABC8-6B6A4419E996}"/>
                </a:ext>
              </a:extLst>
            </p:cNvPr>
            <p:cNvSpPr txBox="1"/>
            <p:nvPr/>
          </p:nvSpPr>
          <p:spPr>
            <a:xfrm>
              <a:off x="5799820" y="2943842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2C1C3D9-884D-4AE9-A886-5375CB6A2305}"/>
                </a:ext>
              </a:extLst>
            </p:cNvPr>
            <p:cNvSpPr txBox="1"/>
            <p:nvPr/>
          </p:nvSpPr>
          <p:spPr>
            <a:xfrm>
              <a:off x="2375424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CAAB36-2704-4DDC-BCA3-40016482972D}"/>
                </a:ext>
              </a:extLst>
            </p:cNvPr>
            <p:cNvSpPr txBox="1"/>
            <p:nvPr/>
          </p:nvSpPr>
          <p:spPr>
            <a:xfrm>
              <a:off x="4322113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8570A55-2299-40D6-8494-6BE9AF8AD555}"/>
                </a:ext>
              </a:extLst>
            </p:cNvPr>
            <p:cNvSpPr txBox="1"/>
            <p:nvPr/>
          </p:nvSpPr>
          <p:spPr>
            <a:xfrm>
              <a:off x="5168655" y="37637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8012D7A-27C4-4288-A263-1CDE086E5A77}"/>
                </a:ext>
              </a:extLst>
            </p:cNvPr>
            <p:cNvSpPr txBox="1"/>
            <p:nvPr/>
          </p:nvSpPr>
          <p:spPr>
            <a:xfrm>
              <a:off x="6464816" y="3761434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18D1C81-462A-46FC-BD45-7CD5B79EFE55}"/>
                </a:ext>
              </a:extLst>
            </p:cNvPr>
            <p:cNvSpPr txBox="1"/>
            <p:nvPr/>
          </p:nvSpPr>
          <p:spPr>
            <a:xfrm>
              <a:off x="1890641" y="473707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87652EE-1D7C-4777-BB56-EF798495EF79}"/>
                </a:ext>
              </a:extLst>
            </p:cNvPr>
            <p:cNvSpPr txBox="1"/>
            <p:nvPr/>
          </p:nvSpPr>
          <p:spPr>
            <a:xfrm>
              <a:off x="2838820" y="47379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D89F905-9344-4E74-833E-834C73EDA368}"/>
                </a:ext>
              </a:extLst>
            </p:cNvPr>
            <p:cNvSpPr txBox="1"/>
            <p:nvPr/>
          </p:nvSpPr>
          <p:spPr>
            <a:xfrm>
              <a:off x="3828606" y="4737074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AA5709F-7983-44E1-B1C7-08DE734629DE}"/>
                </a:ext>
              </a:extLst>
            </p:cNvPr>
            <p:cNvSpPr/>
            <p:nvPr/>
          </p:nvSpPr>
          <p:spPr>
            <a:xfrm>
              <a:off x="4594019" y="5083712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D27304EA-587B-4989-A535-BDEB77344418}"/>
                </a:ext>
              </a:extLst>
            </p:cNvPr>
            <p:cNvCxnSpPr>
              <a:cxnSpLocks/>
              <a:stCxn id="148" idx="5"/>
              <a:endCxn id="172" idx="0"/>
            </p:cNvCxnSpPr>
            <p:nvPr/>
          </p:nvCxnSpPr>
          <p:spPr>
            <a:xfrm>
              <a:off x="4695750" y="4636871"/>
              <a:ext cx="230818" cy="446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4209376-D83F-4B83-A594-B0DC22D8A48C}"/>
                </a:ext>
              </a:extLst>
            </p:cNvPr>
            <p:cNvSpPr txBox="1"/>
            <p:nvPr/>
          </p:nvSpPr>
          <p:spPr>
            <a:xfrm>
              <a:off x="4785351" y="4769368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75" name="화살표: 오른쪽 174">
            <a:extLst>
              <a:ext uri="{FF2B5EF4-FFF2-40B4-BE49-F238E27FC236}">
                <a16:creationId xmlns:a16="http://schemas.microsoft.com/office/drawing/2014/main" id="{8DFD2031-0726-4152-887E-BE82C2541EFC}"/>
              </a:ext>
            </a:extLst>
          </p:cNvPr>
          <p:cNvSpPr/>
          <p:nvPr/>
        </p:nvSpPr>
        <p:spPr>
          <a:xfrm>
            <a:off x="5896800" y="3417160"/>
            <a:ext cx="924083" cy="616017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217A349-854D-4824-A61E-EB31B05AF560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삽입 연산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472CE02-1DE1-4575-82CB-7A6B8D5E0CFC}"/>
              </a:ext>
            </a:extLst>
          </p:cNvPr>
          <p:cNvGrpSpPr/>
          <p:nvPr/>
        </p:nvGrpSpPr>
        <p:grpSpPr>
          <a:xfrm>
            <a:off x="651257" y="2244848"/>
            <a:ext cx="5012695" cy="3191502"/>
            <a:chOff x="1692905" y="2037698"/>
            <a:chExt cx="5239273" cy="356420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7A39BD4-FE3C-443B-AAE3-B6E57394A915}"/>
                </a:ext>
              </a:extLst>
            </p:cNvPr>
            <p:cNvSpPr/>
            <p:nvPr/>
          </p:nvSpPr>
          <p:spPr>
            <a:xfrm>
              <a:off x="4439816" y="2314697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5E805AF-B4E3-46C0-827C-DD75E151881E}"/>
                </a:ext>
              </a:extLst>
            </p:cNvPr>
            <p:cNvSpPr/>
            <p:nvPr/>
          </p:nvSpPr>
          <p:spPr>
            <a:xfrm>
              <a:off x="5602084" y="3220841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A653797-E41F-4243-850D-E02E6BF4EEB9}"/>
                </a:ext>
              </a:extLst>
            </p:cNvPr>
            <p:cNvSpPr/>
            <p:nvPr/>
          </p:nvSpPr>
          <p:spPr>
            <a:xfrm>
              <a:off x="4970918" y="4141389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CD5A26E-2CD0-4A74-9A4B-95282DA7FDC5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5303467" y="3663142"/>
              <a:ext cx="396017" cy="478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7924D0E-4D12-4996-83CC-E7B03A1BF01E}"/>
                </a:ext>
              </a:extLst>
            </p:cNvPr>
            <p:cNvSpPr/>
            <p:nvPr/>
          </p:nvSpPr>
          <p:spPr>
            <a:xfrm>
              <a:off x="3105652" y="3274022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3D544C4-48F5-4A5D-B0B7-87F73D941982}"/>
                </a:ext>
              </a:extLst>
            </p:cNvPr>
            <p:cNvSpPr/>
            <p:nvPr/>
          </p:nvSpPr>
          <p:spPr>
            <a:xfrm>
              <a:off x="4128053" y="4194569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B5659AF-D3D1-4903-B575-DC7421222FB3}"/>
                </a:ext>
              </a:extLst>
            </p:cNvPr>
            <p:cNvCxnSpPr>
              <a:cxnSpLocks/>
              <a:stCxn id="46" idx="3"/>
              <a:endCxn id="54" idx="0"/>
            </p:cNvCxnSpPr>
            <p:nvPr/>
          </p:nvCxnSpPr>
          <p:spPr>
            <a:xfrm flipH="1">
              <a:off x="2506271" y="3716324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2882119-09CB-4A49-802D-17849104037A}"/>
                </a:ext>
              </a:extLst>
            </p:cNvPr>
            <p:cNvCxnSpPr>
              <a:stCxn id="46" idx="5"/>
              <a:endCxn id="47" idx="0"/>
            </p:cNvCxnSpPr>
            <p:nvPr/>
          </p:nvCxnSpPr>
          <p:spPr>
            <a:xfrm>
              <a:off x="3673349" y="3716324"/>
              <a:ext cx="787253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47E0928-D7D5-4EFE-9984-8199EBB98A7B}"/>
                </a:ext>
              </a:extLst>
            </p:cNvPr>
            <p:cNvCxnSpPr>
              <a:stCxn id="42" idx="3"/>
              <a:endCxn id="46" idx="0"/>
            </p:cNvCxnSpPr>
            <p:nvPr/>
          </p:nvCxnSpPr>
          <p:spPr>
            <a:xfrm flipH="1">
              <a:off x="3438201" y="2756999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8AE8383-92D8-4CDC-B5A5-F8F94D30327E}"/>
                </a:ext>
              </a:extLst>
            </p:cNvPr>
            <p:cNvCxnSpPr>
              <a:cxnSpLocks/>
              <a:stCxn id="42" idx="5"/>
              <a:endCxn id="43" idx="0"/>
            </p:cNvCxnSpPr>
            <p:nvPr/>
          </p:nvCxnSpPr>
          <p:spPr>
            <a:xfrm>
              <a:off x="5007513" y="2756999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8DC680F-2AA5-42AE-B53F-4BF1D41C5835}"/>
                </a:ext>
              </a:extLst>
            </p:cNvPr>
            <p:cNvSpPr/>
            <p:nvPr/>
          </p:nvSpPr>
          <p:spPr>
            <a:xfrm>
              <a:off x="6267080" y="4141388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930F998-1F2F-42E1-B60F-FF4833BC133C}"/>
                </a:ext>
              </a:extLst>
            </p:cNvPr>
            <p:cNvCxnSpPr>
              <a:stCxn id="43" idx="5"/>
              <a:endCxn id="52" idx="0"/>
            </p:cNvCxnSpPr>
            <p:nvPr/>
          </p:nvCxnSpPr>
          <p:spPr>
            <a:xfrm>
              <a:off x="6169780" y="3663143"/>
              <a:ext cx="42984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B0D0C35-95D9-4B8E-9FBA-794C82CB69B6}"/>
                </a:ext>
              </a:extLst>
            </p:cNvPr>
            <p:cNvSpPr/>
            <p:nvPr/>
          </p:nvSpPr>
          <p:spPr>
            <a:xfrm>
              <a:off x="2173722" y="4163166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F2B441C-97B5-4266-BF48-9BCAB533808A}"/>
                </a:ext>
              </a:extLst>
            </p:cNvPr>
            <p:cNvSpPr/>
            <p:nvPr/>
          </p:nvSpPr>
          <p:spPr>
            <a:xfrm>
              <a:off x="1692905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2F365E4-69F6-4AA4-99DB-71B3A82BA92D}"/>
                </a:ext>
              </a:extLst>
            </p:cNvPr>
            <p:cNvSpPr/>
            <p:nvPr/>
          </p:nvSpPr>
          <p:spPr>
            <a:xfrm>
              <a:off x="2639686" y="5083713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62569BA-8BFE-4E77-B944-2B6897CA2FBE}"/>
                </a:ext>
              </a:extLst>
            </p:cNvPr>
            <p:cNvCxnSpPr>
              <a:stCxn id="54" idx="3"/>
              <a:endCxn id="55" idx="0"/>
            </p:cNvCxnSpPr>
            <p:nvPr/>
          </p:nvCxnSpPr>
          <p:spPr>
            <a:xfrm flipH="1">
              <a:off x="2025454" y="4605468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C14E951-90CE-408C-A3E3-4107F5E4B311}"/>
                </a:ext>
              </a:extLst>
            </p:cNvPr>
            <p:cNvCxnSpPr>
              <a:stCxn id="54" idx="5"/>
              <a:endCxn id="56" idx="0"/>
            </p:cNvCxnSpPr>
            <p:nvPr/>
          </p:nvCxnSpPr>
          <p:spPr>
            <a:xfrm>
              <a:off x="2741419" y="4605468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F246043-6215-4745-8CCC-8BF82E4C2BE4}"/>
                </a:ext>
              </a:extLst>
            </p:cNvPr>
            <p:cNvSpPr/>
            <p:nvPr/>
          </p:nvSpPr>
          <p:spPr>
            <a:xfrm>
              <a:off x="3673349" y="5083714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651894B-9E7B-4D93-BBEE-FAC5AEDEB6BA}"/>
                </a:ext>
              </a:extLst>
            </p:cNvPr>
            <p:cNvCxnSpPr>
              <a:cxnSpLocks/>
              <a:stCxn id="47" idx="3"/>
              <a:endCxn id="59" idx="0"/>
            </p:cNvCxnSpPr>
            <p:nvPr/>
          </p:nvCxnSpPr>
          <p:spPr>
            <a:xfrm flipH="1">
              <a:off x="4005898" y="4636871"/>
              <a:ext cx="219556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06EC595-BB60-4A18-9ADD-DD1B6BA86CE0}"/>
                </a:ext>
              </a:extLst>
            </p:cNvPr>
            <p:cNvSpPr txBox="1"/>
            <p:nvPr/>
          </p:nvSpPr>
          <p:spPr>
            <a:xfrm>
              <a:off x="4637552" y="2037698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EF19A0-B39B-47C6-8097-F8E4DD6A5DB9}"/>
                </a:ext>
              </a:extLst>
            </p:cNvPr>
            <p:cNvSpPr txBox="1"/>
            <p:nvPr/>
          </p:nvSpPr>
          <p:spPr>
            <a:xfrm>
              <a:off x="3303388" y="298892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FB4F9E-F79E-47AC-8626-C3708A6F98B9}"/>
                </a:ext>
              </a:extLst>
            </p:cNvPr>
            <p:cNvSpPr txBox="1"/>
            <p:nvPr/>
          </p:nvSpPr>
          <p:spPr>
            <a:xfrm>
              <a:off x="5799820" y="2943842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A04578-39EA-4B2D-9E93-5E1162DD0EA3}"/>
                </a:ext>
              </a:extLst>
            </p:cNvPr>
            <p:cNvSpPr txBox="1"/>
            <p:nvPr/>
          </p:nvSpPr>
          <p:spPr>
            <a:xfrm>
              <a:off x="2375424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E21AED-B874-4CC0-A47E-844FC5267E8D}"/>
                </a:ext>
              </a:extLst>
            </p:cNvPr>
            <p:cNvSpPr txBox="1"/>
            <p:nvPr/>
          </p:nvSpPr>
          <p:spPr>
            <a:xfrm>
              <a:off x="4322113" y="3816946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21DA714-E1CC-4ECE-885B-80D2038F274C}"/>
                </a:ext>
              </a:extLst>
            </p:cNvPr>
            <p:cNvSpPr txBox="1"/>
            <p:nvPr/>
          </p:nvSpPr>
          <p:spPr>
            <a:xfrm>
              <a:off x="5168655" y="37637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0DC313-3DBA-411E-8F52-767C57037931}"/>
                </a:ext>
              </a:extLst>
            </p:cNvPr>
            <p:cNvSpPr txBox="1"/>
            <p:nvPr/>
          </p:nvSpPr>
          <p:spPr>
            <a:xfrm>
              <a:off x="6464816" y="3761434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55ECE4-99A4-4D5C-995A-83A9992B3077}"/>
                </a:ext>
              </a:extLst>
            </p:cNvPr>
            <p:cNvSpPr txBox="1"/>
            <p:nvPr/>
          </p:nvSpPr>
          <p:spPr>
            <a:xfrm>
              <a:off x="1890641" y="473707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01314D-48D2-47C5-B98A-B1728F8BE8D9}"/>
                </a:ext>
              </a:extLst>
            </p:cNvPr>
            <p:cNvSpPr txBox="1"/>
            <p:nvPr/>
          </p:nvSpPr>
          <p:spPr>
            <a:xfrm>
              <a:off x="2838820" y="4737965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259844-2355-4F54-9921-3627A32B71F8}"/>
                </a:ext>
              </a:extLst>
            </p:cNvPr>
            <p:cNvSpPr txBox="1"/>
            <p:nvPr/>
          </p:nvSpPr>
          <p:spPr>
            <a:xfrm>
              <a:off x="3828606" y="4737074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1544387-669C-48B4-9709-1F26B04EB41B}"/>
                </a:ext>
              </a:extLst>
            </p:cNvPr>
            <p:cNvSpPr/>
            <p:nvPr/>
          </p:nvSpPr>
          <p:spPr>
            <a:xfrm>
              <a:off x="4594019" y="5083712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D702CF9-DD05-4CDE-9BC6-8BE555206BE2}"/>
                </a:ext>
              </a:extLst>
            </p:cNvPr>
            <p:cNvCxnSpPr>
              <a:cxnSpLocks/>
              <a:stCxn id="47" idx="5"/>
              <a:endCxn id="71" idx="0"/>
            </p:cNvCxnSpPr>
            <p:nvPr/>
          </p:nvCxnSpPr>
          <p:spPr>
            <a:xfrm>
              <a:off x="4695750" y="4636871"/>
              <a:ext cx="230818" cy="446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F08FCD-593B-4F53-BB99-EB47D93A7178}"/>
                </a:ext>
              </a:extLst>
            </p:cNvPr>
            <p:cNvSpPr txBox="1"/>
            <p:nvPr/>
          </p:nvSpPr>
          <p:spPr>
            <a:xfrm>
              <a:off x="4785351" y="4769368"/>
              <a:ext cx="354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44CD076-758A-45A0-9B02-A7CEEE20D87E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삽입 연산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CFCF62-706E-4AFD-88C2-1EFDB1E0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29" y="2109643"/>
            <a:ext cx="582835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4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7A76-272F-46DE-8BE3-BE644759F456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삭제 연산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그래픽 2" descr="숫 프로필">
            <a:extLst>
              <a:ext uri="{FF2B5EF4-FFF2-40B4-BE49-F238E27FC236}">
                <a16:creationId xmlns:a16="http://schemas.microsoft.com/office/drawing/2014/main" id="{C5B29C50-6E90-41CE-9303-5E426306E9C6}"/>
              </a:ext>
            </a:extLst>
          </p:cNvPr>
          <p:cNvGrpSpPr/>
          <p:nvPr/>
        </p:nvGrpSpPr>
        <p:grpSpPr>
          <a:xfrm>
            <a:off x="5791200" y="1782108"/>
            <a:ext cx="914400" cy="914400"/>
            <a:chOff x="2783632" y="2412246"/>
            <a:chExt cx="914400" cy="914400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D235164-E6EA-4A0A-936C-01BA49DE1FF1}"/>
                </a:ext>
              </a:extLst>
            </p:cNvPr>
            <p:cNvSpPr/>
            <p:nvPr/>
          </p:nvSpPr>
          <p:spPr>
            <a:xfrm>
              <a:off x="2936032" y="2888496"/>
              <a:ext cx="609600" cy="304800"/>
            </a:xfrm>
            <a:custGeom>
              <a:avLst/>
              <a:gdLst>
                <a:gd name="connsiteX0" fmla="*/ 609600 w 609600"/>
                <a:gd name="connsiteY0" fmla="*/ 152400 h 304800"/>
                <a:gd name="connsiteX1" fmla="*/ 579120 w 609600"/>
                <a:gd name="connsiteY1" fmla="*/ 91440 h 304800"/>
                <a:gd name="connsiteX2" fmla="*/ 430530 w 609600"/>
                <a:gd name="connsiteY2" fmla="*/ 19050 h 304800"/>
                <a:gd name="connsiteX3" fmla="*/ 304800 w 609600"/>
                <a:gd name="connsiteY3" fmla="*/ 0 h 304800"/>
                <a:gd name="connsiteX4" fmla="*/ 179070 w 609600"/>
                <a:gd name="connsiteY4" fmla="*/ 19050 h 304800"/>
                <a:gd name="connsiteX5" fmla="*/ 30480 w 609600"/>
                <a:gd name="connsiteY5" fmla="*/ 91440 h 304800"/>
                <a:gd name="connsiteX6" fmla="*/ 0 w 609600"/>
                <a:gd name="connsiteY6" fmla="*/ 152400 h 304800"/>
                <a:gd name="connsiteX7" fmla="*/ 0 w 609600"/>
                <a:gd name="connsiteY7" fmla="*/ 304800 h 304800"/>
                <a:gd name="connsiteX8" fmla="*/ 609600 w 609600"/>
                <a:gd name="connsiteY8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304800">
                  <a:moveTo>
                    <a:pt x="609600" y="152400"/>
                  </a:moveTo>
                  <a:cubicBezTo>
                    <a:pt x="609103" y="128536"/>
                    <a:pt x="597913" y="106157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89779" y="6575"/>
                    <a:pt x="347417" y="157"/>
                    <a:pt x="304800" y="0"/>
                  </a:cubicBezTo>
                  <a:cubicBezTo>
                    <a:pt x="262230" y="734"/>
                    <a:pt x="219947" y="7141"/>
                    <a:pt x="179070" y="19050"/>
                  </a:cubicBezTo>
                  <a:cubicBezTo>
                    <a:pt x="125800" y="34595"/>
                    <a:pt x="75555" y="59073"/>
                    <a:pt x="30480" y="91440"/>
                  </a:cubicBezTo>
                  <a:cubicBezTo>
                    <a:pt x="11687" y="106157"/>
                    <a:pt x="497" y="128536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C135AD2-6B40-4A2E-992B-C10355890525}"/>
                </a:ext>
              </a:extLst>
            </p:cNvPr>
            <p:cNvSpPr/>
            <p:nvPr/>
          </p:nvSpPr>
          <p:spPr>
            <a:xfrm>
              <a:off x="3070855" y="2516937"/>
              <a:ext cx="323850" cy="171450"/>
            </a:xfrm>
            <a:custGeom>
              <a:avLst/>
              <a:gdLst>
                <a:gd name="connsiteX0" fmla="*/ 141402 w 323850"/>
                <a:gd name="connsiteY0" fmla="*/ 140577 h 171450"/>
                <a:gd name="connsiteX1" fmla="*/ 227127 w 323850"/>
                <a:gd name="connsiteY1" fmla="*/ 78951 h 171450"/>
                <a:gd name="connsiteX2" fmla="*/ 227127 w 323850"/>
                <a:gd name="connsiteY2" fmla="*/ 78951 h 171450"/>
                <a:gd name="connsiteX3" fmla="*/ 253416 w 323850"/>
                <a:gd name="connsiteY3" fmla="*/ 89523 h 171450"/>
                <a:gd name="connsiteX4" fmla="*/ 298945 w 323850"/>
                <a:gd name="connsiteY4" fmla="*/ 137815 h 171450"/>
                <a:gd name="connsiteX5" fmla="*/ 321329 w 323850"/>
                <a:gd name="connsiteY5" fmla="*/ 170200 h 171450"/>
                <a:gd name="connsiteX6" fmla="*/ 321329 w 323850"/>
                <a:gd name="connsiteY6" fmla="*/ 170200 h 171450"/>
                <a:gd name="connsiteX7" fmla="*/ 322377 w 323850"/>
                <a:gd name="connsiteY7" fmla="*/ 171534 h 171450"/>
                <a:gd name="connsiteX8" fmla="*/ 322377 w 323850"/>
                <a:gd name="connsiteY8" fmla="*/ 171534 h 171450"/>
                <a:gd name="connsiteX9" fmla="*/ 323615 w 323850"/>
                <a:gd name="connsiteY9" fmla="*/ 111240 h 171450"/>
                <a:gd name="connsiteX10" fmla="*/ 293802 w 323850"/>
                <a:gd name="connsiteY10" fmla="*/ 50090 h 171450"/>
                <a:gd name="connsiteX11" fmla="*/ 243795 w 323850"/>
                <a:gd name="connsiteY11" fmla="*/ 33421 h 171450"/>
                <a:gd name="connsiteX12" fmla="*/ 157880 w 323850"/>
                <a:gd name="connsiteY12" fmla="*/ 84 h 171450"/>
                <a:gd name="connsiteX13" fmla="*/ 36150 w 323850"/>
                <a:gd name="connsiteY13" fmla="*/ 52376 h 171450"/>
                <a:gd name="connsiteX14" fmla="*/ 6432 w 323850"/>
                <a:gd name="connsiteY14" fmla="*/ 134958 h 171450"/>
                <a:gd name="connsiteX15" fmla="*/ 2908 w 323850"/>
                <a:gd name="connsiteY15" fmla="*/ 162866 h 171450"/>
                <a:gd name="connsiteX16" fmla="*/ 18815 w 323850"/>
                <a:gd name="connsiteY16" fmla="*/ 162866 h 171450"/>
                <a:gd name="connsiteX17" fmla="*/ 18815 w 323850"/>
                <a:gd name="connsiteY17" fmla="*/ 162866 h 171450"/>
                <a:gd name="connsiteX18" fmla="*/ 141402 w 323850"/>
                <a:gd name="connsiteY18" fmla="*/ 14057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3850" h="171450">
                  <a:moveTo>
                    <a:pt x="141402" y="140577"/>
                  </a:moveTo>
                  <a:cubicBezTo>
                    <a:pt x="166167" y="126004"/>
                    <a:pt x="227127" y="78951"/>
                    <a:pt x="227127" y="78951"/>
                  </a:cubicBezTo>
                  <a:lnTo>
                    <a:pt x="227127" y="78951"/>
                  </a:lnTo>
                  <a:cubicBezTo>
                    <a:pt x="236746" y="79784"/>
                    <a:pt x="245898" y="83465"/>
                    <a:pt x="253416" y="89523"/>
                  </a:cubicBezTo>
                  <a:cubicBezTo>
                    <a:pt x="271708" y="102368"/>
                    <a:pt x="287199" y="118799"/>
                    <a:pt x="298945" y="137815"/>
                  </a:cubicBezTo>
                  <a:cubicBezTo>
                    <a:pt x="309518" y="153627"/>
                    <a:pt x="318567" y="166390"/>
                    <a:pt x="321329" y="170200"/>
                  </a:cubicBezTo>
                  <a:lnTo>
                    <a:pt x="321329" y="170200"/>
                  </a:lnTo>
                  <a:lnTo>
                    <a:pt x="322377" y="171534"/>
                  </a:lnTo>
                  <a:lnTo>
                    <a:pt x="322377" y="171534"/>
                  </a:lnTo>
                  <a:cubicBezTo>
                    <a:pt x="327139" y="162009"/>
                    <a:pt x="326949" y="135434"/>
                    <a:pt x="323615" y="111240"/>
                  </a:cubicBezTo>
                  <a:cubicBezTo>
                    <a:pt x="318948" y="77903"/>
                    <a:pt x="315138" y="67997"/>
                    <a:pt x="293802" y="50090"/>
                  </a:cubicBezTo>
                  <a:cubicBezTo>
                    <a:pt x="280207" y="37769"/>
                    <a:pt x="262063" y="31721"/>
                    <a:pt x="243795" y="33421"/>
                  </a:cubicBezTo>
                  <a:cubicBezTo>
                    <a:pt x="219009" y="14187"/>
                    <a:pt x="189151" y="2602"/>
                    <a:pt x="157880" y="84"/>
                  </a:cubicBezTo>
                  <a:cubicBezTo>
                    <a:pt x="110255" y="-1631"/>
                    <a:pt x="58248" y="23229"/>
                    <a:pt x="36150" y="52376"/>
                  </a:cubicBezTo>
                  <a:cubicBezTo>
                    <a:pt x="2718" y="96191"/>
                    <a:pt x="6432" y="124766"/>
                    <a:pt x="6432" y="134958"/>
                  </a:cubicBezTo>
                  <a:cubicBezTo>
                    <a:pt x="6432" y="145149"/>
                    <a:pt x="-5283" y="162866"/>
                    <a:pt x="2908" y="162866"/>
                  </a:cubicBezTo>
                  <a:cubicBezTo>
                    <a:pt x="8242" y="162866"/>
                    <a:pt x="13481" y="162866"/>
                    <a:pt x="18815" y="162866"/>
                  </a:cubicBezTo>
                  <a:lnTo>
                    <a:pt x="18815" y="162866"/>
                  </a:lnTo>
                  <a:cubicBezTo>
                    <a:pt x="49009" y="162009"/>
                    <a:pt x="110636" y="158675"/>
                    <a:pt x="141402" y="140577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D0C0A475-7B5B-46E4-881E-359BF119BCB0}"/>
                </a:ext>
              </a:extLst>
            </p:cNvPr>
            <p:cNvSpPr/>
            <p:nvPr/>
          </p:nvSpPr>
          <p:spPr>
            <a:xfrm>
              <a:off x="3088527" y="2616081"/>
              <a:ext cx="295275" cy="228600"/>
            </a:xfrm>
            <a:custGeom>
              <a:avLst/>
              <a:gdLst>
                <a:gd name="connsiteX0" fmla="*/ 289655 w 295275"/>
                <a:gd name="connsiteY0" fmla="*/ 83534 h 228600"/>
                <a:gd name="connsiteX1" fmla="*/ 265938 w 295275"/>
                <a:gd name="connsiteY1" fmla="*/ 49340 h 228600"/>
                <a:gd name="connsiteX2" fmla="*/ 225076 w 295275"/>
                <a:gd name="connsiteY2" fmla="*/ 5715 h 228600"/>
                <a:gd name="connsiteX3" fmla="*/ 214694 w 295275"/>
                <a:gd name="connsiteY3" fmla="*/ 0 h 228600"/>
                <a:gd name="connsiteX4" fmla="*/ 133350 w 295275"/>
                <a:gd name="connsiteY4" fmla="*/ 57721 h 228600"/>
                <a:gd name="connsiteX5" fmla="*/ 0 w 295275"/>
                <a:gd name="connsiteY5" fmla="*/ 82677 h 228600"/>
                <a:gd name="connsiteX6" fmla="*/ 154278 w 295275"/>
                <a:gd name="connsiteY6" fmla="*/ 233175 h 228600"/>
                <a:gd name="connsiteX7" fmla="*/ 303276 w 295275"/>
                <a:gd name="connsiteY7" fmla="*/ 10220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5" h="228600">
                  <a:moveTo>
                    <a:pt x="289655" y="83534"/>
                  </a:moveTo>
                  <a:cubicBezTo>
                    <a:pt x="289179" y="82868"/>
                    <a:pt x="278702" y="68294"/>
                    <a:pt x="265938" y="49340"/>
                  </a:cubicBezTo>
                  <a:cubicBezTo>
                    <a:pt x="255456" y="32148"/>
                    <a:pt x="241546" y="17297"/>
                    <a:pt x="225076" y="5715"/>
                  </a:cubicBezTo>
                  <a:cubicBezTo>
                    <a:pt x="221870" y="3380"/>
                    <a:pt x="218382" y="1460"/>
                    <a:pt x="214694" y="0"/>
                  </a:cubicBezTo>
                  <a:cubicBezTo>
                    <a:pt x="197739" y="12859"/>
                    <a:pt x="154115" y="45625"/>
                    <a:pt x="133350" y="57721"/>
                  </a:cubicBezTo>
                  <a:cubicBezTo>
                    <a:pt x="100394" y="76771"/>
                    <a:pt x="40291" y="81820"/>
                    <a:pt x="0" y="82677"/>
                  </a:cubicBezTo>
                  <a:cubicBezTo>
                    <a:pt x="1044" y="166839"/>
                    <a:pt x="70116" y="234219"/>
                    <a:pt x="154278" y="233175"/>
                  </a:cubicBezTo>
                  <a:cubicBezTo>
                    <a:pt x="229450" y="232243"/>
                    <a:pt x="292712" y="176634"/>
                    <a:pt x="303276" y="102203"/>
                  </a:cubicBez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2" name="그래픽 13" descr="사용자">
            <a:extLst>
              <a:ext uri="{FF2B5EF4-FFF2-40B4-BE49-F238E27FC236}">
                <a16:creationId xmlns:a16="http://schemas.microsoft.com/office/drawing/2014/main" id="{A1ED68E8-9027-4B59-B77E-B1208FF37A00}"/>
              </a:ext>
            </a:extLst>
          </p:cNvPr>
          <p:cNvGrpSpPr/>
          <p:nvPr/>
        </p:nvGrpSpPr>
        <p:grpSpPr>
          <a:xfrm>
            <a:off x="3198912" y="4950460"/>
            <a:ext cx="609600" cy="647700"/>
            <a:chOff x="4520208" y="3443643"/>
            <a:chExt cx="609600" cy="647700"/>
          </a:xfrm>
          <a:solidFill>
            <a:srgbClr val="000000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6FE7879-01C7-4497-99DC-0533979D45A0}"/>
                </a:ext>
              </a:extLst>
            </p:cNvPr>
            <p:cNvSpPr/>
            <p:nvPr/>
          </p:nvSpPr>
          <p:spPr>
            <a:xfrm>
              <a:off x="4672608" y="3443643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3C5D4AD-9ACA-4E24-A8F1-F45BE8B5C8D7}"/>
                </a:ext>
              </a:extLst>
            </p:cNvPr>
            <p:cNvSpPr/>
            <p:nvPr/>
          </p:nvSpPr>
          <p:spPr>
            <a:xfrm>
              <a:off x="4520208" y="3786543"/>
              <a:ext cx="609600" cy="304800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" name="그래픽 11" descr="학교 소년">
            <a:extLst>
              <a:ext uri="{FF2B5EF4-FFF2-40B4-BE49-F238E27FC236}">
                <a16:creationId xmlns:a16="http://schemas.microsoft.com/office/drawing/2014/main" id="{F5A09B98-9BEF-459D-8456-556898719EDE}"/>
              </a:ext>
            </a:extLst>
          </p:cNvPr>
          <p:cNvGrpSpPr/>
          <p:nvPr/>
        </p:nvGrpSpPr>
        <p:grpSpPr>
          <a:xfrm>
            <a:off x="6943328" y="2646204"/>
            <a:ext cx="914400" cy="914400"/>
            <a:chOff x="2631603" y="3988554"/>
            <a:chExt cx="914400" cy="914400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5E89004-C26E-4222-A162-88EC685E4F2B}"/>
                </a:ext>
              </a:extLst>
            </p:cNvPr>
            <p:cNvSpPr/>
            <p:nvPr/>
          </p:nvSpPr>
          <p:spPr>
            <a:xfrm>
              <a:off x="2841153" y="4502904"/>
              <a:ext cx="495300" cy="266700"/>
            </a:xfrm>
            <a:custGeom>
              <a:avLst/>
              <a:gdLst>
                <a:gd name="connsiteX0" fmla="*/ 470535 w 495300"/>
                <a:gd name="connsiteY0" fmla="*/ 91440 h 266700"/>
                <a:gd name="connsiteX1" fmla="*/ 349854 w 495300"/>
                <a:gd name="connsiteY1" fmla="*/ 19050 h 266700"/>
                <a:gd name="connsiteX2" fmla="*/ 247650 w 495300"/>
                <a:gd name="connsiteY2" fmla="*/ 0 h 266700"/>
                <a:gd name="connsiteX3" fmla="*/ 145447 w 495300"/>
                <a:gd name="connsiteY3" fmla="*/ 19050 h 266700"/>
                <a:gd name="connsiteX4" fmla="*/ 24765 w 495300"/>
                <a:gd name="connsiteY4" fmla="*/ 91440 h 266700"/>
                <a:gd name="connsiteX5" fmla="*/ 0 w 495300"/>
                <a:gd name="connsiteY5" fmla="*/ 152400 h 266700"/>
                <a:gd name="connsiteX6" fmla="*/ 0 w 495300"/>
                <a:gd name="connsiteY6" fmla="*/ 266700 h 266700"/>
                <a:gd name="connsiteX7" fmla="*/ 238125 w 495300"/>
                <a:gd name="connsiteY7" fmla="*/ 266700 h 266700"/>
                <a:gd name="connsiteX8" fmla="*/ 238125 w 495300"/>
                <a:gd name="connsiteY8" fmla="*/ 77819 h 266700"/>
                <a:gd name="connsiteX9" fmla="*/ 146209 w 495300"/>
                <a:gd name="connsiteY9" fmla="*/ 122682 h 266700"/>
                <a:gd name="connsiteX10" fmla="*/ 142304 w 495300"/>
                <a:gd name="connsiteY10" fmla="*/ 123635 h 266700"/>
                <a:gd name="connsiteX11" fmla="*/ 136970 w 495300"/>
                <a:gd name="connsiteY11" fmla="*/ 121825 h 266700"/>
                <a:gd name="connsiteX12" fmla="*/ 133446 w 495300"/>
                <a:gd name="connsiteY12" fmla="*/ 113252 h 266700"/>
                <a:gd name="connsiteX13" fmla="*/ 145161 w 495300"/>
                <a:gd name="connsiteY13" fmla="*/ 39624 h 266700"/>
                <a:gd name="connsiteX14" fmla="*/ 151543 w 495300"/>
                <a:gd name="connsiteY14" fmla="*/ 37148 h 266700"/>
                <a:gd name="connsiteX15" fmla="*/ 188500 w 495300"/>
                <a:gd name="connsiteY15" fmla="*/ 26575 h 266700"/>
                <a:gd name="connsiteX16" fmla="*/ 285299 w 495300"/>
                <a:gd name="connsiteY16" fmla="*/ 48001 h 266700"/>
                <a:gd name="connsiteX17" fmla="*/ 307086 w 495300"/>
                <a:gd name="connsiteY17" fmla="*/ 26003 h 266700"/>
                <a:gd name="connsiteX18" fmla="*/ 343472 w 495300"/>
                <a:gd name="connsiteY18" fmla="*/ 37052 h 266700"/>
                <a:gd name="connsiteX19" fmla="*/ 350139 w 495300"/>
                <a:gd name="connsiteY19" fmla="*/ 39529 h 266700"/>
                <a:gd name="connsiteX20" fmla="*/ 361950 w 495300"/>
                <a:gd name="connsiteY20" fmla="*/ 113252 h 266700"/>
                <a:gd name="connsiteX21" fmla="*/ 358426 w 495300"/>
                <a:gd name="connsiteY21" fmla="*/ 121825 h 266700"/>
                <a:gd name="connsiteX22" fmla="*/ 353092 w 495300"/>
                <a:gd name="connsiteY22" fmla="*/ 123635 h 266700"/>
                <a:gd name="connsiteX23" fmla="*/ 349187 w 495300"/>
                <a:gd name="connsiteY23" fmla="*/ 122682 h 266700"/>
                <a:gd name="connsiteX24" fmla="*/ 257175 w 495300"/>
                <a:gd name="connsiteY24" fmla="*/ 77819 h 266700"/>
                <a:gd name="connsiteX25" fmla="*/ 257175 w 495300"/>
                <a:gd name="connsiteY25" fmla="*/ 266700 h 266700"/>
                <a:gd name="connsiteX26" fmla="*/ 495300 w 495300"/>
                <a:gd name="connsiteY26" fmla="*/ 266700 h 266700"/>
                <a:gd name="connsiteX27" fmla="*/ 495300 w 495300"/>
                <a:gd name="connsiteY27" fmla="*/ 152400 h 266700"/>
                <a:gd name="connsiteX28" fmla="*/ 470535 w 495300"/>
                <a:gd name="connsiteY28" fmla="*/ 9144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5300" h="266700">
                  <a:moveTo>
                    <a:pt x="470535" y="91440"/>
                  </a:moveTo>
                  <a:cubicBezTo>
                    <a:pt x="436256" y="58552"/>
                    <a:pt x="395008" y="33809"/>
                    <a:pt x="349854" y="19050"/>
                  </a:cubicBezTo>
                  <a:cubicBezTo>
                    <a:pt x="317192" y="6664"/>
                    <a:pt x="282580" y="212"/>
                    <a:pt x="247650" y="0"/>
                  </a:cubicBezTo>
                  <a:cubicBezTo>
                    <a:pt x="212777" y="785"/>
                    <a:pt x="178262" y="7218"/>
                    <a:pt x="145447" y="19050"/>
                  </a:cubicBezTo>
                  <a:cubicBezTo>
                    <a:pt x="100988" y="35298"/>
                    <a:pt x="60031" y="59866"/>
                    <a:pt x="24765" y="91440"/>
                  </a:cubicBezTo>
                  <a:cubicBezTo>
                    <a:pt x="8837" y="107727"/>
                    <a:pt x="-58" y="129619"/>
                    <a:pt x="0" y="152400"/>
                  </a:cubicBezTo>
                  <a:lnTo>
                    <a:pt x="0" y="266700"/>
                  </a:lnTo>
                  <a:lnTo>
                    <a:pt x="238125" y="266700"/>
                  </a:lnTo>
                  <a:lnTo>
                    <a:pt x="238125" y="77819"/>
                  </a:lnTo>
                  <a:lnTo>
                    <a:pt x="146209" y="122682"/>
                  </a:lnTo>
                  <a:cubicBezTo>
                    <a:pt x="145007" y="123319"/>
                    <a:pt x="143665" y="123646"/>
                    <a:pt x="142304" y="123635"/>
                  </a:cubicBezTo>
                  <a:cubicBezTo>
                    <a:pt x="140370" y="123665"/>
                    <a:pt x="138486" y="123025"/>
                    <a:pt x="136970" y="121825"/>
                  </a:cubicBezTo>
                  <a:cubicBezTo>
                    <a:pt x="134218" y="119904"/>
                    <a:pt x="132841" y="116554"/>
                    <a:pt x="133446" y="113252"/>
                  </a:cubicBezTo>
                  <a:lnTo>
                    <a:pt x="145161" y="39624"/>
                  </a:lnTo>
                  <a:lnTo>
                    <a:pt x="151543" y="37148"/>
                  </a:lnTo>
                  <a:cubicBezTo>
                    <a:pt x="164497" y="32766"/>
                    <a:pt x="176689" y="29337"/>
                    <a:pt x="188500" y="26575"/>
                  </a:cubicBezTo>
                  <a:cubicBezTo>
                    <a:pt x="209313" y="59222"/>
                    <a:pt x="252652" y="68815"/>
                    <a:pt x="285299" y="48001"/>
                  </a:cubicBezTo>
                  <a:cubicBezTo>
                    <a:pt x="294110" y="42384"/>
                    <a:pt x="301554" y="34868"/>
                    <a:pt x="307086" y="26003"/>
                  </a:cubicBezTo>
                  <a:cubicBezTo>
                    <a:pt x="319430" y="28937"/>
                    <a:pt x="331581" y="32627"/>
                    <a:pt x="343472" y="37052"/>
                  </a:cubicBezTo>
                  <a:lnTo>
                    <a:pt x="350139" y="39529"/>
                  </a:lnTo>
                  <a:lnTo>
                    <a:pt x="361950" y="113252"/>
                  </a:lnTo>
                  <a:cubicBezTo>
                    <a:pt x="362555" y="116554"/>
                    <a:pt x="361178" y="119904"/>
                    <a:pt x="358426" y="121825"/>
                  </a:cubicBezTo>
                  <a:cubicBezTo>
                    <a:pt x="356910" y="123025"/>
                    <a:pt x="355026" y="123665"/>
                    <a:pt x="353092" y="123635"/>
                  </a:cubicBezTo>
                  <a:cubicBezTo>
                    <a:pt x="351731" y="123646"/>
                    <a:pt x="350389" y="123319"/>
                    <a:pt x="349187" y="122682"/>
                  </a:cubicBezTo>
                  <a:lnTo>
                    <a:pt x="257175" y="77819"/>
                  </a:lnTo>
                  <a:lnTo>
                    <a:pt x="257175" y="266700"/>
                  </a:lnTo>
                  <a:lnTo>
                    <a:pt x="495300" y="266700"/>
                  </a:lnTo>
                  <a:lnTo>
                    <a:pt x="495300" y="152400"/>
                  </a:lnTo>
                  <a:cubicBezTo>
                    <a:pt x="495358" y="129619"/>
                    <a:pt x="486464" y="107727"/>
                    <a:pt x="470535" y="9144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9C7BA4F-646E-494C-A619-D7C96FEA002D}"/>
                </a:ext>
              </a:extLst>
            </p:cNvPr>
            <p:cNvSpPr/>
            <p:nvPr/>
          </p:nvSpPr>
          <p:spPr>
            <a:xfrm>
              <a:off x="2947643" y="4237252"/>
              <a:ext cx="276225" cy="219075"/>
            </a:xfrm>
            <a:custGeom>
              <a:avLst/>
              <a:gdLst>
                <a:gd name="connsiteX0" fmla="*/ 262033 w 276225"/>
                <a:gd name="connsiteY0" fmla="*/ 59817 h 219075"/>
                <a:gd name="connsiteX1" fmla="*/ 222409 w 276225"/>
                <a:gd name="connsiteY1" fmla="*/ 0 h 219075"/>
                <a:gd name="connsiteX2" fmla="*/ 166402 w 276225"/>
                <a:gd name="connsiteY2" fmla="*/ 45339 h 219075"/>
                <a:gd name="connsiteX3" fmla="*/ 74486 w 276225"/>
                <a:gd name="connsiteY3" fmla="*/ 87154 h 219075"/>
                <a:gd name="connsiteX4" fmla="*/ 62411 w 276225"/>
                <a:gd name="connsiteY4" fmla="*/ 81183 h 219075"/>
                <a:gd name="connsiteX5" fmla="*/ 65627 w 276225"/>
                <a:gd name="connsiteY5" fmla="*/ 70580 h 219075"/>
                <a:gd name="connsiteX6" fmla="*/ 86677 w 276225"/>
                <a:gd name="connsiteY6" fmla="*/ 41339 h 219075"/>
                <a:gd name="connsiteX7" fmla="*/ 89535 w 276225"/>
                <a:gd name="connsiteY7" fmla="*/ 34480 h 219075"/>
                <a:gd name="connsiteX8" fmla="*/ 69247 w 276225"/>
                <a:gd name="connsiteY8" fmla="*/ 52102 h 219075"/>
                <a:gd name="connsiteX9" fmla="*/ 18193 w 276225"/>
                <a:gd name="connsiteY9" fmla="*/ 77152 h 219075"/>
                <a:gd name="connsiteX10" fmla="*/ 2857 w 276225"/>
                <a:gd name="connsiteY10" fmla="*/ 110585 h 219075"/>
                <a:gd name="connsiteX11" fmla="*/ 0 w 276225"/>
                <a:gd name="connsiteY11" fmla="*/ 132302 h 219075"/>
                <a:gd name="connsiteX12" fmla="*/ 198534 w 276225"/>
                <a:gd name="connsiteY12" fmla="*/ 216181 h 219075"/>
                <a:gd name="connsiteX13" fmla="*/ 281464 w 276225"/>
                <a:gd name="connsiteY13" fmla="*/ 134588 h 219075"/>
                <a:gd name="connsiteX14" fmla="*/ 262033 w 276225"/>
                <a:gd name="connsiteY14" fmla="*/ 5981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6225" h="219075">
                  <a:moveTo>
                    <a:pt x="262033" y="59817"/>
                  </a:moveTo>
                  <a:cubicBezTo>
                    <a:pt x="252379" y="37739"/>
                    <a:pt x="238973" y="17500"/>
                    <a:pt x="222409" y="0"/>
                  </a:cubicBezTo>
                  <a:cubicBezTo>
                    <a:pt x="205755" y="17446"/>
                    <a:pt x="186933" y="32683"/>
                    <a:pt x="166402" y="45339"/>
                  </a:cubicBezTo>
                  <a:cubicBezTo>
                    <a:pt x="137140" y="62125"/>
                    <a:pt x="106367" y="76125"/>
                    <a:pt x="74486" y="87154"/>
                  </a:cubicBezTo>
                  <a:cubicBezTo>
                    <a:pt x="69502" y="88840"/>
                    <a:pt x="64097" y="86166"/>
                    <a:pt x="62411" y="81183"/>
                  </a:cubicBezTo>
                  <a:cubicBezTo>
                    <a:pt x="61106" y="77325"/>
                    <a:pt x="62398" y="73063"/>
                    <a:pt x="65627" y="70580"/>
                  </a:cubicBezTo>
                  <a:cubicBezTo>
                    <a:pt x="74610" y="62412"/>
                    <a:pt x="81782" y="52449"/>
                    <a:pt x="86677" y="41339"/>
                  </a:cubicBezTo>
                  <a:cubicBezTo>
                    <a:pt x="87821" y="38862"/>
                    <a:pt x="88773" y="36671"/>
                    <a:pt x="89535" y="34480"/>
                  </a:cubicBezTo>
                  <a:cubicBezTo>
                    <a:pt x="83329" y="40966"/>
                    <a:pt x="76538" y="46865"/>
                    <a:pt x="69247" y="52102"/>
                  </a:cubicBezTo>
                  <a:cubicBezTo>
                    <a:pt x="53678" y="63130"/>
                    <a:pt x="36442" y="71587"/>
                    <a:pt x="18193" y="77152"/>
                  </a:cubicBezTo>
                  <a:cubicBezTo>
                    <a:pt x="10958" y="87195"/>
                    <a:pt x="5748" y="98550"/>
                    <a:pt x="2857" y="110585"/>
                  </a:cubicBezTo>
                  <a:cubicBezTo>
                    <a:pt x="1412" y="117751"/>
                    <a:pt x="456" y="125007"/>
                    <a:pt x="0" y="132302"/>
                  </a:cubicBezTo>
                  <a:cubicBezTo>
                    <a:pt x="31661" y="210288"/>
                    <a:pt x="120547" y="247842"/>
                    <a:pt x="198534" y="216181"/>
                  </a:cubicBezTo>
                  <a:cubicBezTo>
                    <a:pt x="235879" y="201020"/>
                    <a:pt x="265698" y="171682"/>
                    <a:pt x="281464" y="134588"/>
                  </a:cubicBezTo>
                  <a:cubicBezTo>
                    <a:pt x="278007" y="108976"/>
                    <a:pt x="271483" y="83871"/>
                    <a:pt x="262033" y="598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697A606-5817-4C88-80F7-B2D6E4794B9D}"/>
                </a:ext>
              </a:extLst>
            </p:cNvPr>
            <p:cNvSpPr/>
            <p:nvPr/>
          </p:nvSpPr>
          <p:spPr>
            <a:xfrm>
              <a:off x="2926878" y="4098708"/>
              <a:ext cx="323850" cy="228600"/>
            </a:xfrm>
            <a:custGeom>
              <a:avLst/>
              <a:gdLst>
                <a:gd name="connsiteX0" fmla="*/ 25908 w 323850"/>
                <a:gd name="connsiteY0" fmla="*/ 201409 h 228600"/>
                <a:gd name="connsiteX1" fmla="*/ 31051 w 323850"/>
                <a:gd name="connsiteY1" fmla="*/ 198075 h 228600"/>
                <a:gd name="connsiteX2" fmla="*/ 78676 w 323850"/>
                <a:gd name="connsiteY2" fmla="*/ 175215 h 228600"/>
                <a:gd name="connsiteX3" fmla="*/ 114300 w 323850"/>
                <a:gd name="connsiteY3" fmla="*/ 137496 h 228600"/>
                <a:gd name="connsiteX4" fmla="*/ 122968 w 323850"/>
                <a:gd name="connsiteY4" fmla="*/ 132829 h 228600"/>
                <a:gd name="connsiteX5" fmla="*/ 131064 w 323850"/>
                <a:gd name="connsiteY5" fmla="*/ 138354 h 228600"/>
                <a:gd name="connsiteX6" fmla="*/ 124492 w 323850"/>
                <a:gd name="connsiteY6" fmla="*/ 187979 h 228600"/>
                <a:gd name="connsiteX7" fmla="*/ 120682 w 323850"/>
                <a:gd name="connsiteY7" fmla="*/ 195408 h 228600"/>
                <a:gd name="connsiteX8" fmla="*/ 176975 w 323850"/>
                <a:gd name="connsiteY8" fmla="*/ 167595 h 228600"/>
                <a:gd name="connsiteX9" fmla="*/ 235458 w 323850"/>
                <a:gd name="connsiteY9" fmla="*/ 118446 h 228600"/>
                <a:gd name="connsiteX10" fmla="*/ 242221 w 323850"/>
                <a:gd name="connsiteY10" fmla="*/ 115017 h 228600"/>
                <a:gd name="connsiteX11" fmla="*/ 249460 w 323850"/>
                <a:gd name="connsiteY11" fmla="*/ 117589 h 228600"/>
                <a:gd name="connsiteX12" fmla="*/ 300514 w 323850"/>
                <a:gd name="connsiteY12" fmla="*/ 191217 h 228600"/>
                <a:gd name="connsiteX13" fmla="*/ 314801 w 323850"/>
                <a:gd name="connsiteY13" fmla="*/ 236366 h 228600"/>
                <a:gd name="connsiteX14" fmla="*/ 326231 w 323850"/>
                <a:gd name="connsiteY14" fmla="*/ 204933 h 228600"/>
                <a:gd name="connsiteX15" fmla="*/ 267462 w 323850"/>
                <a:gd name="connsiteY15" fmla="*/ 79680 h 228600"/>
                <a:gd name="connsiteX16" fmla="*/ 299275 w 323850"/>
                <a:gd name="connsiteY16" fmla="*/ 63963 h 228600"/>
                <a:gd name="connsiteX17" fmla="*/ 302724 w 323850"/>
                <a:gd name="connsiteY17" fmla="*/ 52904 h 228600"/>
                <a:gd name="connsiteX18" fmla="*/ 294132 w 323850"/>
                <a:gd name="connsiteY18" fmla="*/ 48628 h 228600"/>
                <a:gd name="connsiteX19" fmla="*/ 248888 w 323850"/>
                <a:gd name="connsiteY19" fmla="*/ 56820 h 228600"/>
                <a:gd name="connsiteX20" fmla="*/ 260033 w 323850"/>
                <a:gd name="connsiteY20" fmla="*/ 40722 h 228600"/>
                <a:gd name="connsiteX21" fmla="*/ 258985 w 323850"/>
                <a:gd name="connsiteY21" fmla="*/ 30150 h 228600"/>
                <a:gd name="connsiteX22" fmla="*/ 248412 w 323850"/>
                <a:gd name="connsiteY22" fmla="*/ 29578 h 228600"/>
                <a:gd name="connsiteX23" fmla="*/ 224409 w 323850"/>
                <a:gd name="connsiteY23" fmla="*/ 47676 h 228600"/>
                <a:gd name="connsiteX24" fmla="*/ 200501 w 323850"/>
                <a:gd name="connsiteY24" fmla="*/ 4146 h 228600"/>
                <a:gd name="connsiteX25" fmla="*/ 189332 w 323850"/>
                <a:gd name="connsiteY25" fmla="*/ 1071 h 228600"/>
                <a:gd name="connsiteX26" fmla="*/ 185261 w 323850"/>
                <a:gd name="connsiteY26" fmla="*/ 9290 h 228600"/>
                <a:gd name="connsiteX27" fmla="*/ 190500 w 323850"/>
                <a:gd name="connsiteY27" fmla="*/ 44437 h 228600"/>
                <a:gd name="connsiteX28" fmla="*/ 162877 w 323850"/>
                <a:gd name="connsiteY28" fmla="*/ 41961 h 228600"/>
                <a:gd name="connsiteX29" fmla="*/ 0 w 323850"/>
                <a:gd name="connsiteY29" fmla="*/ 205029 h 228600"/>
                <a:gd name="connsiteX30" fmla="*/ 8668 w 323850"/>
                <a:gd name="connsiteY30" fmla="*/ 233604 h 228600"/>
                <a:gd name="connsiteX31" fmla="*/ 25908 w 323850"/>
                <a:gd name="connsiteY31" fmla="*/ 20140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850" h="228600">
                  <a:moveTo>
                    <a:pt x="25908" y="201409"/>
                  </a:moveTo>
                  <a:cubicBezTo>
                    <a:pt x="27208" y="199761"/>
                    <a:pt x="29017" y="198590"/>
                    <a:pt x="31051" y="198075"/>
                  </a:cubicBezTo>
                  <a:cubicBezTo>
                    <a:pt x="48106" y="193206"/>
                    <a:pt x="64210" y="185476"/>
                    <a:pt x="78676" y="175215"/>
                  </a:cubicBezTo>
                  <a:cubicBezTo>
                    <a:pt x="92717" y="164881"/>
                    <a:pt x="104784" y="152104"/>
                    <a:pt x="114300" y="137496"/>
                  </a:cubicBezTo>
                  <a:cubicBezTo>
                    <a:pt x="116099" y="134452"/>
                    <a:pt x="119436" y="132656"/>
                    <a:pt x="122968" y="132829"/>
                  </a:cubicBezTo>
                  <a:cubicBezTo>
                    <a:pt x="126480" y="133034"/>
                    <a:pt x="129592" y="135158"/>
                    <a:pt x="131064" y="138354"/>
                  </a:cubicBezTo>
                  <a:cubicBezTo>
                    <a:pt x="131921" y="140163"/>
                    <a:pt x="139065" y="157404"/>
                    <a:pt x="124492" y="187979"/>
                  </a:cubicBezTo>
                  <a:cubicBezTo>
                    <a:pt x="123253" y="190646"/>
                    <a:pt x="121920" y="193122"/>
                    <a:pt x="120682" y="195408"/>
                  </a:cubicBezTo>
                  <a:cubicBezTo>
                    <a:pt x="140111" y="187549"/>
                    <a:pt x="158927" y="178253"/>
                    <a:pt x="176975" y="167595"/>
                  </a:cubicBezTo>
                  <a:cubicBezTo>
                    <a:pt x="198857" y="154285"/>
                    <a:pt x="218580" y="137712"/>
                    <a:pt x="235458" y="118446"/>
                  </a:cubicBezTo>
                  <a:cubicBezTo>
                    <a:pt x="237140" y="116416"/>
                    <a:pt x="239589" y="115175"/>
                    <a:pt x="242221" y="115017"/>
                  </a:cubicBezTo>
                  <a:cubicBezTo>
                    <a:pt x="244888" y="114820"/>
                    <a:pt x="247515" y="115754"/>
                    <a:pt x="249460" y="117589"/>
                  </a:cubicBezTo>
                  <a:cubicBezTo>
                    <a:pt x="271035" y="138636"/>
                    <a:pt x="288367" y="163632"/>
                    <a:pt x="300514" y="191217"/>
                  </a:cubicBezTo>
                  <a:cubicBezTo>
                    <a:pt x="306327" y="205914"/>
                    <a:pt x="311101" y="221001"/>
                    <a:pt x="314801" y="236366"/>
                  </a:cubicBezTo>
                  <a:cubicBezTo>
                    <a:pt x="321718" y="227294"/>
                    <a:pt x="325705" y="216329"/>
                    <a:pt x="326231" y="204933"/>
                  </a:cubicBezTo>
                  <a:cubicBezTo>
                    <a:pt x="326282" y="156511"/>
                    <a:pt x="304735" y="110589"/>
                    <a:pt x="267462" y="79680"/>
                  </a:cubicBezTo>
                  <a:lnTo>
                    <a:pt x="299275" y="63963"/>
                  </a:lnTo>
                  <a:cubicBezTo>
                    <a:pt x="303282" y="61861"/>
                    <a:pt x="304826" y="56910"/>
                    <a:pt x="302724" y="52904"/>
                  </a:cubicBezTo>
                  <a:cubicBezTo>
                    <a:pt x="301081" y="49775"/>
                    <a:pt x="297618" y="48051"/>
                    <a:pt x="294132" y="48628"/>
                  </a:cubicBezTo>
                  <a:lnTo>
                    <a:pt x="248888" y="56820"/>
                  </a:lnTo>
                  <a:lnTo>
                    <a:pt x="260033" y="40722"/>
                  </a:lnTo>
                  <a:cubicBezTo>
                    <a:pt x="262285" y="37409"/>
                    <a:pt x="261844" y="32957"/>
                    <a:pt x="258985" y="30150"/>
                  </a:cubicBezTo>
                  <a:cubicBezTo>
                    <a:pt x="256091" y="27362"/>
                    <a:pt x="251590" y="27119"/>
                    <a:pt x="248412" y="29578"/>
                  </a:cubicBezTo>
                  <a:lnTo>
                    <a:pt x="224409" y="47676"/>
                  </a:lnTo>
                  <a:lnTo>
                    <a:pt x="200501" y="4146"/>
                  </a:lnTo>
                  <a:cubicBezTo>
                    <a:pt x="198267" y="212"/>
                    <a:pt x="193266" y="-1164"/>
                    <a:pt x="189332" y="1071"/>
                  </a:cubicBezTo>
                  <a:cubicBezTo>
                    <a:pt x="186425" y="2722"/>
                    <a:pt x="184814" y="5976"/>
                    <a:pt x="185261" y="9290"/>
                  </a:cubicBezTo>
                  <a:lnTo>
                    <a:pt x="190500" y="44437"/>
                  </a:lnTo>
                  <a:cubicBezTo>
                    <a:pt x="181378" y="42840"/>
                    <a:pt x="172138" y="42012"/>
                    <a:pt x="162877" y="41961"/>
                  </a:cubicBezTo>
                  <a:cubicBezTo>
                    <a:pt x="72892" y="42065"/>
                    <a:pt x="0" y="115043"/>
                    <a:pt x="0" y="205029"/>
                  </a:cubicBezTo>
                  <a:cubicBezTo>
                    <a:pt x="191" y="215172"/>
                    <a:pt x="3192" y="225063"/>
                    <a:pt x="8668" y="233604"/>
                  </a:cubicBezTo>
                  <a:cubicBezTo>
                    <a:pt x="12743" y="222057"/>
                    <a:pt x="18557" y="211201"/>
                    <a:pt x="25908" y="20140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" name="그래픽 9" descr="학교 여자">
            <a:extLst>
              <a:ext uri="{FF2B5EF4-FFF2-40B4-BE49-F238E27FC236}">
                <a16:creationId xmlns:a16="http://schemas.microsoft.com/office/drawing/2014/main" id="{8679907B-2966-400C-A07A-1E6C82CFC679}"/>
              </a:ext>
            </a:extLst>
          </p:cNvPr>
          <p:cNvGrpSpPr/>
          <p:nvPr/>
        </p:nvGrpSpPr>
        <p:grpSpPr>
          <a:xfrm>
            <a:off x="4103390" y="3732734"/>
            <a:ext cx="495300" cy="642145"/>
            <a:chOff x="1526206" y="4220425"/>
            <a:chExt cx="495300" cy="642145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982F551-617E-4856-BA97-A5E390036477}"/>
                </a:ext>
              </a:extLst>
            </p:cNvPr>
            <p:cNvSpPr/>
            <p:nvPr/>
          </p:nvSpPr>
          <p:spPr>
            <a:xfrm>
              <a:off x="1526206" y="4595870"/>
              <a:ext cx="495300" cy="266700"/>
            </a:xfrm>
            <a:custGeom>
              <a:avLst/>
              <a:gdLst>
                <a:gd name="connsiteX0" fmla="*/ 470535 w 495300"/>
                <a:gd name="connsiteY0" fmla="*/ 91440 h 266700"/>
                <a:gd name="connsiteX1" fmla="*/ 349854 w 495300"/>
                <a:gd name="connsiteY1" fmla="*/ 19050 h 266700"/>
                <a:gd name="connsiteX2" fmla="*/ 247650 w 495300"/>
                <a:gd name="connsiteY2" fmla="*/ 0 h 266700"/>
                <a:gd name="connsiteX3" fmla="*/ 145447 w 495300"/>
                <a:gd name="connsiteY3" fmla="*/ 19050 h 266700"/>
                <a:gd name="connsiteX4" fmla="*/ 24765 w 495300"/>
                <a:gd name="connsiteY4" fmla="*/ 91440 h 266700"/>
                <a:gd name="connsiteX5" fmla="*/ 0 w 495300"/>
                <a:gd name="connsiteY5" fmla="*/ 152400 h 266700"/>
                <a:gd name="connsiteX6" fmla="*/ 0 w 495300"/>
                <a:gd name="connsiteY6" fmla="*/ 266700 h 266700"/>
                <a:gd name="connsiteX7" fmla="*/ 238125 w 495300"/>
                <a:gd name="connsiteY7" fmla="*/ 266700 h 266700"/>
                <a:gd name="connsiteX8" fmla="*/ 238125 w 495300"/>
                <a:gd name="connsiteY8" fmla="*/ 77819 h 266700"/>
                <a:gd name="connsiteX9" fmla="*/ 146209 w 495300"/>
                <a:gd name="connsiteY9" fmla="*/ 122682 h 266700"/>
                <a:gd name="connsiteX10" fmla="*/ 142304 w 495300"/>
                <a:gd name="connsiteY10" fmla="*/ 123635 h 266700"/>
                <a:gd name="connsiteX11" fmla="*/ 136970 w 495300"/>
                <a:gd name="connsiteY11" fmla="*/ 121825 h 266700"/>
                <a:gd name="connsiteX12" fmla="*/ 133446 w 495300"/>
                <a:gd name="connsiteY12" fmla="*/ 113252 h 266700"/>
                <a:gd name="connsiteX13" fmla="*/ 145161 w 495300"/>
                <a:gd name="connsiteY13" fmla="*/ 39529 h 266700"/>
                <a:gd name="connsiteX14" fmla="*/ 151543 w 495300"/>
                <a:gd name="connsiteY14" fmla="*/ 37052 h 266700"/>
                <a:gd name="connsiteX15" fmla="*/ 188500 w 495300"/>
                <a:gd name="connsiteY15" fmla="*/ 26479 h 266700"/>
                <a:gd name="connsiteX16" fmla="*/ 285282 w 495300"/>
                <a:gd name="connsiteY16" fmla="*/ 47983 h 266700"/>
                <a:gd name="connsiteX17" fmla="*/ 307086 w 495300"/>
                <a:gd name="connsiteY17" fmla="*/ 26003 h 266700"/>
                <a:gd name="connsiteX18" fmla="*/ 343472 w 495300"/>
                <a:gd name="connsiteY18" fmla="*/ 36957 h 266700"/>
                <a:gd name="connsiteX19" fmla="*/ 350139 w 495300"/>
                <a:gd name="connsiteY19" fmla="*/ 39529 h 266700"/>
                <a:gd name="connsiteX20" fmla="*/ 361950 w 495300"/>
                <a:gd name="connsiteY20" fmla="*/ 113252 h 266700"/>
                <a:gd name="connsiteX21" fmla="*/ 358426 w 495300"/>
                <a:gd name="connsiteY21" fmla="*/ 121825 h 266700"/>
                <a:gd name="connsiteX22" fmla="*/ 353092 w 495300"/>
                <a:gd name="connsiteY22" fmla="*/ 123635 h 266700"/>
                <a:gd name="connsiteX23" fmla="*/ 349187 w 495300"/>
                <a:gd name="connsiteY23" fmla="*/ 122682 h 266700"/>
                <a:gd name="connsiteX24" fmla="*/ 257175 w 495300"/>
                <a:gd name="connsiteY24" fmla="*/ 77819 h 266700"/>
                <a:gd name="connsiteX25" fmla="*/ 257175 w 495300"/>
                <a:gd name="connsiteY25" fmla="*/ 266700 h 266700"/>
                <a:gd name="connsiteX26" fmla="*/ 495300 w 495300"/>
                <a:gd name="connsiteY26" fmla="*/ 266700 h 266700"/>
                <a:gd name="connsiteX27" fmla="*/ 495300 w 495300"/>
                <a:gd name="connsiteY27" fmla="*/ 152400 h 266700"/>
                <a:gd name="connsiteX28" fmla="*/ 470535 w 495300"/>
                <a:gd name="connsiteY28" fmla="*/ 9144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5300" h="266700">
                  <a:moveTo>
                    <a:pt x="470535" y="91440"/>
                  </a:moveTo>
                  <a:cubicBezTo>
                    <a:pt x="436256" y="58552"/>
                    <a:pt x="395008" y="33809"/>
                    <a:pt x="349854" y="19050"/>
                  </a:cubicBezTo>
                  <a:cubicBezTo>
                    <a:pt x="317192" y="6664"/>
                    <a:pt x="282580" y="212"/>
                    <a:pt x="247650" y="0"/>
                  </a:cubicBezTo>
                  <a:cubicBezTo>
                    <a:pt x="212777" y="785"/>
                    <a:pt x="178262" y="7218"/>
                    <a:pt x="145447" y="19050"/>
                  </a:cubicBezTo>
                  <a:cubicBezTo>
                    <a:pt x="100988" y="35298"/>
                    <a:pt x="60031" y="59866"/>
                    <a:pt x="24765" y="91440"/>
                  </a:cubicBezTo>
                  <a:cubicBezTo>
                    <a:pt x="8837" y="107727"/>
                    <a:pt x="-58" y="129619"/>
                    <a:pt x="0" y="152400"/>
                  </a:cubicBezTo>
                  <a:lnTo>
                    <a:pt x="0" y="266700"/>
                  </a:lnTo>
                  <a:lnTo>
                    <a:pt x="238125" y="266700"/>
                  </a:lnTo>
                  <a:lnTo>
                    <a:pt x="238125" y="77819"/>
                  </a:lnTo>
                  <a:lnTo>
                    <a:pt x="146209" y="122682"/>
                  </a:lnTo>
                  <a:cubicBezTo>
                    <a:pt x="144990" y="123274"/>
                    <a:pt x="143658" y="123598"/>
                    <a:pt x="142304" y="123635"/>
                  </a:cubicBezTo>
                  <a:cubicBezTo>
                    <a:pt x="140384" y="123583"/>
                    <a:pt x="138524" y="122952"/>
                    <a:pt x="136970" y="121825"/>
                  </a:cubicBezTo>
                  <a:cubicBezTo>
                    <a:pt x="134256" y="119873"/>
                    <a:pt x="132889" y="116548"/>
                    <a:pt x="133446" y="113252"/>
                  </a:cubicBezTo>
                  <a:lnTo>
                    <a:pt x="145161" y="39529"/>
                  </a:lnTo>
                  <a:lnTo>
                    <a:pt x="151543" y="37052"/>
                  </a:lnTo>
                  <a:cubicBezTo>
                    <a:pt x="164497" y="32766"/>
                    <a:pt x="176689" y="29242"/>
                    <a:pt x="188500" y="26479"/>
                  </a:cubicBezTo>
                  <a:cubicBezTo>
                    <a:pt x="209287" y="59144"/>
                    <a:pt x="252619" y="68771"/>
                    <a:pt x="285282" y="47983"/>
                  </a:cubicBezTo>
                  <a:cubicBezTo>
                    <a:pt x="294097" y="42373"/>
                    <a:pt x="301548" y="34863"/>
                    <a:pt x="307086" y="26003"/>
                  </a:cubicBezTo>
                  <a:cubicBezTo>
                    <a:pt x="319428" y="28905"/>
                    <a:pt x="331580" y="32562"/>
                    <a:pt x="343472" y="36957"/>
                  </a:cubicBezTo>
                  <a:lnTo>
                    <a:pt x="350139" y="39529"/>
                  </a:lnTo>
                  <a:lnTo>
                    <a:pt x="361950" y="113252"/>
                  </a:lnTo>
                  <a:cubicBezTo>
                    <a:pt x="362507" y="116548"/>
                    <a:pt x="361140" y="119873"/>
                    <a:pt x="358426" y="121825"/>
                  </a:cubicBezTo>
                  <a:cubicBezTo>
                    <a:pt x="356872" y="122952"/>
                    <a:pt x="355012" y="123583"/>
                    <a:pt x="353092" y="123635"/>
                  </a:cubicBezTo>
                  <a:cubicBezTo>
                    <a:pt x="351738" y="123598"/>
                    <a:pt x="350406" y="123274"/>
                    <a:pt x="349187" y="122682"/>
                  </a:cubicBezTo>
                  <a:lnTo>
                    <a:pt x="257175" y="77819"/>
                  </a:lnTo>
                  <a:lnTo>
                    <a:pt x="257175" y="266700"/>
                  </a:lnTo>
                  <a:lnTo>
                    <a:pt x="495300" y="266700"/>
                  </a:lnTo>
                  <a:lnTo>
                    <a:pt x="495300" y="152400"/>
                  </a:lnTo>
                  <a:cubicBezTo>
                    <a:pt x="495358" y="129619"/>
                    <a:pt x="486464" y="107727"/>
                    <a:pt x="470535" y="91440"/>
                  </a:cubicBezTo>
                  <a:close/>
                </a:path>
              </a:pathLst>
            </a:custGeom>
            <a:solidFill>
              <a:srgbClr val="970D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823812D-4C4F-42FF-892C-28F27D85E88E}"/>
                </a:ext>
              </a:extLst>
            </p:cNvPr>
            <p:cNvSpPr/>
            <p:nvPr/>
          </p:nvSpPr>
          <p:spPr>
            <a:xfrm>
              <a:off x="1675082" y="4371556"/>
              <a:ext cx="190500" cy="180975"/>
            </a:xfrm>
            <a:custGeom>
              <a:avLst/>
              <a:gdLst>
                <a:gd name="connsiteX0" fmla="*/ 193453 w 190500"/>
                <a:gd name="connsiteY0" fmla="*/ 134398 h 180975"/>
                <a:gd name="connsiteX1" fmla="*/ 197929 w 190500"/>
                <a:gd name="connsiteY1" fmla="*/ 114491 h 180975"/>
                <a:gd name="connsiteX2" fmla="*/ 185166 w 190500"/>
                <a:gd name="connsiteY2" fmla="*/ 40291 h 180975"/>
                <a:gd name="connsiteX3" fmla="*/ 144875 w 190500"/>
                <a:gd name="connsiteY3" fmla="*/ 40291 h 180975"/>
                <a:gd name="connsiteX4" fmla="*/ 73819 w 190500"/>
                <a:gd name="connsiteY4" fmla="*/ 0 h 180975"/>
                <a:gd name="connsiteX5" fmla="*/ 12764 w 190500"/>
                <a:gd name="connsiteY5" fmla="*/ 38100 h 180975"/>
                <a:gd name="connsiteX6" fmla="*/ 0 w 190500"/>
                <a:gd name="connsiteY6" fmla="*/ 114300 h 180975"/>
                <a:gd name="connsiteX7" fmla="*/ 1524 w 190500"/>
                <a:gd name="connsiteY7" fmla="*/ 150590 h 180975"/>
                <a:gd name="connsiteX8" fmla="*/ 196310 w 190500"/>
                <a:gd name="connsiteY8" fmla="*/ 150590 h 180975"/>
                <a:gd name="connsiteX9" fmla="*/ 193453 w 190500"/>
                <a:gd name="connsiteY9" fmla="*/ 13439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80975">
                  <a:moveTo>
                    <a:pt x="193453" y="134398"/>
                  </a:moveTo>
                  <a:cubicBezTo>
                    <a:pt x="193449" y="127512"/>
                    <a:pt x="194979" y="120711"/>
                    <a:pt x="197929" y="114491"/>
                  </a:cubicBezTo>
                  <a:cubicBezTo>
                    <a:pt x="189340" y="90702"/>
                    <a:pt x="185018" y="65582"/>
                    <a:pt x="185166" y="40291"/>
                  </a:cubicBezTo>
                  <a:lnTo>
                    <a:pt x="144875" y="40291"/>
                  </a:lnTo>
                  <a:cubicBezTo>
                    <a:pt x="115771" y="40221"/>
                    <a:pt x="88821" y="24940"/>
                    <a:pt x="73819" y="0"/>
                  </a:cubicBezTo>
                  <a:cubicBezTo>
                    <a:pt x="60042" y="21042"/>
                    <a:pt x="37719" y="34971"/>
                    <a:pt x="12764" y="38100"/>
                  </a:cubicBezTo>
                  <a:cubicBezTo>
                    <a:pt x="13124" y="64060"/>
                    <a:pt x="8801" y="89874"/>
                    <a:pt x="0" y="114300"/>
                  </a:cubicBezTo>
                  <a:cubicBezTo>
                    <a:pt x="5387" y="125695"/>
                    <a:pt x="5937" y="138784"/>
                    <a:pt x="1524" y="150590"/>
                  </a:cubicBezTo>
                  <a:cubicBezTo>
                    <a:pt x="57784" y="198039"/>
                    <a:pt x="140050" y="198039"/>
                    <a:pt x="196310" y="150590"/>
                  </a:cubicBezTo>
                  <a:cubicBezTo>
                    <a:pt x="194426" y="145399"/>
                    <a:pt x="193459" y="139920"/>
                    <a:pt x="193453" y="13439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8358BE4-4C41-4D1E-9620-67477FC433B3}"/>
                </a:ext>
              </a:extLst>
            </p:cNvPr>
            <p:cNvSpPr/>
            <p:nvPr/>
          </p:nvSpPr>
          <p:spPr>
            <a:xfrm>
              <a:off x="1569790" y="4220425"/>
              <a:ext cx="400050" cy="400050"/>
            </a:xfrm>
            <a:custGeom>
              <a:avLst/>
              <a:gdLst>
                <a:gd name="connsiteX0" fmla="*/ 403329 w 400050"/>
                <a:gd name="connsiteY0" fmla="*/ 384017 h 400050"/>
                <a:gd name="connsiteX1" fmla="*/ 365229 w 400050"/>
                <a:gd name="connsiteY1" fmla="*/ 343822 h 400050"/>
                <a:gd name="connsiteX2" fmla="*/ 359609 w 400050"/>
                <a:gd name="connsiteY2" fmla="*/ 310960 h 400050"/>
                <a:gd name="connsiteX3" fmla="*/ 372000 w 400050"/>
                <a:gd name="connsiteY3" fmla="*/ 272496 h 400050"/>
                <a:gd name="connsiteX4" fmla="*/ 363324 w 400050"/>
                <a:gd name="connsiteY4" fmla="*/ 262383 h 400050"/>
                <a:gd name="connsiteX5" fmla="*/ 376469 w 400050"/>
                <a:gd name="connsiteY5" fmla="*/ 186754 h 400050"/>
                <a:gd name="connsiteX6" fmla="*/ 375230 w 400050"/>
                <a:gd name="connsiteY6" fmla="*/ 161704 h 400050"/>
                <a:gd name="connsiteX7" fmla="*/ 194307 w 400050"/>
                <a:gd name="connsiteY7" fmla="*/ 282 h 400050"/>
                <a:gd name="connsiteX8" fmla="*/ 32616 w 400050"/>
                <a:gd name="connsiteY8" fmla="*/ 173134 h 400050"/>
                <a:gd name="connsiteX9" fmla="*/ 32616 w 400050"/>
                <a:gd name="connsiteY9" fmla="*/ 174181 h 400050"/>
                <a:gd name="connsiteX10" fmla="*/ 32616 w 400050"/>
                <a:gd name="connsiteY10" fmla="*/ 186754 h 400050"/>
                <a:gd name="connsiteX11" fmla="*/ 45761 w 400050"/>
                <a:gd name="connsiteY11" fmla="*/ 262383 h 400050"/>
                <a:gd name="connsiteX12" fmla="*/ 39363 w 400050"/>
                <a:gd name="connsiteY12" fmla="*/ 302284 h 400050"/>
                <a:gd name="connsiteX13" fmla="*/ 49475 w 400050"/>
                <a:gd name="connsiteY13" fmla="*/ 310960 h 400050"/>
                <a:gd name="connsiteX14" fmla="*/ 43760 w 400050"/>
                <a:gd name="connsiteY14" fmla="*/ 343822 h 400050"/>
                <a:gd name="connsiteX15" fmla="*/ 5660 w 400050"/>
                <a:gd name="connsiteY15" fmla="*/ 384017 h 400050"/>
                <a:gd name="connsiteX16" fmla="*/ 823 w 400050"/>
                <a:gd name="connsiteY16" fmla="*/ 396589 h 400050"/>
                <a:gd name="connsiteX17" fmla="*/ 7946 w 400050"/>
                <a:gd name="connsiteY17" fmla="*/ 402115 h 400050"/>
                <a:gd name="connsiteX18" fmla="*/ 33569 w 400050"/>
                <a:gd name="connsiteY18" fmla="*/ 404020 h 400050"/>
                <a:gd name="connsiteX19" fmla="*/ 75193 w 400050"/>
                <a:gd name="connsiteY19" fmla="*/ 396114 h 400050"/>
                <a:gd name="connsiteX20" fmla="*/ 97862 w 400050"/>
                <a:gd name="connsiteY20" fmla="*/ 368872 h 400050"/>
                <a:gd name="connsiteX21" fmla="*/ 91195 w 400050"/>
                <a:gd name="connsiteY21" fmla="*/ 325057 h 400050"/>
                <a:gd name="connsiteX22" fmla="*/ 85194 w 400050"/>
                <a:gd name="connsiteY22" fmla="*/ 302769 h 400050"/>
                <a:gd name="connsiteX23" fmla="*/ 89099 w 400050"/>
                <a:gd name="connsiteY23" fmla="*/ 295816 h 400050"/>
                <a:gd name="connsiteX24" fmla="*/ 89671 w 400050"/>
                <a:gd name="connsiteY24" fmla="*/ 294101 h 400050"/>
                <a:gd name="connsiteX25" fmla="*/ 90623 w 400050"/>
                <a:gd name="connsiteY25" fmla="*/ 290101 h 400050"/>
                <a:gd name="connsiteX26" fmla="*/ 91100 w 400050"/>
                <a:gd name="connsiteY26" fmla="*/ 285529 h 400050"/>
                <a:gd name="connsiteX27" fmla="*/ 84051 w 400050"/>
                <a:gd name="connsiteY27" fmla="*/ 266479 h 400050"/>
                <a:gd name="connsiteX28" fmla="*/ 99291 w 400050"/>
                <a:gd name="connsiteY28" fmla="*/ 186754 h 400050"/>
                <a:gd name="connsiteX29" fmla="*/ 99291 w 400050"/>
                <a:gd name="connsiteY29" fmla="*/ 172276 h 400050"/>
                <a:gd name="connsiteX30" fmla="*/ 169014 w 400050"/>
                <a:gd name="connsiteY30" fmla="*/ 129033 h 400050"/>
                <a:gd name="connsiteX31" fmla="*/ 178539 w 400050"/>
                <a:gd name="connsiteY31" fmla="*/ 96648 h 400050"/>
                <a:gd name="connsiteX32" fmla="*/ 190255 w 400050"/>
                <a:gd name="connsiteY32" fmla="*/ 129414 h 400050"/>
                <a:gd name="connsiteX33" fmla="*/ 250548 w 400050"/>
                <a:gd name="connsiteY33" fmla="*/ 172372 h 400050"/>
                <a:gd name="connsiteX34" fmla="*/ 310270 w 400050"/>
                <a:gd name="connsiteY34" fmla="*/ 172372 h 400050"/>
                <a:gd name="connsiteX35" fmla="*/ 310270 w 400050"/>
                <a:gd name="connsiteY35" fmla="*/ 186754 h 400050"/>
                <a:gd name="connsiteX36" fmla="*/ 325605 w 400050"/>
                <a:gd name="connsiteY36" fmla="*/ 266955 h 400050"/>
                <a:gd name="connsiteX37" fmla="*/ 318557 w 400050"/>
                <a:gd name="connsiteY37" fmla="*/ 286005 h 400050"/>
                <a:gd name="connsiteX38" fmla="*/ 319128 w 400050"/>
                <a:gd name="connsiteY38" fmla="*/ 291529 h 400050"/>
                <a:gd name="connsiteX39" fmla="*/ 319890 w 400050"/>
                <a:gd name="connsiteY39" fmla="*/ 294196 h 400050"/>
                <a:gd name="connsiteX40" fmla="*/ 320652 w 400050"/>
                <a:gd name="connsiteY40" fmla="*/ 296387 h 400050"/>
                <a:gd name="connsiteX41" fmla="*/ 324462 w 400050"/>
                <a:gd name="connsiteY41" fmla="*/ 303245 h 400050"/>
                <a:gd name="connsiteX42" fmla="*/ 318461 w 400050"/>
                <a:gd name="connsiteY42" fmla="*/ 325534 h 400050"/>
                <a:gd name="connsiteX43" fmla="*/ 311794 w 400050"/>
                <a:gd name="connsiteY43" fmla="*/ 369349 h 400050"/>
                <a:gd name="connsiteX44" fmla="*/ 334463 w 400050"/>
                <a:gd name="connsiteY44" fmla="*/ 396590 h 400050"/>
                <a:gd name="connsiteX45" fmla="*/ 375516 w 400050"/>
                <a:gd name="connsiteY45" fmla="*/ 404020 h 400050"/>
                <a:gd name="connsiteX46" fmla="*/ 401138 w 400050"/>
                <a:gd name="connsiteY46" fmla="*/ 402115 h 400050"/>
                <a:gd name="connsiteX47" fmla="*/ 408950 w 400050"/>
                <a:gd name="connsiteY47" fmla="*/ 391141 h 400050"/>
                <a:gd name="connsiteX48" fmla="*/ 403424 w 400050"/>
                <a:gd name="connsiteY48" fmla="*/ 38401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00050" h="400050">
                  <a:moveTo>
                    <a:pt x="403329" y="384017"/>
                  </a:moveTo>
                  <a:cubicBezTo>
                    <a:pt x="386037" y="375871"/>
                    <a:pt x="372439" y="361525"/>
                    <a:pt x="365229" y="343822"/>
                  </a:cubicBezTo>
                  <a:cubicBezTo>
                    <a:pt x="361587" y="333245"/>
                    <a:pt x="359688" y="322147"/>
                    <a:pt x="359609" y="310960"/>
                  </a:cubicBezTo>
                  <a:cubicBezTo>
                    <a:pt x="373653" y="303760"/>
                    <a:pt x="379200" y="286539"/>
                    <a:pt x="372000" y="272496"/>
                  </a:cubicBezTo>
                  <a:cubicBezTo>
                    <a:pt x="369946" y="268488"/>
                    <a:pt x="366973" y="265023"/>
                    <a:pt x="363324" y="262383"/>
                  </a:cubicBezTo>
                  <a:cubicBezTo>
                    <a:pt x="372699" y="238300"/>
                    <a:pt x="377168" y="212588"/>
                    <a:pt x="376469" y="186754"/>
                  </a:cubicBezTo>
                  <a:cubicBezTo>
                    <a:pt x="376469" y="178087"/>
                    <a:pt x="376469" y="169705"/>
                    <a:pt x="375230" y="161704"/>
                  </a:cubicBezTo>
                  <a:cubicBezTo>
                    <a:pt x="369845" y="67168"/>
                    <a:pt x="288842" y="-5103"/>
                    <a:pt x="194307" y="282"/>
                  </a:cubicBezTo>
                  <a:cubicBezTo>
                    <a:pt x="102905" y="5490"/>
                    <a:pt x="31720" y="81588"/>
                    <a:pt x="32616" y="173134"/>
                  </a:cubicBezTo>
                  <a:cubicBezTo>
                    <a:pt x="32616" y="173134"/>
                    <a:pt x="32616" y="173800"/>
                    <a:pt x="32616" y="174181"/>
                  </a:cubicBezTo>
                  <a:cubicBezTo>
                    <a:pt x="32616" y="178309"/>
                    <a:pt x="32616" y="182500"/>
                    <a:pt x="32616" y="186754"/>
                  </a:cubicBezTo>
                  <a:cubicBezTo>
                    <a:pt x="31870" y="212591"/>
                    <a:pt x="36341" y="238313"/>
                    <a:pt x="45761" y="262383"/>
                  </a:cubicBezTo>
                  <a:cubicBezTo>
                    <a:pt x="32975" y="271634"/>
                    <a:pt x="30111" y="289499"/>
                    <a:pt x="39363" y="302284"/>
                  </a:cubicBezTo>
                  <a:cubicBezTo>
                    <a:pt x="42003" y="305933"/>
                    <a:pt x="45468" y="308906"/>
                    <a:pt x="49475" y="310960"/>
                  </a:cubicBezTo>
                  <a:cubicBezTo>
                    <a:pt x="49353" y="322150"/>
                    <a:pt x="47424" y="333248"/>
                    <a:pt x="43760" y="343822"/>
                  </a:cubicBezTo>
                  <a:cubicBezTo>
                    <a:pt x="36496" y="361489"/>
                    <a:pt x="22914" y="375818"/>
                    <a:pt x="5660" y="384017"/>
                  </a:cubicBezTo>
                  <a:cubicBezTo>
                    <a:pt x="853" y="386153"/>
                    <a:pt x="-1313" y="391782"/>
                    <a:pt x="823" y="396589"/>
                  </a:cubicBezTo>
                  <a:cubicBezTo>
                    <a:pt x="2120" y="399510"/>
                    <a:pt x="4795" y="401584"/>
                    <a:pt x="7946" y="402115"/>
                  </a:cubicBezTo>
                  <a:cubicBezTo>
                    <a:pt x="16425" y="403417"/>
                    <a:pt x="24991" y="404054"/>
                    <a:pt x="33569" y="404020"/>
                  </a:cubicBezTo>
                  <a:cubicBezTo>
                    <a:pt x="47861" y="404543"/>
                    <a:pt x="62087" y="401840"/>
                    <a:pt x="75193" y="396114"/>
                  </a:cubicBezTo>
                  <a:cubicBezTo>
                    <a:pt x="86333" y="390739"/>
                    <a:pt x="94601" y="380804"/>
                    <a:pt x="97862" y="368872"/>
                  </a:cubicBezTo>
                  <a:cubicBezTo>
                    <a:pt x="101506" y="353960"/>
                    <a:pt x="99109" y="338211"/>
                    <a:pt x="91195" y="325057"/>
                  </a:cubicBezTo>
                  <a:cubicBezTo>
                    <a:pt x="87826" y="318066"/>
                    <a:pt x="85790" y="310507"/>
                    <a:pt x="85194" y="302769"/>
                  </a:cubicBezTo>
                  <a:cubicBezTo>
                    <a:pt x="86824" y="300651"/>
                    <a:pt x="88139" y="298309"/>
                    <a:pt x="89099" y="295816"/>
                  </a:cubicBezTo>
                  <a:lnTo>
                    <a:pt x="89671" y="294101"/>
                  </a:lnTo>
                  <a:cubicBezTo>
                    <a:pt x="90078" y="292790"/>
                    <a:pt x="90397" y="291454"/>
                    <a:pt x="90623" y="290101"/>
                  </a:cubicBezTo>
                  <a:cubicBezTo>
                    <a:pt x="90928" y="288596"/>
                    <a:pt x="91087" y="287064"/>
                    <a:pt x="91100" y="285529"/>
                  </a:cubicBezTo>
                  <a:cubicBezTo>
                    <a:pt x="91226" y="278519"/>
                    <a:pt x="88710" y="271718"/>
                    <a:pt x="84051" y="266479"/>
                  </a:cubicBezTo>
                  <a:cubicBezTo>
                    <a:pt x="95102" y="241400"/>
                    <a:pt x="100313" y="214141"/>
                    <a:pt x="99291" y="186754"/>
                  </a:cubicBezTo>
                  <a:cubicBezTo>
                    <a:pt x="99291" y="181801"/>
                    <a:pt x="99291" y="177229"/>
                    <a:pt x="99291" y="172276"/>
                  </a:cubicBezTo>
                  <a:cubicBezTo>
                    <a:pt x="135486" y="172276"/>
                    <a:pt x="160727" y="155131"/>
                    <a:pt x="169014" y="129033"/>
                  </a:cubicBezTo>
                  <a:lnTo>
                    <a:pt x="178539" y="96648"/>
                  </a:lnTo>
                  <a:lnTo>
                    <a:pt x="190255" y="129414"/>
                  </a:lnTo>
                  <a:cubicBezTo>
                    <a:pt x="199072" y="155173"/>
                    <a:pt x="223322" y="172451"/>
                    <a:pt x="250548" y="172372"/>
                  </a:cubicBezTo>
                  <a:lnTo>
                    <a:pt x="310270" y="172372"/>
                  </a:lnTo>
                  <a:cubicBezTo>
                    <a:pt x="310270" y="177039"/>
                    <a:pt x="310270" y="181897"/>
                    <a:pt x="310270" y="186754"/>
                  </a:cubicBezTo>
                  <a:cubicBezTo>
                    <a:pt x="309205" y="214307"/>
                    <a:pt x="314450" y="241738"/>
                    <a:pt x="325605" y="266955"/>
                  </a:cubicBezTo>
                  <a:cubicBezTo>
                    <a:pt x="321002" y="272227"/>
                    <a:pt x="318494" y="279006"/>
                    <a:pt x="318557" y="286005"/>
                  </a:cubicBezTo>
                  <a:cubicBezTo>
                    <a:pt x="318600" y="287858"/>
                    <a:pt x="318792" y="289706"/>
                    <a:pt x="319128" y="291529"/>
                  </a:cubicBezTo>
                  <a:cubicBezTo>
                    <a:pt x="319128" y="292387"/>
                    <a:pt x="319128" y="293339"/>
                    <a:pt x="319890" y="294196"/>
                  </a:cubicBezTo>
                  <a:cubicBezTo>
                    <a:pt x="320102" y="294941"/>
                    <a:pt x="320356" y="295673"/>
                    <a:pt x="320652" y="296387"/>
                  </a:cubicBezTo>
                  <a:cubicBezTo>
                    <a:pt x="321618" y="298829"/>
                    <a:pt x="322898" y="301135"/>
                    <a:pt x="324462" y="303245"/>
                  </a:cubicBezTo>
                  <a:cubicBezTo>
                    <a:pt x="323899" y="310989"/>
                    <a:pt x="321863" y="318554"/>
                    <a:pt x="318461" y="325534"/>
                  </a:cubicBezTo>
                  <a:cubicBezTo>
                    <a:pt x="310547" y="338688"/>
                    <a:pt x="308151" y="354436"/>
                    <a:pt x="311794" y="369349"/>
                  </a:cubicBezTo>
                  <a:cubicBezTo>
                    <a:pt x="315055" y="381281"/>
                    <a:pt x="323323" y="391215"/>
                    <a:pt x="334463" y="396590"/>
                  </a:cubicBezTo>
                  <a:cubicBezTo>
                    <a:pt x="347431" y="402070"/>
                    <a:pt x="361450" y="404607"/>
                    <a:pt x="375516" y="404020"/>
                  </a:cubicBezTo>
                  <a:cubicBezTo>
                    <a:pt x="384093" y="404048"/>
                    <a:pt x="392660" y="403411"/>
                    <a:pt x="401138" y="402115"/>
                  </a:cubicBezTo>
                  <a:cubicBezTo>
                    <a:pt x="406326" y="401241"/>
                    <a:pt x="409823" y="396328"/>
                    <a:pt x="408950" y="391141"/>
                  </a:cubicBezTo>
                  <a:cubicBezTo>
                    <a:pt x="408419" y="387990"/>
                    <a:pt x="406345" y="385314"/>
                    <a:pt x="403424" y="384017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3" name="그래픽 6" descr="여성 프로필">
            <a:extLst>
              <a:ext uri="{FF2B5EF4-FFF2-40B4-BE49-F238E27FC236}">
                <a16:creationId xmlns:a16="http://schemas.microsoft.com/office/drawing/2014/main" id="{0D78BBDF-033C-457A-9C8D-CC450E6C1AE1}"/>
              </a:ext>
            </a:extLst>
          </p:cNvPr>
          <p:cNvGrpSpPr/>
          <p:nvPr/>
        </p:nvGrpSpPr>
        <p:grpSpPr>
          <a:xfrm>
            <a:off x="4757936" y="2636982"/>
            <a:ext cx="914400" cy="914400"/>
            <a:chOff x="516894" y="3624320"/>
            <a:chExt cx="914400" cy="914400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7BBCAF4A-F3F1-4D0E-A133-F1EAF0D83D45}"/>
                </a:ext>
              </a:extLst>
            </p:cNvPr>
            <p:cNvSpPr/>
            <p:nvPr/>
          </p:nvSpPr>
          <p:spPr>
            <a:xfrm>
              <a:off x="669294" y="4100570"/>
              <a:ext cx="609600" cy="304800"/>
            </a:xfrm>
            <a:custGeom>
              <a:avLst/>
              <a:gdLst>
                <a:gd name="connsiteX0" fmla="*/ 609600 w 609600"/>
                <a:gd name="connsiteY0" fmla="*/ 152400 h 304800"/>
                <a:gd name="connsiteX1" fmla="*/ 579120 w 609600"/>
                <a:gd name="connsiteY1" fmla="*/ 91440 h 304800"/>
                <a:gd name="connsiteX2" fmla="*/ 430530 w 609600"/>
                <a:gd name="connsiteY2" fmla="*/ 19050 h 304800"/>
                <a:gd name="connsiteX3" fmla="*/ 304800 w 609600"/>
                <a:gd name="connsiteY3" fmla="*/ 0 h 304800"/>
                <a:gd name="connsiteX4" fmla="*/ 179070 w 609600"/>
                <a:gd name="connsiteY4" fmla="*/ 19050 h 304800"/>
                <a:gd name="connsiteX5" fmla="*/ 30480 w 609600"/>
                <a:gd name="connsiteY5" fmla="*/ 91440 h 304800"/>
                <a:gd name="connsiteX6" fmla="*/ 0 w 609600"/>
                <a:gd name="connsiteY6" fmla="*/ 152400 h 304800"/>
                <a:gd name="connsiteX7" fmla="*/ 0 w 609600"/>
                <a:gd name="connsiteY7" fmla="*/ 304800 h 304800"/>
                <a:gd name="connsiteX8" fmla="*/ 609600 w 609600"/>
                <a:gd name="connsiteY8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304800">
                  <a:moveTo>
                    <a:pt x="609600" y="152400"/>
                  </a:moveTo>
                  <a:cubicBezTo>
                    <a:pt x="609103" y="128536"/>
                    <a:pt x="597913" y="106157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89779" y="6575"/>
                    <a:pt x="347417" y="157"/>
                    <a:pt x="304800" y="0"/>
                  </a:cubicBezTo>
                  <a:cubicBezTo>
                    <a:pt x="262230" y="734"/>
                    <a:pt x="219947" y="7141"/>
                    <a:pt x="179070" y="19050"/>
                  </a:cubicBezTo>
                  <a:cubicBezTo>
                    <a:pt x="125800" y="34595"/>
                    <a:pt x="75555" y="59073"/>
                    <a:pt x="30480" y="91440"/>
                  </a:cubicBezTo>
                  <a:cubicBezTo>
                    <a:pt x="11687" y="106157"/>
                    <a:pt x="497" y="128536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E3D3663-F754-419B-935E-89FF3763823A}"/>
                </a:ext>
              </a:extLst>
            </p:cNvPr>
            <p:cNvSpPr/>
            <p:nvPr/>
          </p:nvSpPr>
          <p:spPr>
            <a:xfrm>
              <a:off x="778927" y="3695894"/>
              <a:ext cx="390525" cy="409575"/>
            </a:xfrm>
            <a:custGeom>
              <a:avLst/>
              <a:gdLst>
                <a:gd name="connsiteX0" fmla="*/ 358140 w 390525"/>
                <a:gd name="connsiteY0" fmla="*/ 324666 h 409575"/>
                <a:gd name="connsiteX1" fmla="*/ 383191 w 390525"/>
                <a:gd name="connsiteY1" fmla="*/ 144262 h 409575"/>
                <a:gd name="connsiteX2" fmla="*/ 343567 w 390525"/>
                <a:gd name="connsiteY2" fmla="*/ 59680 h 409575"/>
                <a:gd name="connsiteX3" fmla="*/ 294132 w 390525"/>
                <a:gd name="connsiteY3" fmla="*/ 59013 h 409575"/>
                <a:gd name="connsiteX4" fmla="*/ 216694 w 390525"/>
                <a:gd name="connsiteY4" fmla="*/ 6721 h 409575"/>
                <a:gd name="connsiteX5" fmla="*/ 71342 w 390525"/>
                <a:gd name="connsiteY5" fmla="*/ 25295 h 409575"/>
                <a:gd name="connsiteX6" fmla="*/ 15811 w 390525"/>
                <a:gd name="connsiteY6" fmla="*/ 165408 h 409575"/>
                <a:gd name="connsiteX7" fmla="*/ 21145 w 390525"/>
                <a:gd name="connsiteY7" fmla="*/ 355908 h 409575"/>
                <a:gd name="connsiteX8" fmla="*/ 0 w 390525"/>
                <a:gd name="connsiteY8" fmla="*/ 408771 h 409575"/>
                <a:gd name="connsiteX9" fmla="*/ 89059 w 390525"/>
                <a:gd name="connsiteY9" fmla="*/ 399246 h 409575"/>
                <a:gd name="connsiteX10" fmla="*/ 134588 w 390525"/>
                <a:gd name="connsiteY10" fmla="*/ 363432 h 409575"/>
                <a:gd name="connsiteX11" fmla="*/ 38005 w 390525"/>
                <a:gd name="connsiteY11" fmla="*/ 243989 h 409575"/>
                <a:gd name="connsiteX12" fmla="*/ 41719 w 390525"/>
                <a:gd name="connsiteY12" fmla="*/ 192744 h 409575"/>
                <a:gd name="connsiteX13" fmla="*/ 93155 w 390525"/>
                <a:gd name="connsiteY13" fmla="*/ 175695 h 409575"/>
                <a:gd name="connsiteX14" fmla="*/ 188976 w 390525"/>
                <a:gd name="connsiteY14" fmla="*/ 148739 h 409575"/>
                <a:gd name="connsiteX15" fmla="*/ 283464 w 390525"/>
                <a:gd name="connsiteY15" fmla="*/ 83969 h 409575"/>
                <a:gd name="connsiteX16" fmla="*/ 296934 w 390525"/>
                <a:gd name="connsiteY16" fmla="*/ 84072 h 409575"/>
                <a:gd name="connsiteX17" fmla="*/ 299561 w 390525"/>
                <a:gd name="connsiteY17" fmla="*/ 89303 h 409575"/>
                <a:gd name="connsiteX18" fmla="*/ 315563 w 390525"/>
                <a:gd name="connsiteY18" fmla="*/ 133499 h 409575"/>
                <a:gd name="connsiteX19" fmla="*/ 329660 w 390525"/>
                <a:gd name="connsiteY19" fmla="*/ 145881 h 409575"/>
                <a:gd name="connsiteX20" fmla="*/ 345662 w 390525"/>
                <a:gd name="connsiteY20" fmla="*/ 160836 h 409575"/>
                <a:gd name="connsiteX21" fmla="*/ 357092 w 390525"/>
                <a:gd name="connsiteY21" fmla="*/ 204079 h 409575"/>
                <a:gd name="connsiteX22" fmla="*/ 251555 w 390525"/>
                <a:gd name="connsiteY22" fmla="*/ 364290 h 409575"/>
                <a:gd name="connsiteX23" fmla="*/ 296609 w 390525"/>
                <a:gd name="connsiteY23" fmla="*/ 400485 h 409575"/>
                <a:gd name="connsiteX24" fmla="*/ 394240 w 390525"/>
                <a:gd name="connsiteY24" fmla="*/ 392579 h 409575"/>
                <a:gd name="connsiteX25" fmla="*/ 358140 w 390525"/>
                <a:gd name="connsiteY25" fmla="*/ 32466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525" h="409575">
                  <a:moveTo>
                    <a:pt x="358140" y="324666"/>
                  </a:moveTo>
                  <a:cubicBezTo>
                    <a:pt x="349377" y="290376"/>
                    <a:pt x="382905" y="204651"/>
                    <a:pt x="383191" y="144262"/>
                  </a:cubicBezTo>
                  <a:cubicBezTo>
                    <a:pt x="383191" y="95970"/>
                    <a:pt x="369475" y="74349"/>
                    <a:pt x="343567" y="59680"/>
                  </a:cubicBezTo>
                  <a:cubicBezTo>
                    <a:pt x="328612" y="51203"/>
                    <a:pt x="294132" y="59013"/>
                    <a:pt x="294132" y="59013"/>
                  </a:cubicBezTo>
                  <a:cubicBezTo>
                    <a:pt x="294132" y="59013"/>
                    <a:pt x="276320" y="25295"/>
                    <a:pt x="216694" y="6721"/>
                  </a:cubicBezTo>
                  <a:cubicBezTo>
                    <a:pt x="167698" y="-6618"/>
                    <a:pt x="115410" y="63"/>
                    <a:pt x="71342" y="25295"/>
                  </a:cubicBezTo>
                  <a:cubicBezTo>
                    <a:pt x="34480" y="49107"/>
                    <a:pt x="16669" y="75301"/>
                    <a:pt x="15811" y="165408"/>
                  </a:cubicBezTo>
                  <a:cubicBezTo>
                    <a:pt x="15049" y="247989"/>
                    <a:pt x="26384" y="321332"/>
                    <a:pt x="21145" y="355908"/>
                  </a:cubicBezTo>
                  <a:cubicBezTo>
                    <a:pt x="18730" y="375046"/>
                    <a:pt x="11450" y="393247"/>
                    <a:pt x="0" y="408771"/>
                  </a:cubicBezTo>
                  <a:cubicBezTo>
                    <a:pt x="0" y="408771"/>
                    <a:pt x="57150" y="416106"/>
                    <a:pt x="89059" y="399246"/>
                  </a:cubicBezTo>
                  <a:cubicBezTo>
                    <a:pt x="105116" y="388473"/>
                    <a:pt x="120336" y="376501"/>
                    <a:pt x="134588" y="363432"/>
                  </a:cubicBezTo>
                  <a:cubicBezTo>
                    <a:pt x="85704" y="340633"/>
                    <a:pt x="50068" y="296562"/>
                    <a:pt x="38005" y="243989"/>
                  </a:cubicBezTo>
                  <a:cubicBezTo>
                    <a:pt x="36767" y="239417"/>
                    <a:pt x="28480" y="209508"/>
                    <a:pt x="41719" y="192744"/>
                  </a:cubicBezTo>
                  <a:cubicBezTo>
                    <a:pt x="48959" y="183219"/>
                    <a:pt x="65532" y="180552"/>
                    <a:pt x="93155" y="175695"/>
                  </a:cubicBezTo>
                  <a:cubicBezTo>
                    <a:pt x="126220" y="171339"/>
                    <a:pt x="158489" y="162262"/>
                    <a:pt x="188976" y="148739"/>
                  </a:cubicBezTo>
                  <a:cubicBezTo>
                    <a:pt x="223247" y="131505"/>
                    <a:pt x="255030" y="109718"/>
                    <a:pt x="283464" y="83969"/>
                  </a:cubicBezTo>
                  <a:cubicBezTo>
                    <a:pt x="287212" y="80278"/>
                    <a:pt x="293242" y="80324"/>
                    <a:pt x="296934" y="84072"/>
                  </a:cubicBezTo>
                  <a:cubicBezTo>
                    <a:pt x="298337" y="85497"/>
                    <a:pt x="299256" y="87326"/>
                    <a:pt x="299561" y="89303"/>
                  </a:cubicBezTo>
                  <a:cubicBezTo>
                    <a:pt x="301829" y="104972"/>
                    <a:pt x="307275" y="120011"/>
                    <a:pt x="315563" y="133499"/>
                  </a:cubicBezTo>
                  <a:cubicBezTo>
                    <a:pt x="319446" y="138473"/>
                    <a:pt x="324227" y="142673"/>
                    <a:pt x="329660" y="145881"/>
                  </a:cubicBezTo>
                  <a:cubicBezTo>
                    <a:pt x="335993" y="149676"/>
                    <a:pt x="341448" y="154773"/>
                    <a:pt x="345662" y="160836"/>
                  </a:cubicBezTo>
                  <a:cubicBezTo>
                    <a:pt x="352540" y="174259"/>
                    <a:pt x="356439" y="189010"/>
                    <a:pt x="357092" y="204079"/>
                  </a:cubicBezTo>
                  <a:cubicBezTo>
                    <a:pt x="356469" y="273587"/>
                    <a:pt x="315172" y="336279"/>
                    <a:pt x="251555" y="364290"/>
                  </a:cubicBezTo>
                  <a:cubicBezTo>
                    <a:pt x="263557" y="374862"/>
                    <a:pt x="279273" y="387912"/>
                    <a:pt x="296609" y="400485"/>
                  </a:cubicBezTo>
                  <a:cubicBezTo>
                    <a:pt x="325184" y="421154"/>
                    <a:pt x="394240" y="392579"/>
                    <a:pt x="394240" y="392579"/>
                  </a:cubicBezTo>
                  <a:cubicBezTo>
                    <a:pt x="394240" y="392579"/>
                    <a:pt x="371951" y="379244"/>
                    <a:pt x="358140" y="3246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E564787-45A4-49E3-A925-F9082239A618}"/>
                </a:ext>
              </a:extLst>
            </p:cNvPr>
            <p:cNvSpPr/>
            <p:nvPr/>
          </p:nvSpPr>
          <p:spPr>
            <a:xfrm>
              <a:off x="832045" y="3804628"/>
              <a:ext cx="276225" cy="247650"/>
            </a:xfrm>
            <a:custGeom>
              <a:avLst/>
              <a:gdLst>
                <a:gd name="connsiteX0" fmla="*/ 284924 w 276225"/>
                <a:gd name="connsiteY0" fmla="*/ 95917 h 247650"/>
                <a:gd name="connsiteX1" fmla="*/ 276733 w 276225"/>
                <a:gd name="connsiteY1" fmla="*/ 62675 h 247650"/>
                <a:gd name="connsiteX2" fmla="*/ 266065 w 276225"/>
                <a:gd name="connsiteY2" fmla="*/ 53150 h 247650"/>
                <a:gd name="connsiteX3" fmla="*/ 247015 w 276225"/>
                <a:gd name="connsiteY3" fmla="*/ 36481 h 247650"/>
                <a:gd name="connsiteX4" fmla="*/ 230727 w 276225"/>
                <a:gd name="connsiteY4" fmla="*/ 0 h 247650"/>
                <a:gd name="connsiteX5" fmla="*/ 144050 w 276225"/>
                <a:gd name="connsiteY5" fmla="*/ 57150 h 247650"/>
                <a:gd name="connsiteX6" fmla="*/ 42894 w 276225"/>
                <a:gd name="connsiteY6" fmla="*/ 85725 h 247650"/>
                <a:gd name="connsiteX7" fmla="*/ 3270 w 276225"/>
                <a:gd name="connsiteY7" fmla="*/ 95726 h 247650"/>
                <a:gd name="connsiteX8" fmla="*/ 3270 w 276225"/>
                <a:gd name="connsiteY8" fmla="*/ 130112 h 247650"/>
                <a:gd name="connsiteX9" fmla="*/ 142049 w 276225"/>
                <a:gd name="connsiteY9" fmla="*/ 248317 h 247650"/>
                <a:gd name="connsiteX10" fmla="*/ 284924 w 276225"/>
                <a:gd name="connsiteY10" fmla="*/ 9591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47650">
                  <a:moveTo>
                    <a:pt x="284924" y="95917"/>
                  </a:moveTo>
                  <a:cubicBezTo>
                    <a:pt x="284416" y="84404"/>
                    <a:pt x="281632" y="73105"/>
                    <a:pt x="276733" y="62675"/>
                  </a:cubicBezTo>
                  <a:cubicBezTo>
                    <a:pt x="273943" y="58733"/>
                    <a:pt x="270296" y="55476"/>
                    <a:pt x="266065" y="53150"/>
                  </a:cubicBezTo>
                  <a:cubicBezTo>
                    <a:pt x="258780" y="48761"/>
                    <a:pt x="252331" y="43119"/>
                    <a:pt x="247015" y="36481"/>
                  </a:cubicBezTo>
                  <a:cubicBezTo>
                    <a:pt x="239351" y="25447"/>
                    <a:pt x="233826" y="13072"/>
                    <a:pt x="230727" y="0"/>
                  </a:cubicBezTo>
                  <a:cubicBezTo>
                    <a:pt x="204134" y="22328"/>
                    <a:pt x="175049" y="41504"/>
                    <a:pt x="144050" y="57150"/>
                  </a:cubicBezTo>
                  <a:cubicBezTo>
                    <a:pt x="111871" y="71464"/>
                    <a:pt x="77806" y="81087"/>
                    <a:pt x="42894" y="85725"/>
                  </a:cubicBezTo>
                  <a:cubicBezTo>
                    <a:pt x="26797" y="88582"/>
                    <a:pt x="6699" y="92107"/>
                    <a:pt x="3270" y="95726"/>
                  </a:cubicBezTo>
                  <a:cubicBezTo>
                    <a:pt x="-2445" y="103156"/>
                    <a:pt x="508" y="122111"/>
                    <a:pt x="3270" y="130112"/>
                  </a:cubicBezTo>
                  <a:cubicBezTo>
                    <a:pt x="19558" y="198787"/>
                    <a:pt x="77851" y="248317"/>
                    <a:pt x="142049" y="248317"/>
                  </a:cubicBezTo>
                  <a:cubicBezTo>
                    <a:pt x="218249" y="248317"/>
                    <a:pt x="284924" y="177070"/>
                    <a:pt x="284924" y="959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7" name="그래픽 13" descr="사용자">
            <a:extLst>
              <a:ext uri="{FF2B5EF4-FFF2-40B4-BE49-F238E27FC236}">
                <a16:creationId xmlns:a16="http://schemas.microsoft.com/office/drawing/2014/main" id="{1DBFC838-391A-4374-AEAE-0877141BA8AA}"/>
              </a:ext>
            </a:extLst>
          </p:cNvPr>
          <p:cNvGrpSpPr/>
          <p:nvPr/>
        </p:nvGrpSpPr>
        <p:grpSpPr>
          <a:xfrm>
            <a:off x="6441636" y="3750991"/>
            <a:ext cx="609600" cy="647700"/>
            <a:chOff x="4520208" y="3443643"/>
            <a:chExt cx="609600" cy="647700"/>
          </a:xfrm>
          <a:solidFill>
            <a:srgbClr val="000000"/>
          </a:solidFill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CA75DF5-1E99-4397-A3BD-C675533F2A31}"/>
                </a:ext>
              </a:extLst>
            </p:cNvPr>
            <p:cNvSpPr/>
            <p:nvPr/>
          </p:nvSpPr>
          <p:spPr>
            <a:xfrm>
              <a:off x="4672608" y="3443643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C359E3BB-7936-4F21-8616-345045F11025}"/>
                </a:ext>
              </a:extLst>
            </p:cNvPr>
            <p:cNvSpPr/>
            <p:nvPr/>
          </p:nvSpPr>
          <p:spPr>
            <a:xfrm>
              <a:off x="4520208" y="3786543"/>
              <a:ext cx="609600" cy="304800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5773852-8596-409E-963E-43BB56D751BA}"/>
              </a:ext>
            </a:extLst>
          </p:cNvPr>
          <p:cNvCxnSpPr>
            <a:cxnSpLocks/>
            <a:stCxn id="8" idx="7"/>
            <a:endCxn id="25" idx="2"/>
          </p:cNvCxnSpPr>
          <p:nvPr/>
        </p:nvCxnSpPr>
        <p:spPr>
          <a:xfrm flipH="1">
            <a:off x="5363536" y="2563158"/>
            <a:ext cx="580064" cy="205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51AC4E6-CF70-490B-9D7F-2EEF0C672B7A}"/>
              </a:ext>
            </a:extLst>
          </p:cNvPr>
          <p:cNvCxnSpPr>
            <a:cxnSpLocks/>
            <a:stCxn id="8" idx="8"/>
            <a:endCxn id="18" idx="28"/>
          </p:cNvCxnSpPr>
          <p:nvPr/>
        </p:nvCxnSpPr>
        <p:spPr>
          <a:xfrm>
            <a:off x="6553200" y="2563158"/>
            <a:ext cx="848280" cy="235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래픽 11" descr="학교 소년">
            <a:extLst>
              <a:ext uri="{FF2B5EF4-FFF2-40B4-BE49-F238E27FC236}">
                <a16:creationId xmlns:a16="http://schemas.microsoft.com/office/drawing/2014/main" id="{6717A98C-883A-4D97-B6B0-4FA052E3849A}"/>
              </a:ext>
            </a:extLst>
          </p:cNvPr>
          <p:cNvGrpSpPr/>
          <p:nvPr/>
        </p:nvGrpSpPr>
        <p:grpSpPr>
          <a:xfrm>
            <a:off x="5515999" y="3606060"/>
            <a:ext cx="914400" cy="914400"/>
            <a:chOff x="2631603" y="3988554"/>
            <a:chExt cx="914400" cy="914400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CEFE8AC-E11F-4FD4-8572-A9F2348A37C8}"/>
                </a:ext>
              </a:extLst>
            </p:cNvPr>
            <p:cNvSpPr/>
            <p:nvPr/>
          </p:nvSpPr>
          <p:spPr>
            <a:xfrm>
              <a:off x="2841153" y="4502904"/>
              <a:ext cx="495300" cy="266700"/>
            </a:xfrm>
            <a:custGeom>
              <a:avLst/>
              <a:gdLst>
                <a:gd name="connsiteX0" fmla="*/ 470535 w 495300"/>
                <a:gd name="connsiteY0" fmla="*/ 91440 h 266700"/>
                <a:gd name="connsiteX1" fmla="*/ 349854 w 495300"/>
                <a:gd name="connsiteY1" fmla="*/ 19050 h 266700"/>
                <a:gd name="connsiteX2" fmla="*/ 247650 w 495300"/>
                <a:gd name="connsiteY2" fmla="*/ 0 h 266700"/>
                <a:gd name="connsiteX3" fmla="*/ 145447 w 495300"/>
                <a:gd name="connsiteY3" fmla="*/ 19050 h 266700"/>
                <a:gd name="connsiteX4" fmla="*/ 24765 w 495300"/>
                <a:gd name="connsiteY4" fmla="*/ 91440 h 266700"/>
                <a:gd name="connsiteX5" fmla="*/ 0 w 495300"/>
                <a:gd name="connsiteY5" fmla="*/ 152400 h 266700"/>
                <a:gd name="connsiteX6" fmla="*/ 0 w 495300"/>
                <a:gd name="connsiteY6" fmla="*/ 266700 h 266700"/>
                <a:gd name="connsiteX7" fmla="*/ 238125 w 495300"/>
                <a:gd name="connsiteY7" fmla="*/ 266700 h 266700"/>
                <a:gd name="connsiteX8" fmla="*/ 238125 w 495300"/>
                <a:gd name="connsiteY8" fmla="*/ 77819 h 266700"/>
                <a:gd name="connsiteX9" fmla="*/ 146209 w 495300"/>
                <a:gd name="connsiteY9" fmla="*/ 122682 h 266700"/>
                <a:gd name="connsiteX10" fmla="*/ 142304 w 495300"/>
                <a:gd name="connsiteY10" fmla="*/ 123635 h 266700"/>
                <a:gd name="connsiteX11" fmla="*/ 136970 w 495300"/>
                <a:gd name="connsiteY11" fmla="*/ 121825 h 266700"/>
                <a:gd name="connsiteX12" fmla="*/ 133446 w 495300"/>
                <a:gd name="connsiteY12" fmla="*/ 113252 h 266700"/>
                <a:gd name="connsiteX13" fmla="*/ 145161 w 495300"/>
                <a:gd name="connsiteY13" fmla="*/ 39624 h 266700"/>
                <a:gd name="connsiteX14" fmla="*/ 151543 w 495300"/>
                <a:gd name="connsiteY14" fmla="*/ 37148 h 266700"/>
                <a:gd name="connsiteX15" fmla="*/ 188500 w 495300"/>
                <a:gd name="connsiteY15" fmla="*/ 26575 h 266700"/>
                <a:gd name="connsiteX16" fmla="*/ 285299 w 495300"/>
                <a:gd name="connsiteY16" fmla="*/ 48001 h 266700"/>
                <a:gd name="connsiteX17" fmla="*/ 307086 w 495300"/>
                <a:gd name="connsiteY17" fmla="*/ 26003 h 266700"/>
                <a:gd name="connsiteX18" fmla="*/ 343472 w 495300"/>
                <a:gd name="connsiteY18" fmla="*/ 37052 h 266700"/>
                <a:gd name="connsiteX19" fmla="*/ 350139 w 495300"/>
                <a:gd name="connsiteY19" fmla="*/ 39529 h 266700"/>
                <a:gd name="connsiteX20" fmla="*/ 361950 w 495300"/>
                <a:gd name="connsiteY20" fmla="*/ 113252 h 266700"/>
                <a:gd name="connsiteX21" fmla="*/ 358426 w 495300"/>
                <a:gd name="connsiteY21" fmla="*/ 121825 h 266700"/>
                <a:gd name="connsiteX22" fmla="*/ 353092 w 495300"/>
                <a:gd name="connsiteY22" fmla="*/ 123635 h 266700"/>
                <a:gd name="connsiteX23" fmla="*/ 349187 w 495300"/>
                <a:gd name="connsiteY23" fmla="*/ 122682 h 266700"/>
                <a:gd name="connsiteX24" fmla="*/ 257175 w 495300"/>
                <a:gd name="connsiteY24" fmla="*/ 77819 h 266700"/>
                <a:gd name="connsiteX25" fmla="*/ 257175 w 495300"/>
                <a:gd name="connsiteY25" fmla="*/ 266700 h 266700"/>
                <a:gd name="connsiteX26" fmla="*/ 495300 w 495300"/>
                <a:gd name="connsiteY26" fmla="*/ 266700 h 266700"/>
                <a:gd name="connsiteX27" fmla="*/ 495300 w 495300"/>
                <a:gd name="connsiteY27" fmla="*/ 152400 h 266700"/>
                <a:gd name="connsiteX28" fmla="*/ 470535 w 495300"/>
                <a:gd name="connsiteY28" fmla="*/ 9144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5300" h="266700">
                  <a:moveTo>
                    <a:pt x="470535" y="91440"/>
                  </a:moveTo>
                  <a:cubicBezTo>
                    <a:pt x="436256" y="58552"/>
                    <a:pt x="395008" y="33809"/>
                    <a:pt x="349854" y="19050"/>
                  </a:cubicBezTo>
                  <a:cubicBezTo>
                    <a:pt x="317192" y="6664"/>
                    <a:pt x="282580" y="212"/>
                    <a:pt x="247650" y="0"/>
                  </a:cubicBezTo>
                  <a:cubicBezTo>
                    <a:pt x="212777" y="785"/>
                    <a:pt x="178262" y="7218"/>
                    <a:pt x="145447" y="19050"/>
                  </a:cubicBezTo>
                  <a:cubicBezTo>
                    <a:pt x="100988" y="35298"/>
                    <a:pt x="60031" y="59866"/>
                    <a:pt x="24765" y="91440"/>
                  </a:cubicBezTo>
                  <a:cubicBezTo>
                    <a:pt x="8837" y="107727"/>
                    <a:pt x="-58" y="129619"/>
                    <a:pt x="0" y="152400"/>
                  </a:cubicBezTo>
                  <a:lnTo>
                    <a:pt x="0" y="266700"/>
                  </a:lnTo>
                  <a:lnTo>
                    <a:pt x="238125" y="266700"/>
                  </a:lnTo>
                  <a:lnTo>
                    <a:pt x="238125" y="77819"/>
                  </a:lnTo>
                  <a:lnTo>
                    <a:pt x="146209" y="122682"/>
                  </a:lnTo>
                  <a:cubicBezTo>
                    <a:pt x="145007" y="123319"/>
                    <a:pt x="143665" y="123646"/>
                    <a:pt x="142304" y="123635"/>
                  </a:cubicBezTo>
                  <a:cubicBezTo>
                    <a:pt x="140370" y="123665"/>
                    <a:pt x="138486" y="123025"/>
                    <a:pt x="136970" y="121825"/>
                  </a:cubicBezTo>
                  <a:cubicBezTo>
                    <a:pt x="134218" y="119904"/>
                    <a:pt x="132841" y="116554"/>
                    <a:pt x="133446" y="113252"/>
                  </a:cubicBezTo>
                  <a:lnTo>
                    <a:pt x="145161" y="39624"/>
                  </a:lnTo>
                  <a:lnTo>
                    <a:pt x="151543" y="37148"/>
                  </a:lnTo>
                  <a:cubicBezTo>
                    <a:pt x="164497" y="32766"/>
                    <a:pt x="176689" y="29337"/>
                    <a:pt x="188500" y="26575"/>
                  </a:cubicBezTo>
                  <a:cubicBezTo>
                    <a:pt x="209313" y="59222"/>
                    <a:pt x="252652" y="68815"/>
                    <a:pt x="285299" y="48001"/>
                  </a:cubicBezTo>
                  <a:cubicBezTo>
                    <a:pt x="294110" y="42384"/>
                    <a:pt x="301554" y="34868"/>
                    <a:pt x="307086" y="26003"/>
                  </a:cubicBezTo>
                  <a:cubicBezTo>
                    <a:pt x="319430" y="28937"/>
                    <a:pt x="331581" y="32627"/>
                    <a:pt x="343472" y="37052"/>
                  </a:cubicBezTo>
                  <a:lnTo>
                    <a:pt x="350139" y="39529"/>
                  </a:lnTo>
                  <a:lnTo>
                    <a:pt x="361950" y="113252"/>
                  </a:lnTo>
                  <a:cubicBezTo>
                    <a:pt x="362555" y="116554"/>
                    <a:pt x="361178" y="119904"/>
                    <a:pt x="358426" y="121825"/>
                  </a:cubicBezTo>
                  <a:cubicBezTo>
                    <a:pt x="356910" y="123025"/>
                    <a:pt x="355026" y="123665"/>
                    <a:pt x="353092" y="123635"/>
                  </a:cubicBezTo>
                  <a:cubicBezTo>
                    <a:pt x="351731" y="123646"/>
                    <a:pt x="350389" y="123319"/>
                    <a:pt x="349187" y="122682"/>
                  </a:cubicBezTo>
                  <a:lnTo>
                    <a:pt x="257175" y="77819"/>
                  </a:lnTo>
                  <a:lnTo>
                    <a:pt x="257175" y="266700"/>
                  </a:lnTo>
                  <a:lnTo>
                    <a:pt x="495300" y="266700"/>
                  </a:lnTo>
                  <a:lnTo>
                    <a:pt x="495300" y="152400"/>
                  </a:lnTo>
                  <a:cubicBezTo>
                    <a:pt x="495358" y="129619"/>
                    <a:pt x="486464" y="107727"/>
                    <a:pt x="470535" y="91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F0D6F618-06C8-46CA-B20A-0107F5BDF462}"/>
                </a:ext>
              </a:extLst>
            </p:cNvPr>
            <p:cNvSpPr/>
            <p:nvPr/>
          </p:nvSpPr>
          <p:spPr>
            <a:xfrm>
              <a:off x="2947643" y="4237252"/>
              <a:ext cx="276225" cy="219075"/>
            </a:xfrm>
            <a:custGeom>
              <a:avLst/>
              <a:gdLst>
                <a:gd name="connsiteX0" fmla="*/ 262033 w 276225"/>
                <a:gd name="connsiteY0" fmla="*/ 59817 h 219075"/>
                <a:gd name="connsiteX1" fmla="*/ 222409 w 276225"/>
                <a:gd name="connsiteY1" fmla="*/ 0 h 219075"/>
                <a:gd name="connsiteX2" fmla="*/ 166402 w 276225"/>
                <a:gd name="connsiteY2" fmla="*/ 45339 h 219075"/>
                <a:gd name="connsiteX3" fmla="*/ 74486 w 276225"/>
                <a:gd name="connsiteY3" fmla="*/ 87154 h 219075"/>
                <a:gd name="connsiteX4" fmla="*/ 62411 w 276225"/>
                <a:gd name="connsiteY4" fmla="*/ 81183 h 219075"/>
                <a:gd name="connsiteX5" fmla="*/ 65627 w 276225"/>
                <a:gd name="connsiteY5" fmla="*/ 70580 h 219075"/>
                <a:gd name="connsiteX6" fmla="*/ 86677 w 276225"/>
                <a:gd name="connsiteY6" fmla="*/ 41339 h 219075"/>
                <a:gd name="connsiteX7" fmla="*/ 89535 w 276225"/>
                <a:gd name="connsiteY7" fmla="*/ 34480 h 219075"/>
                <a:gd name="connsiteX8" fmla="*/ 69247 w 276225"/>
                <a:gd name="connsiteY8" fmla="*/ 52102 h 219075"/>
                <a:gd name="connsiteX9" fmla="*/ 18193 w 276225"/>
                <a:gd name="connsiteY9" fmla="*/ 77152 h 219075"/>
                <a:gd name="connsiteX10" fmla="*/ 2857 w 276225"/>
                <a:gd name="connsiteY10" fmla="*/ 110585 h 219075"/>
                <a:gd name="connsiteX11" fmla="*/ 0 w 276225"/>
                <a:gd name="connsiteY11" fmla="*/ 132302 h 219075"/>
                <a:gd name="connsiteX12" fmla="*/ 198534 w 276225"/>
                <a:gd name="connsiteY12" fmla="*/ 216181 h 219075"/>
                <a:gd name="connsiteX13" fmla="*/ 281464 w 276225"/>
                <a:gd name="connsiteY13" fmla="*/ 134588 h 219075"/>
                <a:gd name="connsiteX14" fmla="*/ 262033 w 276225"/>
                <a:gd name="connsiteY14" fmla="*/ 5981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6225" h="219075">
                  <a:moveTo>
                    <a:pt x="262033" y="59817"/>
                  </a:moveTo>
                  <a:cubicBezTo>
                    <a:pt x="252379" y="37739"/>
                    <a:pt x="238973" y="17500"/>
                    <a:pt x="222409" y="0"/>
                  </a:cubicBezTo>
                  <a:cubicBezTo>
                    <a:pt x="205755" y="17446"/>
                    <a:pt x="186933" y="32683"/>
                    <a:pt x="166402" y="45339"/>
                  </a:cubicBezTo>
                  <a:cubicBezTo>
                    <a:pt x="137140" y="62125"/>
                    <a:pt x="106367" y="76125"/>
                    <a:pt x="74486" y="87154"/>
                  </a:cubicBezTo>
                  <a:cubicBezTo>
                    <a:pt x="69502" y="88840"/>
                    <a:pt x="64097" y="86166"/>
                    <a:pt x="62411" y="81183"/>
                  </a:cubicBezTo>
                  <a:cubicBezTo>
                    <a:pt x="61106" y="77325"/>
                    <a:pt x="62398" y="73063"/>
                    <a:pt x="65627" y="70580"/>
                  </a:cubicBezTo>
                  <a:cubicBezTo>
                    <a:pt x="74610" y="62412"/>
                    <a:pt x="81782" y="52449"/>
                    <a:pt x="86677" y="41339"/>
                  </a:cubicBezTo>
                  <a:cubicBezTo>
                    <a:pt x="87821" y="38862"/>
                    <a:pt x="88773" y="36671"/>
                    <a:pt x="89535" y="34480"/>
                  </a:cubicBezTo>
                  <a:cubicBezTo>
                    <a:pt x="83329" y="40966"/>
                    <a:pt x="76538" y="46865"/>
                    <a:pt x="69247" y="52102"/>
                  </a:cubicBezTo>
                  <a:cubicBezTo>
                    <a:pt x="53678" y="63130"/>
                    <a:pt x="36442" y="71587"/>
                    <a:pt x="18193" y="77152"/>
                  </a:cubicBezTo>
                  <a:cubicBezTo>
                    <a:pt x="10958" y="87195"/>
                    <a:pt x="5748" y="98550"/>
                    <a:pt x="2857" y="110585"/>
                  </a:cubicBezTo>
                  <a:cubicBezTo>
                    <a:pt x="1412" y="117751"/>
                    <a:pt x="456" y="125007"/>
                    <a:pt x="0" y="132302"/>
                  </a:cubicBezTo>
                  <a:cubicBezTo>
                    <a:pt x="31661" y="210288"/>
                    <a:pt x="120547" y="247842"/>
                    <a:pt x="198534" y="216181"/>
                  </a:cubicBezTo>
                  <a:cubicBezTo>
                    <a:pt x="235879" y="201020"/>
                    <a:pt x="265698" y="171682"/>
                    <a:pt x="281464" y="134588"/>
                  </a:cubicBezTo>
                  <a:cubicBezTo>
                    <a:pt x="278007" y="108976"/>
                    <a:pt x="271483" y="83871"/>
                    <a:pt x="262033" y="5981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1185BE53-3E2F-49A4-A3F1-3586C05E5F1D}"/>
                </a:ext>
              </a:extLst>
            </p:cNvPr>
            <p:cNvSpPr/>
            <p:nvPr/>
          </p:nvSpPr>
          <p:spPr>
            <a:xfrm>
              <a:off x="2926878" y="4098708"/>
              <a:ext cx="323850" cy="228600"/>
            </a:xfrm>
            <a:custGeom>
              <a:avLst/>
              <a:gdLst>
                <a:gd name="connsiteX0" fmla="*/ 25908 w 323850"/>
                <a:gd name="connsiteY0" fmla="*/ 201409 h 228600"/>
                <a:gd name="connsiteX1" fmla="*/ 31051 w 323850"/>
                <a:gd name="connsiteY1" fmla="*/ 198075 h 228600"/>
                <a:gd name="connsiteX2" fmla="*/ 78676 w 323850"/>
                <a:gd name="connsiteY2" fmla="*/ 175215 h 228600"/>
                <a:gd name="connsiteX3" fmla="*/ 114300 w 323850"/>
                <a:gd name="connsiteY3" fmla="*/ 137496 h 228600"/>
                <a:gd name="connsiteX4" fmla="*/ 122968 w 323850"/>
                <a:gd name="connsiteY4" fmla="*/ 132829 h 228600"/>
                <a:gd name="connsiteX5" fmla="*/ 131064 w 323850"/>
                <a:gd name="connsiteY5" fmla="*/ 138354 h 228600"/>
                <a:gd name="connsiteX6" fmla="*/ 124492 w 323850"/>
                <a:gd name="connsiteY6" fmla="*/ 187979 h 228600"/>
                <a:gd name="connsiteX7" fmla="*/ 120682 w 323850"/>
                <a:gd name="connsiteY7" fmla="*/ 195408 h 228600"/>
                <a:gd name="connsiteX8" fmla="*/ 176975 w 323850"/>
                <a:gd name="connsiteY8" fmla="*/ 167595 h 228600"/>
                <a:gd name="connsiteX9" fmla="*/ 235458 w 323850"/>
                <a:gd name="connsiteY9" fmla="*/ 118446 h 228600"/>
                <a:gd name="connsiteX10" fmla="*/ 242221 w 323850"/>
                <a:gd name="connsiteY10" fmla="*/ 115017 h 228600"/>
                <a:gd name="connsiteX11" fmla="*/ 249460 w 323850"/>
                <a:gd name="connsiteY11" fmla="*/ 117589 h 228600"/>
                <a:gd name="connsiteX12" fmla="*/ 300514 w 323850"/>
                <a:gd name="connsiteY12" fmla="*/ 191217 h 228600"/>
                <a:gd name="connsiteX13" fmla="*/ 314801 w 323850"/>
                <a:gd name="connsiteY13" fmla="*/ 236366 h 228600"/>
                <a:gd name="connsiteX14" fmla="*/ 326231 w 323850"/>
                <a:gd name="connsiteY14" fmla="*/ 204933 h 228600"/>
                <a:gd name="connsiteX15" fmla="*/ 267462 w 323850"/>
                <a:gd name="connsiteY15" fmla="*/ 79680 h 228600"/>
                <a:gd name="connsiteX16" fmla="*/ 299275 w 323850"/>
                <a:gd name="connsiteY16" fmla="*/ 63963 h 228600"/>
                <a:gd name="connsiteX17" fmla="*/ 302724 w 323850"/>
                <a:gd name="connsiteY17" fmla="*/ 52904 h 228600"/>
                <a:gd name="connsiteX18" fmla="*/ 294132 w 323850"/>
                <a:gd name="connsiteY18" fmla="*/ 48628 h 228600"/>
                <a:gd name="connsiteX19" fmla="*/ 248888 w 323850"/>
                <a:gd name="connsiteY19" fmla="*/ 56820 h 228600"/>
                <a:gd name="connsiteX20" fmla="*/ 260033 w 323850"/>
                <a:gd name="connsiteY20" fmla="*/ 40722 h 228600"/>
                <a:gd name="connsiteX21" fmla="*/ 258985 w 323850"/>
                <a:gd name="connsiteY21" fmla="*/ 30150 h 228600"/>
                <a:gd name="connsiteX22" fmla="*/ 248412 w 323850"/>
                <a:gd name="connsiteY22" fmla="*/ 29578 h 228600"/>
                <a:gd name="connsiteX23" fmla="*/ 224409 w 323850"/>
                <a:gd name="connsiteY23" fmla="*/ 47676 h 228600"/>
                <a:gd name="connsiteX24" fmla="*/ 200501 w 323850"/>
                <a:gd name="connsiteY24" fmla="*/ 4146 h 228600"/>
                <a:gd name="connsiteX25" fmla="*/ 189332 w 323850"/>
                <a:gd name="connsiteY25" fmla="*/ 1071 h 228600"/>
                <a:gd name="connsiteX26" fmla="*/ 185261 w 323850"/>
                <a:gd name="connsiteY26" fmla="*/ 9290 h 228600"/>
                <a:gd name="connsiteX27" fmla="*/ 190500 w 323850"/>
                <a:gd name="connsiteY27" fmla="*/ 44437 h 228600"/>
                <a:gd name="connsiteX28" fmla="*/ 162877 w 323850"/>
                <a:gd name="connsiteY28" fmla="*/ 41961 h 228600"/>
                <a:gd name="connsiteX29" fmla="*/ 0 w 323850"/>
                <a:gd name="connsiteY29" fmla="*/ 205029 h 228600"/>
                <a:gd name="connsiteX30" fmla="*/ 8668 w 323850"/>
                <a:gd name="connsiteY30" fmla="*/ 233604 h 228600"/>
                <a:gd name="connsiteX31" fmla="*/ 25908 w 323850"/>
                <a:gd name="connsiteY31" fmla="*/ 20140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850" h="228600">
                  <a:moveTo>
                    <a:pt x="25908" y="201409"/>
                  </a:moveTo>
                  <a:cubicBezTo>
                    <a:pt x="27208" y="199761"/>
                    <a:pt x="29017" y="198590"/>
                    <a:pt x="31051" y="198075"/>
                  </a:cubicBezTo>
                  <a:cubicBezTo>
                    <a:pt x="48106" y="193206"/>
                    <a:pt x="64210" y="185476"/>
                    <a:pt x="78676" y="175215"/>
                  </a:cubicBezTo>
                  <a:cubicBezTo>
                    <a:pt x="92717" y="164881"/>
                    <a:pt x="104784" y="152104"/>
                    <a:pt x="114300" y="137496"/>
                  </a:cubicBezTo>
                  <a:cubicBezTo>
                    <a:pt x="116099" y="134452"/>
                    <a:pt x="119436" y="132656"/>
                    <a:pt x="122968" y="132829"/>
                  </a:cubicBezTo>
                  <a:cubicBezTo>
                    <a:pt x="126480" y="133034"/>
                    <a:pt x="129592" y="135158"/>
                    <a:pt x="131064" y="138354"/>
                  </a:cubicBezTo>
                  <a:cubicBezTo>
                    <a:pt x="131921" y="140163"/>
                    <a:pt x="139065" y="157404"/>
                    <a:pt x="124492" y="187979"/>
                  </a:cubicBezTo>
                  <a:cubicBezTo>
                    <a:pt x="123253" y="190646"/>
                    <a:pt x="121920" y="193122"/>
                    <a:pt x="120682" y="195408"/>
                  </a:cubicBezTo>
                  <a:cubicBezTo>
                    <a:pt x="140111" y="187549"/>
                    <a:pt x="158927" y="178253"/>
                    <a:pt x="176975" y="167595"/>
                  </a:cubicBezTo>
                  <a:cubicBezTo>
                    <a:pt x="198857" y="154285"/>
                    <a:pt x="218580" y="137712"/>
                    <a:pt x="235458" y="118446"/>
                  </a:cubicBezTo>
                  <a:cubicBezTo>
                    <a:pt x="237140" y="116416"/>
                    <a:pt x="239589" y="115175"/>
                    <a:pt x="242221" y="115017"/>
                  </a:cubicBezTo>
                  <a:cubicBezTo>
                    <a:pt x="244888" y="114820"/>
                    <a:pt x="247515" y="115754"/>
                    <a:pt x="249460" y="117589"/>
                  </a:cubicBezTo>
                  <a:cubicBezTo>
                    <a:pt x="271035" y="138636"/>
                    <a:pt x="288367" y="163632"/>
                    <a:pt x="300514" y="191217"/>
                  </a:cubicBezTo>
                  <a:cubicBezTo>
                    <a:pt x="306327" y="205914"/>
                    <a:pt x="311101" y="221001"/>
                    <a:pt x="314801" y="236366"/>
                  </a:cubicBezTo>
                  <a:cubicBezTo>
                    <a:pt x="321718" y="227294"/>
                    <a:pt x="325705" y="216329"/>
                    <a:pt x="326231" y="204933"/>
                  </a:cubicBezTo>
                  <a:cubicBezTo>
                    <a:pt x="326282" y="156511"/>
                    <a:pt x="304735" y="110589"/>
                    <a:pt x="267462" y="79680"/>
                  </a:cubicBezTo>
                  <a:lnTo>
                    <a:pt x="299275" y="63963"/>
                  </a:lnTo>
                  <a:cubicBezTo>
                    <a:pt x="303282" y="61861"/>
                    <a:pt x="304826" y="56910"/>
                    <a:pt x="302724" y="52904"/>
                  </a:cubicBezTo>
                  <a:cubicBezTo>
                    <a:pt x="301081" y="49775"/>
                    <a:pt x="297618" y="48051"/>
                    <a:pt x="294132" y="48628"/>
                  </a:cubicBezTo>
                  <a:lnTo>
                    <a:pt x="248888" y="56820"/>
                  </a:lnTo>
                  <a:lnTo>
                    <a:pt x="260033" y="40722"/>
                  </a:lnTo>
                  <a:cubicBezTo>
                    <a:pt x="262285" y="37409"/>
                    <a:pt x="261844" y="32957"/>
                    <a:pt x="258985" y="30150"/>
                  </a:cubicBezTo>
                  <a:cubicBezTo>
                    <a:pt x="256091" y="27362"/>
                    <a:pt x="251590" y="27119"/>
                    <a:pt x="248412" y="29578"/>
                  </a:cubicBezTo>
                  <a:lnTo>
                    <a:pt x="224409" y="47676"/>
                  </a:lnTo>
                  <a:lnTo>
                    <a:pt x="200501" y="4146"/>
                  </a:lnTo>
                  <a:cubicBezTo>
                    <a:pt x="198267" y="212"/>
                    <a:pt x="193266" y="-1164"/>
                    <a:pt x="189332" y="1071"/>
                  </a:cubicBezTo>
                  <a:cubicBezTo>
                    <a:pt x="186425" y="2722"/>
                    <a:pt x="184814" y="5976"/>
                    <a:pt x="185261" y="9290"/>
                  </a:cubicBezTo>
                  <a:lnTo>
                    <a:pt x="190500" y="44437"/>
                  </a:lnTo>
                  <a:cubicBezTo>
                    <a:pt x="181378" y="42840"/>
                    <a:pt x="172138" y="42012"/>
                    <a:pt x="162877" y="41961"/>
                  </a:cubicBezTo>
                  <a:cubicBezTo>
                    <a:pt x="72892" y="42065"/>
                    <a:pt x="0" y="115043"/>
                    <a:pt x="0" y="205029"/>
                  </a:cubicBezTo>
                  <a:cubicBezTo>
                    <a:pt x="191" y="215172"/>
                    <a:pt x="3192" y="225063"/>
                    <a:pt x="8668" y="233604"/>
                  </a:cubicBezTo>
                  <a:cubicBezTo>
                    <a:pt x="12743" y="222057"/>
                    <a:pt x="18557" y="211201"/>
                    <a:pt x="25908" y="201409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36" name="그래픽 6" descr="여성 프로필">
            <a:extLst>
              <a:ext uri="{FF2B5EF4-FFF2-40B4-BE49-F238E27FC236}">
                <a16:creationId xmlns:a16="http://schemas.microsoft.com/office/drawing/2014/main" id="{3D3C3027-D5EA-4FC7-A159-F5C72378A44D}"/>
              </a:ext>
            </a:extLst>
          </p:cNvPr>
          <p:cNvGrpSpPr/>
          <p:nvPr/>
        </p:nvGrpSpPr>
        <p:grpSpPr>
          <a:xfrm>
            <a:off x="7735416" y="3636691"/>
            <a:ext cx="914400" cy="914400"/>
            <a:chOff x="516894" y="3624320"/>
            <a:chExt cx="914400" cy="914400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4D3857A-7A4E-424E-AE29-D93543E22925}"/>
                </a:ext>
              </a:extLst>
            </p:cNvPr>
            <p:cNvSpPr/>
            <p:nvPr/>
          </p:nvSpPr>
          <p:spPr>
            <a:xfrm>
              <a:off x="669294" y="4100570"/>
              <a:ext cx="609600" cy="304800"/>
            </a:xfrm>
            <a:custGeom>
              <a:avLst/>
              <a:gdLst>
                <a:gd name="connsiteX0" fmla="*/ 609600 w 609600"/>
                <a:gd name="connsiteY0" fmla="*/ 152400 h 304800"/>
                <a:gd name="connsiteX1" fmla="*/ 579120 w 609600"/>
                <a:gd name="connsiteY1" fmla="*/ 91440 h 304800"/>
                <a:gd name="connsiteX2" fmla="*/ 430530 w 609600"/>
                <a:gd name="connsiteY2" fmla="*/ 19050 h 304800"/>
                <a:gd name="connsiteX3" fmla="*/ 304800 w 609600"/>
                <a:gd name="connsiteY3" fmla="*/ 0 h 304800"/>
                <a:gd name="connsiteX4" fmla="*/ 179070 w 609600"/>
                <a:gd name="connsiteY4" fmla="*/ 19050 h 304800"/>
                <a:gd name="connsiteX5" fmla="*/ 30480 w 609600"/>
                <a:gd name="connsiteY5" fmla="*/ 91440 h 304800"/>
                <a:gd name="connsiteX6" fmla="*/ 0 w 609600"/>
                <a:gd name="connsiteY6" fmla="*/ 152400 h 304800"/>
                <a:gd name="connsiteX7" fmla="*/ 0 w 609600"/>
                <a:gd name="connsiteY7" fmla="*/ 304800 h 304800"/>
                <a:gd name="connsiteX8" fmla="*/ 609600 w 609600"/>
                <a:gd name="connsiteY8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304800">
                  <a:moveTo>
                    <a:pt x="609600" y="152400"/>
                  </a:moveTo>
                  <a:cubicBezTo>
                    <a:pt x="609103" y="128536"/>
                    <a:pt x="597913" y="106157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89779" y="6575"/>
                    <a:pt x="347417" y="157"/>
                    <a:pt x="304800" y="0"/>
                  </a:cubicBezTo>
                  <a:cubicBezTo>
                    <a:pt x="262230" y="734"/>
                    <a:pt x="219947" y="7141"/>
                    <a:pt x="179070" y="19050"/>
                  </a:cubicBezTo>
                  <a:cubicBezTo>
                    <a:pt x="125800" y="34595"/>
                    <a:pt x="75555" y="59073"/>
                    <a:pt x="30480" y="91440"/>
                  </a:cubicBezTo>
                  <a:cubicBezTo>
                    <a:pt x="11687" y="106157"/>
                    <a:pt x="497" y="128536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418F15-22F1-4249-857B-611E8624F864}"/>
                </a:ext>
              </a:extLst>
            </p:cNvPr>
            <p:cNvSpPr/>
            <p:nvPr/>
          </p:nvSpPr>
          <p:spPr>
            <a:xfrm>
              <a:off x="778927" y="3695894"/>
              <a:ext cx="390525" cy="409575"/>
            </a:xfrm>
            <a:custGeom>
              <a:avLst/>
              <a:gdLst>
                <a:gd name="connsiteX0" fmla="*/ 358140 w 390525"/>
                <a:gd name="connsiteY0" fmla="*/ 324666 h 409575"/>
                <a:gd name="connsiteX1" fmla="*/ 383191 w 390525"/>
                <a:gd name="connsiteY1" fmla="*/ 144262 h 409575"/>
                <a:gd name="connsiteX2" fmla="*/ 343567 w 390525"/>
                <a:gd name="connsiteY2" fmla="*/ 59680 h 409575"/>
                <a:gd name="connsiteX3" fmla="*/ 294132 w 390525"/>
                <a:gd name="connsiteY3" fmla="*/ 59013 h 409575"/>
                <a:gd name="connsiteX4" fmla="*/ 216694 w 390525"/>
                <a:gd name="connsiteY4" fmla="*/ 6721 h 409575"/>
                <a:gd name="connsiteX5" fmla="*/ 71342 w 390525"/>
                <a:gd name="connsiteY5" fmla="*/ 25295 h 409575"/>
                <a:gd name="connsiteX6" fmla="*/ 15811 w 390525"/>
                <a:gd name="connsiteY6" fmla="*/ 165408 h 409575"/>
                <a:gd name="connsiteX7" fmla="*/ 21145 w 390525"/>
                <a:gd name="connsiteY7" fmla="*/ 355908 h 409575"/>
                <a:gd name="connsiteX8" fmla="*/ 0 w 390525"/>
                <a:gd name="connsiteY8" fmla="*/ 408771 h 409575"/>
                <a:gd name="connsiteX9" fmla="*/ 89059 w 390525"/>
                <a:gd name="connsiteY9" fmla="*/ 399246 h 409575"/>
                <a:gd name="connsiteX10" fmla="*/ 134588 w 390525"/>
                <a:gd name="connsiteY10" fmla="*/ 363432 h 409575"/>
                <a:gd name="connsiteX11" fmla="*/ 38005 w 390525"/>
                <a:gd name="connsiteY11" fmla="*/ 243989 h 409575"/>
                <a:gd name="connsiteX12" fmla="*/ 41719 w 390525"/>
                <a:gd name="connsiteY12" fmla="*/ 192744 h 409575"/>
                <a:gd name="connsiteX13" fmla="*/ 93155 w 390525"/>
                <a:gd name="connsiteY13" fmla="*/ 175695 h 409575"/>
                <a:gd name="connsiteX14" fmla="*/ 188976 w 390525"/>
                <a:gd name="connsiteY14" fmla="*/ 148739 h 409575"/>
                <a:gd name="connsiteX15" fmla="*/ 283464 w 390525"/>
                <a:gd name="connsiteY15" fmla="*/ 83969 h 409575"/>
                <a:gd name="connsiteX16" fmla="*/ 296934 w 390525"/>
                <a:gd name="connsiteY16" fmla="*/ 84072 h 409575"/>
                <a:gd name="connsiteX17" fmla="*/ 299561 w 390525"/>
                <a:gd name="connsiteY17" fmla="*/ 89303 h 409575"/>
                <a:gd name="connsiteX18" fmla="*/ 315563 w 390525"/>
                <a:gd name="connsiteY18" fmla="*/ 133499 h 409575"/>
                <a:gd name="connsiteX19" fmla="*/ 329660 w 390525"/>
                <a:gd name="connsiteY19" fmla="*/ 145881 h 409575"/>
                <a:gd name="connsiteX20" fmla="*/ 345662 w 390525"/>
                <a:gd name="connsiteY20" fmla="*/ 160836 h 409575"/>
                <a:gd name="connsiteX21" fmla="*/ 357092 w 390525"/>
                <a:gd name="connsiteY21" fmla="*/ 204079 h 409575"/>
                <a:gd name="connsiteX22" fmla="*/ 251555 w 390525"/>
                <a:gd name="connsiteY22" fmla="*/ 364290 h 409575"/>
                <a:gd name="connsiteX23" fmla="*/ 296609 w 390525"/>
                <a:gd name="connsiteY23" fmla="*/ 400485 h 409575"/>
                <a:gd name="connsiteX24" fmla="*/ 394240 w 390525"/>
                <a:gd name="connsiteY24" fmla="*/ 392579 h 409575"/>
                <a:gd name="connsiteX25" fmla="*/ 358140 w 390525"/>
                <a:gd name="connsiteY25" fmla="*/ 32466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525" h="409575">
                  <a:moveTo>
                    <a:pt x="358140" y="324666"/>
                  </a:moveTo>
                  <a:cubicBezTo>
                    <a:pt x="349377" y="290376"/>
                    <a:pt x="382905" y="204651"/>
                    <a:pt x="383191" y="144262"/>
                  </a:cubicBezTo>
                  <a:cubicBezTo>
                    <a:pt x="383191" y="95970"/>
                    <a:pt x="369475" y="74349"/>
                    <a:pt x="343567" y="59680"/>
                  </a:cubicBezTo>
                  <a:cubicBezTo>
                    <a:pt x="328612" y="51203"/>
                    <a:pt x="294132" y="59013"/>
                    <a:pt x="294132" y="59013"/>
                  </a:cubicBezTo>
                  <a:cubicBezTo>
                    <a:pt x="294132" y="59013"/>
                    <a:pt x="276320" y="25295"/>
                    <a:pt x="216694" y="6721"/>
                  </a:cubicBezTo>
                  <a:cubicBezTo>
                    <a:pt x="167698" y="-6618"/>
                    <a:pt x="115410" y="63"/>
                    <a:pt x="71342" y="25295"/>
                  </a:cubicBezTo>
                  <a:cubicBezTo>
                    <a:pt x="34480" y="49107"/>
                    <a:pt x="16669" y="75301"/>
                    <a:pt x="15811" y="165408"/>
                  </a:cubicBezTo>
                  <a:cubicBezTo>
                    <a:pt x="15049" y="247989"/>
                    <a:pt x="26384" y="321332"/>
                    <a:pt x="21145" y="355908"/>
                  </a:cubicBezTo>
                  <a:cubicBezTo>
                    <a:pt x="18730" y="375046"/>
                    <a:pt x="11450" y="393247"/>
                    <a:pt x="0" y="408771"/>
                  </a:cubicBezTo>
                  <a:cubicBezTo>
                    <a:pt x="0" y="408771"/>
                    <a:pt x="57150" y="416106"/>
                    <a:pt x="89059" y="399246"/>
                  </a:cubicBezTo>
                  <a:cubicBezTo>
                    <a:pt x="105116" y="388473"/>
                    <a:pt x="120336" y="376501"/>
                    <a:pt x="134588" y="363432"/>
                  </a:cubicBezTo>
                  <a:cubicBezTo>
                    <a:pt x="85704" y="340633"/>
                    <a:pt x="50068" y="296562"/>
                    <a:pt x="38005" y="243989"/>
                  </a:cubicBezTo>
                  <a:cubicBezTo>
                    <a:pt x="36767" y="239417"/>
                    <a:pt x="28480" y="209508"/>
                    <a:pt x="41719" y="192744"/>
                  </a:cubicBezTo>
                  <a:cubicBezTo>
                    <a:pt x="48959" y="183219"/>
                    <a:pt x="65532" y="180552"/>
                    <a:pt x="93155" y="175695"/>
                  </a:cubicBezTo>
                  <a:cubicBezTo>
                    <a:pt x="126220" y="171339"/>
                    <a:pt x="158489" y="162262"/>
                    <a:pt x="188976" y="148739"/>
                  </a:cubicBezTo>
                  <a:cubicBezTo>
                    <a:pt x="223247" y="131505"/>
                    <a:pt x="255030" y="109718"/>
                    <a:pt x="283464" y="83969"/>
                  </a:cubicBezTo>
                  <a:cubicBezTo>
                    <a:pt x="287212" y="80278"/>
                    <a:pt x="293242" y="80324"/>
                    <a:pt x="296934" y="84072"/>
                  </a:cubicBezTo>
                  <a:cubicBezTo>
                    <a:pt x="298337" y="85497"/>
                    <a:pt x="299256" y="87326"/>
                    <a:pt x="299561" y="89303"/>
                  </a:cubicBezTo>
                  <a:cubicBezTo>
                    <a:pt x="301829" y="104972"/>
                    <a:pt x="307275" y="120011"/>
                    <a:pt x="315563" y="133499"/>
                  </a:cubicBezTo>
                  <a:cubicBezTo>
                    <a:pt x="319446" y="138473"/>
                    <a:pt x="324227" y="142673"/>
                    <a:pt x="329660" y="145881"/>
                  </a:cubicBezTo>
                  <a:cubicBezTo>
                    <a:pt x="335993" y="149676"/>
                    <a:pt x="341448" y="154773"/>
                    <a:pt x="345662" y="160836"/>
                  </a:cubicBezTo>
                  <a:cubicBezTo>
                    <a:pt x="352540" y="174259"/>
                    <a:pt x="356439" y="189010"/>
                    <a:pt x="357092" y="204079"/>
                  </a:cubicBezTo>
                  <a:cubicBezTo>
                    <a:pt x="356469" y="273587"/>
                    <a:pt x="315172" y="336279"/>
                    <a:pt x="251555" y="364290"/>
                  </a:cubicBezTo>
                  <a:cubicBezTo>
                    <a:pt x="263557" y="374862"/>
                    <a:pt x="279273" y="387912"/>
                    <a:pt x="296609" y="400485"/>
                  </a:cubicBezTo>
                  <a:cubicBezTo>
                    <a:pt x="325184" y="421154"/>
                    <a:pt x="394240" y="392579"/>
                    <a:pt x="394240" y="392579"/>
                  </a:cubicBezTo>
                  <a:cubicBezTo>
                    <a:pt x="394240" y="392579"/>
                    <a:pt x="371951" y="379244"/>
                    <a:pt x="358140" y="3246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FB3ACA0-CA0B-4CD0-9AAC-6EE6F17BAFC5}"/>
                </a:ext>
              </a:extLst>
            </p:cNvPr>
            <p:cNvSpPr/>
            <p:nvPr/>
          </p:nvSpPr>
          <p:spPr>
            <a:xfrm>
              <a:off x="832045" y="3804628"/>
              <a:ext cx="276225" cy="247650"/>
            </a:xfrm>
            <a:custGeom>
              <a:avLst/>
              <a:gdLst>
                <a:gd name="connsiteX0" fmla="*/ 284924 w 276225"/>
                <a:gd name="connsiteY0" fmla="*/ 95917 h 247650"/>
                <a:gd name="connsiteX1" fmla="*/ 276733 w 276225"/>
                <a:gd name="connsiteY1" fmla="*/ 62675 h 247650"/>
                <a:gd name="connsiteX2" fmla="*/ 266065 w 276225"/>
                <a:gd name="connsiteY2" fmla="*/ 53150 h 247650"/>
                <a:gd name="connsiteX3" fmla="*/ 247015 w 276225"/>
                <a:gd name="connsiteY3" fmla="*/ 36481 h 247650"/>
                <a:gd name="connsiteX4" fmla="*/ 230727 w 276225"/>
                <a:gd name="connsiteY4" fmla="*/ 0 h 247650"/>
                <a:gd name="connsiteX5" fmla="*/ 144050 w 276225"/>
                <a:gd name="connsiteY5" fmla="*/ 57150 h 247650"/>
                <a:gd name="connsiteX6" fmla="*/ 42894 w 276225"/>
                <a:gd name="connsiteY6" fmla="*/ 85725 h 247650"/>
                <a:gd name="connsiteX7" fmla="*/ 3270 w 276225"/>
                <a:gd name="connsiteY7" fmla="*/ 95726 h 247650"/>
                <a:gd name="connsiteX8" fmla="*/ 3270 w 276225"/>
                <a:gd name="connsiteY8" fmla="*/ 130112 h 247650"/>
                <a:gd name="connsiteX9" fmla="*/ 142049 w 276225"/>
                <a:gd name="connsiteY9" fmla="*/ 248317 h 247650"/>
                <a:gd name="connsiteX10" fmla="*/ 284924 w 276225"/>
                <a:gd name="connsiteY10" fmla="*/ 9591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47650">
                  <a:moveTo>
                    <a:pt x="284924" y="95917"/>
                  </a:moveTo>
                  <a:cubicBezTo>
                    <a:pt x="284416" y="84404"/>
                    <a:pt x="281632" y="73105"/>
                    <a:pt x="276733" y="62675"/>
                  </a:cubicBezTo>
                  <a:cubicBezTo>
                    <a:pt x="273943" y="58733"/>
                    <a:pt x="270296" y="55476"/>
                    <a:pt x="266065" y="53150"/>
                  </a:cubicBezTo>
                  <a:cubicBezTo>
                    <a:pt x="258780" y="48761"/>
                    <a:pt x="252331" y="43119"/>
                    <a:pt x="247015" y="36481"/>
                  </a:cubicBezTo>
                  <a:cubicBezTo>
                    <a:pt x="239351" y="25447"/>
                    <a:pt x="233826" y="13072"/>
                    <a:pt x="230727" y="0"/>
                  </a:cubicBezTo>
                  <a:cubicBezTo>
                    <a:pt x="204134" y="22328"/>
                    <a:pt x="175049" y="41504"/>
                    <a:pt x="144050" y="57150"/>
                  </a:cubicBezTo>
                  <a:cubicBezTo>
                    <a:pt x="111871" y="71464"/>
                    <a:pt x="77806" y="81087"/>
                    <a:pt x="42894" y="85725"/>
                  </a:cubicBezTo>
                  <a:cubicBezTo>
                    <a:pt x="26797" y="88582"/>
                    <a:pt x="6699" y="92107"/>
                    <a:pt x="3270" y="95726"/>
                  </a:cubicBezTo>
                  <a:cubicBezTo>
                    <a:pt x="-2445" y="103156"/>
                    <a:pt x="508" y="122111"/>
                    <a:pt x="3270" y="130112"/>
                  </a:cubicBezTo>
                  <a:cubicBezTo>
                    <a:pt x="19558" y="198787"/>
                    <a:pt x="77851" y="248317"/>
                    <a:pt x="142049" y="248317"/>
                  </a:cubicBezTo>
                  <a:cubicBezTo>
                    <a:pt x="218249" y="248317"/>
                    <a:pt x="284924" y="177070"/>
                    <a:pt x="284924" y="9591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ECF12E-2598-4FD0-9352-CB85E443D797}"/>
              </a:ext>
            </a:extLst>
          </p:cNvPr>
          <p:cNvCxnSpPr>
            <a:stCxn id="24" idx="7"/>
            <a:endCxn id="22" idx="7"/>
          </p:cNvCxnSpPr>
          <p:nvPr/>
        </p:nvCxnSpPr>
        <p:spPr>
          <a:xfrm flipH="1">
            <a:off x="4341281" y="3418032"/>
            <a:ext cx="569055" cy="31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3EABF84-15C0-4E11-9B32-17220EF06DC7}"/>
              </a:ext>
            </a:extLst>
          </p:cNvPr>
          <p:cNvCxnSpPr>
            <a:stCxn id="24" idx="8"/>
            <a:endCxn id="35" idx="26"/>
          </p:cNvCxnSpPr>
          <p:nvPr/>
        </p:nvCxnSpPr>
        <p:spPr>
          <a:xfrm>
            <a:off x="5519936" y="3418032"/>
            <a:ext cx="476599" cy="307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B1ACE8D-509F-46BC-9026-50D63EF1079A}"/>
              </a:ext>
            </a:extLst>
          </p:cNvPr>
          <p:cNvCxnSpPr>
            <a:stCxn id="16" idx="6"/>
            <a:endCxn id="28" idx="3"/>
          </p:cNvCxnSpPr>
          <p:nvPr/>
        </p:nvCxnSpPr>
        <p:spPr>
          <a:xfrm flipH="1">
            <a:off x="6746436" y="3427254"/>
            <a:ext cx="406442" cy="323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47161A-940D-4284-9755-8D1A1033BD98}"/>
              </a:ext>
            </a:extLst>
          </p:cNvPr>
          <p:cNvCxnSpPr>
            <a:stCxn id="16" idx="26"/>
            <a:endCxn id="38" idx="5"/>
          </p:cNvCxnSpPr>
          <p:nvPr/>
        </p:nvCxnSpPr>
        <p:spPr>
          <a:xfrm>
            <a:off x="7648178" y="3427254"/>
            <a:ext cx="420613" cy="3063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ADAC921-FC5F-4533-9E20-30DC827818CC}"/>
              </a:ext>
            </a:extLst>
          </p:cNvPr>
          <p:cNvCxnSpPr>
            <a:stCxn id="20" idx="6"/>
            <a:endCxn id="13" idx="3"/>
          </p:cNvCxnSpPr>
          <p:nvPr/>
        </p:nvCxnSpPr>
        <p:spPr>
          <a:xfrm flipH="1">
            <a:off x="3503712" y="4374879"/>
            <a:ext cx="599678" cy="575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2B01DE4B-F4AD-4122-8F2A-F645837A8DFF}"/>
              </a:ext>
            </a:extLst>
          </p:cNvPr>
          <p:cNvCxnSpPr>
            <a:cxnSpLocks/>
            <a:stCxn id="13" idx="3"/>
            <a:endCxn id="10" idx="12"/>
          </p:cNvCxnSpPr>
          <p:nvPr/>
        </p:nvCxnSpPr>
        <p:spPr>
          <a:xfrm flipV="1">
            <a:off x="3503712" y="1886883"/>
            <a:ext cx="2732591" cy="3063577"/>
          </a:xfrm>
          <a:prstGeom prst="curvedConnector3">
            <a:avLst>
              <a:gd name="adj1" fmla="val -2346"/>
            </a:avLst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6CE86CE-8954-43C8-9B61-2B2B51995ECD}"/>
              </a:ext>
            </a:extLst>
          </p:cNvPr>
          <p:cNvCxnSpPr>
            <a:cxnSpLocks/>
            <a:stCxn id="22" idx="7"/>
            <a:endCxn id="25" idx="12"/>
          </p:cNvCxnSpPr>
          <p:nvPr/>
        </p:nvCxnSpPr>
        <p:spPr>
          <a:xfrm flipV="1">
            <a:off x="4341281" y="2901300"/>
            <a:ext cx="720407" cy="831716"/>
          </a:xfrm>
          <a:prstGeom prst="curvedConnector3">
            <a:avLst>
              <a:gd name="adj1" fmla="val -3896"/>
            </a:avLst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30E99193-E0EC-4326-8069-45FE47C9D46A}"/>
              </a:ext>
            </a:extLst>
          </p:cNvPr>
          <p:cNvCxnSpPr>
            <a:cxnSpLocks/>
            <a:stCxn id="25" idx="4"/>
            <a:endCxn id="10" idx="13"/>
          </p:cNvCxnSpPr>
          <p:nvPr/>
        </p:nvCxnSpPr>
        <p:spPr>
          <a:xfrm flipV="1">
            <a:off x="5236663" y="1939175"/>
            <a:ext cx="877910" cy="776102"/>
          </a:xfrm>
          <a:prstGeom prst="curvedConnector3">
            <a:avLst>
              <a:gd name="adj1" fmla="val 492"/>
            </a:avLst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5C0A5073-79EE-41FC-B899-B633006B7E1B}"/>
              </a:ext>
            </a:extLst>
          </p:cNvPr>
          <p:cNvSpPr/>
          <p:nvPr/>
        </p:nvSpPr>
        <p:spPr>
          <a:xfrm>
            <a:off x="5650160" y="1761820"/>
            <a:ext cx="1180376" cy="1175768"/>
          </a:xfrm>
          <a:prstGeom prst="mathMultiply">
            <a:avLst>
              <a:gd name="adj1" fmla="val 477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4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6541894-D760-4977-B314-5BA39C81A8CF}"/>
              </a:ext>
            </a:extLst>
          </p:cNvPr>
          <p:cNvGrpSpPr/>
          <p:nvPr/>
        </p:nvGrpSpPr>
        <p:grpSpPr>
          <a:xfrm>
            <a:off x="430551" y="1965861"/>
            <a:ext cx="5239273" cy="3564205"/>
            <a:chOff x="430551" y="1965861"/>
            <a:chExt cx="5239273" cy="356420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CEA85-DF6A-45B9-A7B9-63F01D420FA0}"/>
                </a:ext>
              </a:extLst>
            </p:cNvPr>
            <p:cNvSpPr/>
            <p:nvPr/>
          </p:nvSpPr>
          <p:spPr>
            <a:xfrm>
              <a:off x="3177462" y="2242860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AECAC4C-6736-4B80-AE6D-D5D4FEF7A38D}"/>
                </a:ext>
              </a:extLst>
            </p:cNvPr>
            <p:cNvSpPr/>
            <p:nvPr/>
          </p:nvSpPr>
          <p:spPr>
            <a:xfrm>
              <a:off x="4339730" y="3149004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D4396E7-6AC1-4D8C-A9D7-7203255844E9}"/>
                </a:ext>
              </a:extLst>
            </p:cNvPr>
            <p:cNvSpPr/>
            <p:nvPr/>
          </p:nvSpPr>
          <p:spPr>
            <a:xfrm>
              <a:off x="3719821" y="4122731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9A4510-6693-4040-B249-7F70749DC27B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4052370" y="3591306"/>
              <a:ext cx="384761" cy="531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6C53BFE-F141-488A-A809-3E66EB0AB639}"/>
                </a:ext>
              </a:extLst>
            </p:cNvPr>
            <p:cNvSpPr/>
            <p:nvPr/>
          </p:nvSpPr>
          <p:spPr>
            <a:xfrm>
              <a:off x="1843298" y="3202185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E938F13-FC24-40F7-9982-825DD7AAE452}"/>
                </a:ext>
              </a:extLst>
            </p:cNvPr>
            <p:cNvSpPr/>
            <p:nvPr/>
          </p:nvSpPr>
          <p:spPr>
            <a:xfrm>
              <a:off x="2767464" y="4122732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1E9D9A7-082D-4BAA-A39D-A756471AA197}"/>
                </a:ext>
              </a:extLst>
            </p:cNvPr>
            <p:cNvCxnSpPr>
              <a:cxnSpLocks/>
              <a:stCxn id="11" idx="3"/>
              <a:endCxn id="19" idx="0"/>
            </p:cNvCxnSpPr>
            <p:nvPr/>
          </p:nvCxnSpPr>
          <p:spPr>
            <a:xfrm flipH="1">
              <a:off x="1243917" y="3644487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6359889-706A-4110-BDCF-09ED5673C647}"/>
                </a:ext>
              </a:extLst>
            </p:cNvPr>
            <p:cNvCxnSpPr>
              <a:stCxn id="11" idx="5"/>
              <a:endCxn id="12" idx="0"/>
            </p:cNvCxnSpPr>
            <p:nvPr/>
          </p:nvCxnSpPr>
          <p:spPr>
            <a:xfrm>
              <a:off x="2410995" y="3644487"/>
              <a:ext cx="689018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84D5B6F-0D76-47CF-BFC3-F29BB9DC2E0A}"/>
                </a:ext>
              </a:extLst>
            </p:cNvPr>
            <p:cNvCxnSpPr>
              <a:stCxn id="5" idx="3"/>
              <a:endCxn id="11" idx="0"/>
            </p:cNvCxnSpPr>
            <p:nvPr/>
          </p:nvCxnSpPr>
          <p:spPr>
            <a:xfrm flipH="1">
              <a:off x="2175847" y="2685162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2BC2496-1266-441F-BDBC-BC6ACA6266C7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3745159" y="2685162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840C4E3-D6FA-4FCC-8A92-3D9F0C67C7F4}"/>
                </a:ext>
              </a:extLst>
            </p:cNvPr>
            <p:cNvSpPr/>
            <p:nvPr/>
          </p:nvSpPr>
          <p:spPr>
            <a:xfrm>
              <a:off x="5004726" y="4086138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35FC99-B602-4062-9B92-FF9B621C4307}"/>
                </a:ext>
              </a:extLst>
            </p:cNvPr>
            <p:cNvCxnSpPr>
              <a:stCxn id="7" idx="5"/>
              <a:endCxn id="17" idx="0"/>
            </p:cNvCxnSpPr>
            <p:nvPr/>
          </p:nvCxnSpPr>
          <p:spPr>
            <a:xfrm>
              <a:off x="4907427" y="3591306"/>
              <a:ext cx="429848" cy="49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2ADA636-D104-4294-80FC-C944C7F30EA2}"/>
                </a:ext>
              </a:extLst>
            </p:cNvPr>
            <p:cNvSpPr/>
            <p:nvPr/>
          </p:nvSpPr>
          <p:spPr>
            <a:xfrm>
              <a:off x="911368" y="4091329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CD851CA-CB93-4E54-B3FF-6887F5EA0207}"/>
                </a:ext>
              </a:extLst>
            </p:cNvPr>
            <p:cNvSpPr/>
            <p:nvPr/>
          </p:nvSpPr>
          <p:spPr>
            <a:xfrm>
              <a:off x="430551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C80599A-95CD-4D11-8392-429D3A442A3C}"/>
                </a:ext>
              </a:extLst>
            </p:cNvPr>
            <p:cNvSpPr/>
            <p:nvPr/>
          </p:nvSpPr>
          <p:spPr>
            <a:xfrm>
              <a:off x="1377332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86A3A67-A36E-4D4E-A808-0A72020F2627}"/>
                </a:ext>
              </a:extLst>
            </p:cNvPr>
            <p:cNvCxnSpPr>
              <a:stCxn id="19" idx="3"/>
              <a:endCxn id="20" idx="0"/>
            </p:cNvCxnSpPr>
            <p:nvPr/>
          </p:nvCxnSpPr>
          <p:spPr>
            <a:xfrm flipH="1">
              <a:off x="763100" y="4533631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749F4F9-243D-40FB-BCF9-7B253F420508}"/>
                </a:ext>
              </a:extLst>
            </p:cNvPr>
            <p:cNvCxnSpPr>
              <a:stCxn id="19" idx="5"/>
              <a:endCxn id="21" idx="0"/>
            </p:cNvCxnSpPr>
            <p:nvPr/>
          </p:nvCxnSpPr>
          <p:spPr>
            <a:xfrm>
              <a:off x="1479065" y="4533631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0D38A44-3632-4FCB-AE80-1A3F05C718A9}"/>
                </a:ext>
              </a:extLst>
            </p:cNvPr>
            <p:cNvSpPr/>
            <p:nvPr/>
          </p:nvSpPr>
          <p:spPr>
            <a:xfrm>
              <a:off x="2312760" y="5011877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8CB617-5B7D-4B51-9DD4-F1E094E0F8C2}"/>
                </a:ext>
              </a:extLst>
            </p:cNvPr>
            <p:cNvCxnSpPr>
              <a:cxnSpLocks/>
              <a:stCxn id="12" idx="3"/>
              <a:endCxn id="24" idx="0"/>
            </p:cNvCxnSpPr>
            <p:nvPr/>
          </p:nvCxnSpPr>
          <p:spPr>
            <a:xfrm flipH="1">
              <a:off x="2645309" y="4565034"/>
              <a:ext cx="219556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B171DC-60AA-4534-A948-B0530F1A6235}"/>
                </a:ext>
              </a:extLst>
            </p:cNvPr>
            <p:cNvSpPr txBox="1"/>
            <p:nvPr/>
          </p:nvSpPr>
          <p:spPr>
            <a:xfrm>
              <a:off x="3375198" y="19658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54F85B-2707-4941-80BE-CB71B6DA1E3F}"/>
                </a:ext>
              </a:extLst>
            </p:cNvPr>
            <p:cNvSpPr txBox="1"/>
            <p:nvPr/>
          </p:nvSpPr>
          <p:spPr>
            <a:xfrm>
              <a:off x="2041034" y="291708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0B316F-13FF-451A-A9B0-90C4E173940B}"/>
                </a:ext>
              </a:extLst>
            </p:cNvPr>
            <p:cNvSpPr txBox="1"/>
            <p:nvPr/>
          </p:nvSpPr>
          <p:spPr>
            <a:xfrm>
              <a:off x="4537466" y="287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BDF639-2A8F-475A-BE73-261BE2A77C85}"/>
                </a:ext>
              </a:extLst>
            </p:cNvPr>
            <p:cNvSpPr txBox="1"/>
            <p:nvPr/>
          </p:nvSpPr>
          <p:spPr>
            <a:xfrm>
              <a:off x="1113070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62FD57-F310-4BF8-8B76-17995C173295}"/>
                </a:ext>
              </a:extLst>
            </p:cNvPr>
            <p:cNvSpPr txBox="1"/>
            <p:nvPr/>
          </p:nvSpPr>
          <p:spPr>
            <a:xfrm>
              <a:off x="2961524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ED7A62-2DCC-4222-89B3-565F855C9A6E}"/>
                </a:ext>
              </a:extLst>
            </p:cNvPr>
            <p:cNvSpPr txBox="1"/>
            <p:nvPr/>
          </p:nvSpPr>
          <p:spPr>
            <a:xfrm>
              <a:off x="3901619" y="37451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FCAD3D-C423-4A77-B428-87900A3EE660}"/>
                </a:ext>
              </a:extLst>
            </p:cNvPr>
            <p:cNvSpPr txBox="1"/>
            <p:nvPr/>
          </p:nvSpPr>
          <p:spPr>
            <a:xfrm>
              <a:off x="5202462" y="374167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4F402D-9DEA-4CC3-A1C3-5F3574CBAD41}"/>
                </a:ext>
              </a:extLst>
            </p:cNvPr>
            <p:cNvSpPr txBox="1"/>
            <p:nvPr/>
          </p:nvSpPr>
          <p:spPr>
            <a:xfrm>
              <a:off x="628287" y="46652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D757D2-7D15-4B67-BD1E-BCAD07303B20}"/>
                </a:ext>
              </a:extLst>
            </p:cNvPr>
            <p:cNvSpPr txBox="1"/>
            <p:nvPr/>
          </p:nvSpPr>
          <p:spPr>
            <a:xfrm>
              <a:off x="1576466" y="46661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2B552A-5203-4415-A6E0-26A150591FBE}"/>
                </a:ext>
              </a:extLst>
            </p:cNvPr>
            <p:cNvSpPr txBox="1"/>
            <p:nvPr/>
          </p:nvSpPr>
          <p:spPr>
            <a:xfrm>
              <a:off x="2468017" y="466523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E3E53A72-2530-44CB-9CF3-AF865394850F}"/>
              </a:ext>
            </a:extLst>
          </p:cNvPr>
          <p:cNvSpPr/>
          <p:nvPr/>
        </p:nvSpPr>
        <p:spPr>
          <a:xfrm>
            <a:off x="2927648" y="1916832"/>
            <a:ext cx="1191798" cy="1195637"/>
          </a:xfrm>
          <a:prstGeom prst="mathMultiply">
            <a:avLst>
              <a:gd name="adj1" fmla="val 8101"/>
            </a:avLst>
          </a:prstGeom>
          <a:solidFill>
            <a:schemeClr val="accent1">
              <a:alpha val="7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C15BF23A-ED29-4A0F-B517-51E433178BBA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2977858" y="2830690"/>
            <a:ext cx="637050" cy="244028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29EE444-20AD-489E-8CF6-BA1534D9163F}"/>
              </a:ext>
            </a:extLst>
          </p:cNvPr>
          <p:cNvGrpSpPr/>
          <p:nvPr/>
        </p:nvGrpSpPr>
        <p:grpSpPr>
          <a:xfrm>
            <a:off x="6237419" y="1965860"/>
            <a:ext cx="5239273" cy="3564204"/>
            <a:chOff x="430551" y="1965861"/>
            <a:chExt cx="5239273" cy="3564204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2CBD4D5-309F-4F54-BDD4-A260F949AE48}"/>
                </a:ext>
              </a:extLst>
            </p:cNvPr>
            <p:cNvSpPr/>
            <p:nvPr/>
          </p:nvSpPr>
          <p:spPr>
            <a:xfrm>
              <a:off x="3177462" y="2242860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0340B1B-5254-4E84-9628-EB23B3D6B98B}"/>
                </a:ext>
              </a:extLst>
            </p:cNvPr>
            <p:cNvSpPr/>
            <p:nvPr/>
          </p:nvSpPr>
          <p:spPr>
            <a:xfrm>
              <a:off x="4339730" y="3149004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9D8ED8-DBF8-4DB4-9CE2-6E1921090DB3}"/>
                </a:ext>
              </a:extLst>
            </p:cNvPr>
            <p:cNvSpPr/>
            <p:nvPr/>
          </p:nvSpPr>
          <p:spPr>
            <a:xfrm>
              <a:off x="3719821" y="4122731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0811028A-D7D3-47E1-BC2E-E8BF2C2A7155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4052370" y="3591306"/>
              <a:ext cx="384761" cy="531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AEC5496-579C-47B7-86CE-0E0C100EC0F4}"/>
                </a:ext>
              </a:extLst>
            </p:cNvPr>
            <p:cNvSpPr/>
            <p:nvPr/>
          </p:nvSpPr>
          <p:spPr>
            <a:xfrm>
              <a:off x="1843298" y="3202185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C398677-F950-4C4E-9021-6D97D484F4DA}"/>
                </a:ext>
              </a:extLst>
            </p:cNvPr>
            <p:cNvSpPr/>
            <p:nvPr/>
          </p:nvSpPr>
          <p:spPr>
            <a:xfrm>
              <a:off x="2767464" y="4122732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B3F3F9B-44C1-493A-AD8C-49BE185E8589}"/>
                </a:ext>
              </a:extLst>
            </p:cNvPr>
            <p:cNvCxnSpPr>
              <a:cxnSpLocks/>
              <a:stCxn id="68" idx="3"/>
              <a:endCxn id="76" idx="0"/>
            </p:cNvCxnSpPr>
            <p:nvPr/>
          </p:nvCxnSpPr>
          <p:spPr>
            <a:xfrm flipH="1">
              <a:off x="1243917" y="3644487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2D1D1F7-E8AA-42FD-9055-233C57542DD8}"/>
                </a:ext>
              </a:extLst>
            </p:cNvPr>
            <p:cNvCxnSpPr>
              <a:stCxn id="68" idx="5"/>
              <a:endCxn id="69" idx="0"/>
            </p:cNvCxnSpPr>
            <p:nvPr/>
          </p:nvCxnSpPr>
          <p:spPr>
            <a:xfrm>
              <a:off x="2410995" y="3644487"/>
              <a:ext cx="689018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1447FAD-A3A5-4185-B745-5448E6590DC9}"/>
                </a:ext>
              </a:extLst>
            </p:cNvPr>
            <p:cNvCxnSpPr>
              <a:stCxn id="64" idx="3"/>
              <a:endCxn id="68" idx="0"/>
            </p:cNvCxnSpPr>
            <p:nvPr/>
          </p:nvCxnSpPr>
          <p:spPr>
            <a:xfrm flipH="1">
              <a:off x="2175847" y="2685162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A116489-DD9A-4D32-8AE7-FB27635F47CD}"/>
                </a:ext>
              </a:extLst>
            </p:cNvPr>
            <p:cNvCxnSpPr>
              <a:cxnSpLocks/>
              <a:stCxn id="64" idx="5"/>
              <a:endCxn id="65" idx="0"/>
            </p:cNvCxnSpPr>
            <p:nvPr/>
          </p:nvCxnSpPr>
          <p:spPr>
            <a:xfrm>
              <a:off x="3745159" y="2685162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AFFD8EF-11DC-4983-8745-9B2CF395D2FE}"/>
                </a:ext>
              </a:extLst>
            </p:cNvPr>
            <p:cNvSpPr/>
            <p:nvPr/>
          </p:nvSpPr>
          <p:spPr>
            <a:xfrm>
              <a:off x="5004726" y="4086138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E7464D3D-CBE2-435D-9F3E-C0764F7AD08A}"/>
                </a:ext>
              </a:extLst>
            </p:cNvPr>
            <p:cNvCxnSpPr>
              <a:stCxn id="65" idx="5"/>
              <a:endCxn id="74" idx="0"/>
            </p:cNvCxnSpPr>
            <p:nvPr/>
          </p:nvCxnSpPr>
          <p:spPr>
            <a:xfrm>
              <a:off x="4907427" y="3591306"/>
              <a:ext cx="429848" cy="49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B2CEAA6-98AC-4F1F-88AA-78701296A351}"/>
                </a:ext>
              </a:extLst>
            </p:cNvPr>
            <p:cNvSpPr/>
            <p:nvPr/>
          </p:nvSpPr>
          <p:spPr>
            <a:xfrm>
              <a:off x="911368" y="4091329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CC54811-E696-4D32-AA9B-D459CC48CC2D}"/>
                </a:ext>
              </a:extLst>
            </p:cNvPr>
            <p:cNvSpPr/>
            <p:nvPr/>
          </p:nvSpPr>
          <p:spPr>
            <a:xfrm>
              <a:off x="430551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091F7C5-33E8-461D-BC0A-263EB0B58F0B}"/>
                </a:ext>
              </a:extLst>
            </p:cNvPr>
            <p:cNvSpPr/>
            <p:nvPr/>
          </p:nvSpPr>
          <p:spPr>
            <a:xfrm>
              <a:off x="1377332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ADA581D4-FF06-47B7-8594-FC4DA71ED210}"/>
                </a:ext>
              </a:extLst>
            </p:cNvPr>
            <p:cNvCxnSpPr>
              <a:stCxn id="76" idx="3"/>
              <a:endCxn id="77" idx="0"/>
            </p:cNvCxnSpPr>
            <p:nvPr/>
          </p:nvCxnSpPr>
          <p:spPr>
            <a:xfrm flipH="1">
              <a:off x="763100" y="4533631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2626448-9EE5-4BCF-82B9-20A75455D280}"/>
                </a:ext>
              </a:extLst>
            </p:cNvPr>
            <p:cNvCxnSpPr>
              <a:stCxn id="76" idx="5"/>
              <a:endCxn id="78" idx="0"/>
            </p:cNvCxnSpPr>
            <p:nvPr/>
          </p:nvCxnSpPr>
          <p:spPr>
            <a:xfrm>
              <a:off x="1479065" y="4533631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C88E6C-7E72-4AA3-B1A3-4B3FB2DD47F9}"/>
                </a:ext>
              </a:extLst>
            </p:cNvPr>
            <p:cNvSpPr txBox="1"/>
            <p:nvPr/>
          </p:nvSpPr>
          <p:spPr>
            <a:xfrm>
              <a:off x="3375198" y="19658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FBBE35-B739-4F18-A1E7-2AC54DA724F0}"/>
                </a:ext>
              </a:extLst>
            </p:cNvPr>
            <p:cNvSpPr txBox="1"/>
            <p:nvPr/>
          </p:nvSpPr>
          <p:spPr>
            <a:xfrm>
              <a:off x="2041034" y="291708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6A82F4-B472-438C-9D95-A407E45BC016}"/>
                </a:ext>
              </a:extLst>
            </p:cNvPr>
            <p:cNvSpPr txBox="1"/>
            <p:nvPr/>
          </p:nvSpPr>
          <p:spPr>
            <a:xfrm>
              <a:off x="4537466" y="287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CEC93D-4347-45B4-BA5F-EDA305B8DBB9}"/>
                </a:ext>
              </a:extLst>
            </p:cNvPr>
            <p:cNvSpPr txBox="1"/>
            <p:nvPr/>
          </p:nvSpPr>
          <p:spPr>
            <a:xfrm>
              <a:off x="1113070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3C192A8-9735-4FC2-B8FC-C3FD28A2024E}"/>
                </a:ext>
              </a:extLst>
            </p:cNvPr>
            <p:cNvSpPr txBox="1"/>
            <p:nvPr/>
          </p:nvSpPr>
          <p:spPr>
            <a:xfrm>
              <a:off x="2961524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B76461F-D79B-45E9-985C-AA31BC9B741D}"/>
                </a:ext>
              </a:extLst>
            </p:cNvPr>
            <p:cNvSpPr txBox="1"/>
            <p:nvPr/>
          </p:nvSpPr>
          <p:spPr>
            <a:xfrm>
              <a:off x="3901619" y="37451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D868BC2-AFDE-46B4-B782-0CF6772F6285}"/>
                </a:ext>
              </a:extLst>
            </p:cNvPr>
            <p:cNvSpPr txBox="1"/>
            <p:nvPr/>
          </p:nvSpPr>
          <p:spPr>
            <a:xfrm>
              <a:off x="5202462" y="374167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46B8A37-EF8A-40AF-9451-59D88D0FE6D5}"/>
                </a:ext>
              </a:extLst>
            </p:cNvPr>
            <p:cNvSpPr txBox="1"/>
            <p:nvPr/>
          </p:nvSpPr>
          <p:spPr>
            <a:xfrm>
              <a:off x="628287" y="46652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225C8F2-544C-41B0-AD07-70B0D3965E2A}"/>
                </a:ext>
              </a:extLst>
            </p:cNvPr>
            <p:cNvSpPr txBox="1"/>
            <p:nvPr/>
          </p:nvSpPr>
          <p:spPr>
            <a:xfrm>
              <a:off x="1576466" y="46661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BFDAAE5C-338F-4CDD-AC9E-61BE0CBF38BE}"/>
              </a:ext>
            </a:extLst>
          </p:cNvPr>
          <p:cNvSpPr/>
          <p:nvPr/>
        </p:nvSpPr>
        <p:spPr>
          <a:xfrm>
            <a:off x="5832915" y="3222704"/>
            <a:ext cx="924083" cy="616017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9291C8-8C3F-479D-A4EB-FFD7C22E39FA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삭제 연산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7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1600" y="292100"/>
            <a:ext cx="1117600" cy="839096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DA6563F-EEF1-455F-81B2-0EC46A759BDE}"/>
              </a:ext>
            </a:extLst>
          </p:cNvPr>
          <p:cNvGrpSpPr/>
          <p:nvPr/>
        </p:nvGrpSpPr>
        <p:grpSpPr>
          <a:xfrm>
            <a:off x="430551" y="1965861"/>
            <a:ext cx="5239273" cy="3564204"/>
            <a:chOff x="430551" y="1965861"/>
            <a:chExt cx="5239273" cy="356420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96269DF-95BF-499E-ABD6-B20A3A2B67F5}"/>
                </a:ext>
              </a:extLst>
            </p:cNvPr>
            <p:cNvSpPr/>
            <p:nvPr/>
          </p:nvSpPr>
          <p:spPr>
            <a:xfrm>
              <a:off x="3177462" y="2242860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3541AC0-385D-4AB9-A6FD-C232D77E6F1D}"/>
                </a:ext>
              </a:extLst>
            </p:cNvPr>
            <p:cNvSpPr/>
            <p:nvPr/>
          </p:nvSpPr>
          <p:spPr>
            <a:xfrm>
              <a:off x="4339730" y="3149004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B01212B-295D-4CF1-8EC9-4B285358A781}"/>
                </a:ext>
              </a:extLst>
            </p:cNvPr>
            <p:cNvSpPr/>
            <p:nvPr/>
          </p:nvSpPr>
          <p:spPr>
            <a:xfrm>
              <a:off x="3719821" y="4122731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361FBC1-EE7C-426D-A02C-0A735F947809}"/>
                </a:ext>
              </a:extLst>
            </p:cNvPr>
            <p:cNvCxnSpPr>
              <a:cxnSpLocks/>
              <a:stCxn id="69" idx="3"/>
              <a:endCxn id="70" idx="0"/>
            </p:cNvCxnSpPr>
            <p:nvPr/>
          </p:nvCxnSpPr>
          <p:spPr>
            <a:xfrm flipH="1">
              <a:off x="4052370" y="3591306"/>
              <a:ext cx="384761" cy="531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DBCBDB9-9EE9-43E0-99B5-13E9FEBC35D3}"/>
                </a:ext>
              </a:extLst>
            </p:cNvPr>
            <p:cNvSpPr/>
            <p:nvPr/>
          </p:nvSpPr>
          <p:spPr>
            <a:xfrm>
              <a:off x="1843298" y="3202185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30D9061-2A48-4823-BAAB-130FB2C32461}"/>
                </a:ext>
              </a:extLst>
            </p:cNvPr>
            <p:cNvSpPr/>
            <p:nvPr/>
          </p:nvSpPr>
          <p:spPr>
            <a:xfrm>
              <a:off x="2767464" y="4122732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7A4AD2B-41DC-4399-BCC2-58906FA8946C}"/>
                </a:ext>
              </a:extLst>
            </p:cNvPr>
            <p:cNvCxnSpPr>
              <a:cxnSpLocks/>
              <a:stCxn id="72" idx="3"/>
              <a:endCxn id="80" idx="0"/>
            </p:cNvCxnSpPr>
            <p:nvPr/>
          </p:nvCxnSpPr>
          <p:spPr>
            <a:xfrm flipH="1">
              <a:off x="1243917" y="3644487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266546C5-B186-4F04-B126-B67FBE3EB082}"/>
                </a:ext>
              </a:extLst>
            </p:cNvPr>
            <p:cNvCxnSpPr>
              <a:stCxn id="72" idx="5"/>
              <a:endCxn id="73" idx="0"/>
            </p:cNvCxnSpPr>
            <p:nvPr/>
          </p:nvCxnSpPr>
          <p:spPr>
            <a:xfrm>
              <a:off x="2410995" y="3644487"/>
              <a:ext cx="689018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0808A9D-9827-4585-AD66-FC5AB225733C}"/>
                </a:ext>
              </a:extLst>
            </p:cNvPr>
            <p:cNvCxnSpPr>
              <a:stCxn id="68" idx="3"/>
              <a:endCxn id="72" idx="0"/>
            </p:cNvCxnSpPr>
            <p:nvPr/>
          </p:nvCxnSpPr>
          <p:spPr>
            <a:xfrm flipH="1">
              <a:off x="2175847" y="2685162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5290671-B694-4CE6-8D6F-1726FB2EE25B}"/>
                </a:ext>
              </a:extLst>
            </p:cNvPr>
            <p:cNvCxnSpPr>
              <a:cxnSpLocks/>
              <a:stCxn id="68" idx="5"/>
              <a:endCxn id="69" idx="0"/>
            </p:cNvCxnSpPr>
            <p:nvPr/>
          </p:nvCxnSpPr>
          <p:spPr>
            <a:xfrm>
              <a:off x="3745159" y="2685162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D361ED5-E602-4A48-B8F0-937DB48567E6}"/>
                </a:ext>
              </a:extLst>
            </p:cNvPr>
            <p:cNvSpPr/>
            <p:nvPr/>
          </p:nvSpPr>
          <p:spPr>
            <a:xfrm>
              <a:off x="5004726" y="4086138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8C98EC0-C557-4937-9C6A-E137C9C11F89}"/>
                </a:ext>
              </a:extLst>
            </p:cNvPr>
            <p:cNvCxnSpPr>
              <a:stCxn id="69" idx="5"/>
              <a:endCxn id="78" idx="0"/>
            </p:cNvCxnSpPr>
            <p:nvPr/>
          </p:nvCxnSpPr>
          <p:spPr>
            <a:xfrm>
              <a:off x="4907427" y="3591306"/>
              <a:ext cx="429848" cy="49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95D12A9-D90E-4AA6-93D3-FFF8B61A573A}"/>
                </a:ext>
              </a:extLst>
            </p:cNvPr>
            <p:cNvSpPr/>
            <p:nvPr/>
          </p:nvSpPr>
          <p:spPr>
            <a:xfrm>
              <a:off x="911368" y="4091329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7E48CC0-1F77-4721-ACE9-64146DEFC5BC}"/>
                </a:ext>
              </a:extLst>
            </p:cNvPr>
            <p:cNvSpPr/>
            <p:nvPr/>
          </p:nvSpPr>
          <p:spPr>
            <a:xfrm>
              <a:off x="430551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72BAADE-FC45-4EB2-B797-F4D62CDD9B1D}"/>
                </a:ext>
              </a:extLst>
            </p:cNvPr>
            <p:cNvSpPr/>
            <p:nvPr/>
          </p:nvSpPr>
          <p:spPr>
            <a:xfrm>
              <a:off x="1377332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660EB65-C8E6-47AE-B6B0-A2EB6F4ACD5E}"/>
                </a:ext>
              </a:extLst>
            </p:cNvPr>
            <p:cNvCxnSpPr>
              <a:stCxn id="80" idx="3"/>
              <a:endCxn id="81" idx="0"/>
            </p:cNvCxnSpPr>
            <p:nvPr/>
          </p:nvCxnSpPr>
          <p:spPr>
            <a:xfrm flipH="1">
              <a:off x="763100" y="4533631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345AA73-5217-4925-A89C-D236D62E0E10}"/>
                </a:ext>
              </a:extLst>
            </p:cNvPr>
            <p:cNvCxnSpPr>
              <a:stCxn id="80" idx="5"/>
              <a:endCxn id="82" idx="0"/>
            </p:cNvCxnSpPr>
            <p:nvPr/>
          </p:nvCxnSpPr>
          <p:spPr>
            <a:xfrm>
              <a:off x="1479065" y="4533631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8F590E3-A0EE-4512-B550-618A959C3B6E}"/>
                </a:ext>
              </a:extLst>
            </p:cNvPr>
            <p:cNvSpPr txBox="1"/>
            <p:nvPr/>
          </p:nvSpPr>
          <p:spPr>
            <a:xfrm>
              <a:off x="3375198" y="19658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6FD004-FAA9-4881-8E8C-F9A77D6505D1}"/>
                </a:ext>
              </a:extLst>
            </p:cNvPr>
            <p:cNvSpPr txBox="1"/>
            <p:nvPr/>
          </p:nvSpPr>
          <p:spPr>
            <a:xfrm>
              <a:off x="2041034" y="291708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4BC31DF-1D19-46BD-A821-C2F445F01B0E}"/>
                </a:ext>
              </a:extLst>
            </p:cNvPr>
            <p:cNvSpPr txBox="1"/>
            <p:nvPr/>
          </p:nvSpPr>
          <p:spPr>
            <a:xfrm>
              <a:off x="4537466" y="287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CACD2E3-E1AF-4967-AA7C-1FF46CDE61EA}"/>
                </a:ext>
              </a:extLst>
            </p:cNvPr>
            <p:cNvSpPr txBox="1"/>
            <p:nvPr/>
          </p:nvSpPr>
          <p:spPr>
            <a:xfrm>
              <a:off x="1113070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F8EB32B-72C3-42DB-B7D3-367D8FBEDEB3}"/>
                </a:ext>
              </a:extLst>
            </p:cNvPr>
            <p:cNvSpPr txBox="1"/>
            <p:nvPr/>
          </p:nvSpPr>
          <p:spPr>
            <a:xfrm>
              <a:off x="2961524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603E74-12E8-433B-B011-7D0173C0AF7C}"/>
                </a:ext>
              </a:extLst>
            </p:cNvPr>
            <p:cNvSpPr txBox="1"/>
            <p:nvPr/>
          </p:nvSpPr>
          <p:spPr>
            <a:xfrm>
              <a:off x="3901619" y="37451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B85F258-4362-418B-B4ED-687C9E295C39}"/>
                </a:ext>
              </a:extLst>
            </p:cNvPr>
            <p:cNvSpPr txBox="1"/>
            <p:nvPr/>
          </p:nvSpPr>
          <p:spPr>
            <a:xfrm>
              <a:off x="5202462" y="374167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C202683-60A1-4EFD-B575-30F824867A82}"/>
                </a:ext>
              </a:extLst>
            </p:cNvPr>
            <p:cNvSpPr txBox="1"/>
            <p:nvPr/>
          </p:nvSpPr>
          <p:spPr>
            <a:xfrm>
              <a:off x="628287" y="46652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C40BAD-5E89-4FBD-9739-5EBE7AEF7B2F}"/>
                </a:ext>
              </a:extLst>
            </p:cNvPr>
            <p:cNvSpPr txBox="1"/>
            <p:nvPr/>
          </p:nvSpPr>
          <p:spPr>
            <a:xfrm>
              <a:off x="1576466" y="46661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12FF873-040A-4BB8-BD23-2A3EA4276999}"/>
              </a:ext>
            </a:extLst>
          </p:cNvPr>
          <p:cNvGrpSpPr/>
          <p:nvPr/>
        </p:nvGrpSpPr>
        <p:grpSpPr>
          <a:xfrm>
            <a:off x="6237419" y="1965860"/>
            <a:ext cx="5239273" cy="3564204"/>
            <a:chOff x="430551" y="1965861"/>
            <a:chExt cx="5239273" cy="3564204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3C7DAF2-380F-48B0-BAB7-963F98F0EC05}"/>
                </a:ext>
              </a:extLst>
            </p:cNvPr>
            <p:cNvSpPr/>
            <p:nvPr/>
          </p:nvSpPr>
          <p:spPr>
            <a:xfrm>
              <a:off x="3177462" y="2242860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CF41C7A-7D05-47FC-8D09-D4AE96198FC9}"/>
                </a:ext>
              </a:extLst>
            </p:cNvPr>
            <p:cNvSpPr/>
            <p:nvPr/>
          </p:nvSpPr>
          <p:spPr>
            <a:xfrm>
              <a:off x="4339730" y="3149004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75843FBA-96C2-4D23-8E54-FC26A428A1DD}"/>
                </a:ext>
              </a:extLst>
            </p:cNvPr>
            <p:cNvSpPr/>
            <p:nvPr/>
          </p:nvSpPr>
          <p:spPr>
            <a:xfrm>
              <a:off x="3719821" y="4122731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0B87A8A-AC6D-4926-9E56-8FD2F2B32C64}"/>
                </a:ext>
              </a:extLst>
            </p:cNvPr>
            <p:cNvCxnSpPr>
              <a:cxnSpLocks/>
              <a:stCxn id="101" idx="3"/>
              <a:endCxn id="102" idx="0"/>
            </p:cNvCxnSpPr>
            <p:nvPr/>
          </p:nvCxnSpPr>
          <p:spPr>
            <a:xfrm flipH="1">
              <a:off x="4052370" y="3591306"/>
              <a:ext cx="384761" cy="531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3B8F424-CA09-415D-9C52-6793B92CA162}"/>
                </a:ext>
              </a:extLst>
            </p:cNvPr>
            <p:cNvSpPr/>
            <p:nvPr/>
          </p:nvSpPr>
          <p:spPr>
            <a:xfrm>
              <a:off x="1843298" y="3202185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228D535-0B6A-4C39-988C-FC5DC859AF82}"/>
                </a:ext>
              </a:extLst>
            </p:cNvPr>
            <p:cNvSpPr/>
            <p:nvPr/>
          </p:nvSpPr>
          <p:spPr>
            <a:xfrm>
              <a:off x="2767464" y="4122732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AE90C35-85DA-431A-9D46-C2507DC6AA9E}"/>
                </a:ext>
              </a:extLst>
            </p:cNvPr>
            <p:cNvCxnSpPr>
              <a:cxnSpLocks/>
              <a:stCxn id="104" idx="3"/>
              <a:endCxn id="112" idx="0"/>
            </p:cNvCxnSpPr>
            <p:nvPr/>
          </p:nvCxnSpPr>
          <p:spPr>
            <a:xfrm flipH="1">
              <a:off x="1243917" y="3644487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EA65DED-527A-474A-88E0-20EEE4A7275B}"/>
                </a:ext>
              </a:extLst>
            </p:cNvPr>
            <p:cNvCxnSpPr>
              <a:stCxn id="104" idx="5"/>
              <a:endCxn id="105" idx="0"/>
            </p:cNvCxnSpPr>
            <p:nvPr/>
          </p:nvCxnSpPr>
          <p:spPr>
            <a:xfrm>
              <a:off x="2410995" y="3644487"/>
              <a:ext cx="689018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CE58958-55FC-41A7-895D-A7825D0D1143}"/>
                </a:ext>
              </a:extLst>
            </p:cNvPr>
            <p:cNvCxnSpPr>
              <a:stCxn id="100" idx="3"/>
              <a:endCxn id="104" idx="0"/>
            </p:cNvCxnSpPr>
            <p:nvPr/>
          </p:nvCxnSpPr>
          <p:spPr>
            <a:xfrm flipH="1">
              <a:off x="2175847" y="2685162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BE96A91-121C-477A-AFBF-33333D4871FD}"/>
                </a:ext>
              </a:extLst>
            </p:cNvPr>
            <p:cNvCxnSpPr>
              <a:cxnSpLocks/>
              <a:stCxn id="100" idx="5"/>
              <a:endCxn id="101" idx="0"/>
            </p:cNvCxnSpPr>
            <p:nvPr/>
          </p:nvCxnSpPr>
          <p:spPr>
            <a:xfrm>
              <a:off x="3745159" y="2685162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64C9DE7-42CD-48D7-ABD5-19C51766A6D6}"/>
                </a:ext>
              </a:extLst>
            </p:cNvPr>
            <p:cNvSpPr/>
            <p:nvPr/>
          </p:nvSpPr>
          <p:spPr>
            <a:xfrm>
              <a:off x="5004726" y="4086138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7BCA1A22-FA2B-4FE6-9BA2-C57C3EC6AC2B}"/>
                </a:ext>
              </a:extLst>
            </p:cNvPr>
            <p:cNvCxnSpPr>
              <a:stCxn id="101" idx="5"/>
              <a:endCxn id="110" idx="0"/>
            </p:cNvCxnSpPr>
            <p:nvPr/>
          </p:nvCxnSpPr>
          <p:spPr>
            <a:xfrm>
              <a:off x="4907427" y="3591306"/>
              <a:ext cx="429848" cy="49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BACD5EB-DE50-4ADB-9998-DE485207CCBA}"/>
                </a:ext>
              </a:extLst>
            </p:cNvPr>
            <p:cNvSpPr/>
            <p:nvPr/>
          </p:nvSpPr>
          <p:spPr>
            <a:xfrm>
              <a:off x="911368" y="4091329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9641BE0-C740-4631-8736-C5911FA84529}"/>
                </a:ext>
              </a:extLst>
            </p:cNvPr>
            <p:cNvSpPr/>
            <p:nvPr/>
          </p:nvSpPr>
          <p:spPr>
            <a:xfrm>
              <a:off x="430551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305978A-BB45-49AD-8FB8-3E83B228121C}"/>
                </a:ext>
              </a:extLst>
            </p:cNvPr>
            <p:cNvSpPr/>
            <p:nvPr/>
          </p:nvSpPr>
          <p:spPr>
            <a:xfrm>
              <a:off x="1377332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330F0D7-6EAE-4447-8C92-F46919440774}"/>
                </a:ext>
              </a:extLst>
            </p:cNvPr>
            <p:cNvCxnSpPr>
              <a:stCxn id="112" idx="3"/>
              <a:endCxn id="113" idx="0"/>
            </p:cNvCxnSpPr>
            <p:nvPr/>
          </p:nvCxnSpPr>
          <p:spPr>
            <a:xfrm flipH="1">
              <a:off x="763100" y="4533631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9077B45-DF4B-4C4B-A744-D87954F21B8C}"/>
                </a:ext>
              </a:extLst>
            </p:cNvPr>
            <p:cNvCxnSpPr>
              <a:stCxn id="112" idx="5"/>
              <a:endCxn id="114" idx="0"/>
            </p:cNvCxnSpPr>
            <p:nvPr/>
          </p:nvCxnSpPr>
          <p:spPr>
            <a:xfrm>
              <a:off x="1479065" y="4533631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587DA4B-DD9A-4CCF-B2DB-F34E687B667F}"/>
                </a:ext>
              </a:extLst>
            </p:cNvPr>
            <p:cNvSpPr txBox="1"/>
            <p:nvPr/>
          </p:nvSpPr>
          <p:spPr>
            <a:xfrm>
              <a:off x="3375198" y="19658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EBB0ED0-B2C9-42F2-9A6B-8CD02C9A58E8}"/>
                </a:ext>
              </a:extLst>
            </p:cNvPr>
            <p:cNvSpPr txBox="1"/>
            <p:nvPr/>
          </p:nvSpPr>
          <p:spPr>
            <a:xfrm>
              <a:off x="2041034" y="291708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CF3538B-C8F4-4189-9BD3-1289951238E7}"/>
                </a:ext>
              </a:extLst>
            </p:cNvPr>
            <p:cNvSpPr txBox="1"/>
            <p:nvPr/>
          </p:nvSpPr>
          <p:spPr>
            <a:xfrm>
              <a:off x="4537466" y="287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9FD2916-5705-42DF-A9D5-53935FAF87A4}"/>
                </a:ext>
              </a:extLst>
            </p:cNvPr>
            <p:cNvSpPr txBox="1"/>
            <p:nvPr/>
          </p:nvSpPr>
          <p:spPr>
            <a:xfrm>
              <a:off x="1113070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678ADB4-5F8A-4AF8-9D2C-754BB32D324D}"/>
                </a:ext>
              </a:extLst>
            </p:cNvPr>
            <p:cNvSpPr txBox="1"/>
            <p:nvPr/>
          </p:nvSpPr>
          <p:spPr>
            <a:xfrm>
              <a:off x="2961524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5D43500-CDB5-4C75-ADEA-7256821ED064}"/>
                </a:ext>
              </a:extLst>
            </p:cNvPr>
            <p:cNvSpPr txBox="1"/>
            <p:nvPr/>
          </p:nvSpPr>
          <p:spPr>
            <a:xfrm>
              <a:off x="3901619" y="37451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74FB042-931D-4A17-8A3C-6FADABF781A3}"/>
                </a:ext>
              </a:extLst>
            </p:cNvPr>
            <p:cNvSpPr txBox="1"/>
            <p:nvPr/>
          </p:nvSpPr>
          <p:spPr>
            <a:xfrm>
              <a:off x="5202462" y="374167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C976413-146F-4CC4-A143-AA96B8B18B55}"/>
                </a:ext>
              </a:extLst>
            </p:cNvPr>
            <p:cNvSpPr txBox="1"/>
            <p:nvPr/>
          </p:nvSpPr>
          <p:spPr>
            <a:xfrm>
              <a:off x="628287" y="46652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D291A82-ED1B-486A-81F2-4F93C0BB5F3A}"/>
                </a:ext>
              </a:extLst>
            </p:cNvPr>
            <p:cNvSpPr txBox="1"/>
            <p:nvPr/>
          </p:nvSpPr>
          <p:spPr>
            <a:xfrm>
              <a:off x="1576466" y="46661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1ABB2A6E-BC36-41D8-A49D-EE755324603D}"/>
              </a:ext>
            </a:extLst>
          </p:cNvPr>
          <p:cNvSpPr/>
          <p:nvPr/>
        </p:nvSpPr>
        <p:spPr>
          <a:xfrm>
            <a:off x="5832915" y="3222704"/>
            <a:ext cx="924083" cy="616017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C9612FC-0413-4121-B8A0-6C770F77E0CE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삭제 연산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BC8BAAED-11A8-4359-B0B1-E24436BD22FE}"/>
              </a:ext>
            </a:extLst>
          </p:cNvPr>
          <p:cNvCxnSpPr>
            <a:cxnSpLocks/>
            <a:stCxn id="72" idx="7"/>
            <a:endCxn id="68" idx="2"/>
          </p:cNvCxnSpPr>
          <p:nvPr/>
        </p:nvCxnSpPr>
        <p:spPr>
          <a:xfrm rot="5400000" flipH="1" flipV="1">
            <a:off x="2406170" y="2506781"/>
            <a:ext cx="776117" cy="766467"/>
          </a:xfrm>
          <a:prstGeom prst="curvedConnector2">
            <a:avLst/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767EB9-ED32-4A51-94CA-90E0BA4A3C73}"/>
              </a:ext>
            </a:extLst>
          </p:cNvPr>
          <p:cNvGrpSpPr/>
          <p:nvPr/>
        </p:nvGrpSpPr>
        <p:grpSpPr>
          <a:xfrm>
            <a:off x="430551" y="1965861"/>
            <a:ext cx="5239273" cy="3564204"/>
            <a:chOff x="430551" y="1965861"/>
            <a:chExt cx="5239273" cy="35642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FBC7431-7CE5-4FAA-AF15-0F81F11CCD4E}"/>
                </a:ext>
              </a:extLst>
            </p:cNvPr>
            <p:cNvSpPr/>
            <p:nvPr/>
          </p:nvSpPr>
          <p:spPr>
            <a:xfrm>
              <a:off x="3177462" y="2242860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9EF9E8E-835C-4242-AD0B-AC75047FF1CF}"/>
                </a:ext>
              </a:extLst>
            </p:cNvPr>
            <p:cNvSpPr/>
            <p:nvPr/>
          </p:nvSpPr>
          <p:spPr>
            <a:xfrm>
              <a:off x="4339730" y="3149004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33BB78-247E-47C9-A308-B6FDEB2C72BB}"/>
                </a:ext>
              </a:extLst>
            </p:cNvPr>
            <p:cNvSpPr/>
            <p:nvPr/>
          </p:nvSpPr>
          <p:spPr>
            <a:xfrm>
              <a:off x="3719821" y="4122731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63406A8-76BB-466B-A361-74BE4D838C32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4052370" y="3591306"/>
              <a:ext cx="384761" cy="531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D422F7-6A3E-4A76-9074-3F03339121C8}"/>
                </a:ext>
              </a:extLst>
            </p:cNvPr>
            <p:cNvSpPr/>
            <p:nvPr/>
          </p:nvSpPr>
          <p:spPr>
            <a:xfrm>
              <a:off x="1843298" y="3202185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5005816-7278-4EC3-BC5D-939D0699518C}"/>
                </a:ext>
              </a:extLst>
            </p:cNvPr>
            <p:cNvSpPr/>
            <p:nvPr/>
          </p:nvSpPr>
          <p:spPr>
            <a:xfrm>
              <a:off x="2767464" y="4122732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2896855-474B-461F-B9CE-57F9978CF0AC}"/>
                </a:ext>
              </a:extLst>
            </p:cNvPr>
            <p:cNvCxnSpPr>
              <a:cxnSpLocks/>
              <a:stCxn id="12" idx="3"/>
              <a:endCxn id="20" idx="0"/>
            </p:cNvCxnSpPr>
            <p:nvPr/>
          </p:nvCxnSpPr>
          <p:spPr>
            <a:xfrm flipH="1">
              <a:off x="1243917" y="3644487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F2BEF6-EF6D-4C92-8AFC-187DB74E5FFA}"/>
                </a:ext>
              </a:extLst>
            </p:cNvPr>
            <p:cNvCxnSpPr>
              <a:stCxn id="12" idx="5"/>
              <a:endCxn id="13" idx="0"/>
            </p:cNvCxnSpPr>
            <p:nvPr/>
          </p:nvCxnSpPr>
          <p:spPr>
            <a:xfrm>
              <a:off x="2410995" y="3644487"/>
              <a:ext cx="689018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15D2161-FBC7-460B-896C-713199C7805A}"/>
                </a:ext>
              </a:extLst>
            </p:cNvPr>
            <p:cNvCxnSpPr>
              <a:stCxn id="7" idx="3"/>
              <a:endCxn id="12" idx="0"/>
            </p:cNvCxnSpPr>
            <p:nvPr/>
          </p:nvCxnSpPr>
          <p:spPr>
            <a:xfrm flipH="1">
              <a:off x="2175847" y="2685162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5931A97-7AA4-4D81-B7B2-AE6EEF6FED70}"/>
                </a:ext>
              </a:extLst>
            </p:cNvPr>
            <p:cNvCxnSpPr>
              <a:cxnSpLocks/>
              <a:stCxn id="7" idx="5"/>
              <a:endCxn id="8" idx="0"/>
            </p:cNvCxnSpPr>
            <p:nvPr/>
          </p:nvCxnSpPr>
          <p:spPr>
            <a:xfrm>
              <a:off x="3745159" y="2685162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3C698A3-8954-4AE9-9586-FE91999A31B3}"/>
                </a:ext>
              </a:extLst>
            </p:cNvPr>
            <p:cNvSpPr/>
            <p:nvPr/>
          </p:nvSpPr>
          <p:spPr>
            <a:xfrm>
              <a:off x="5004726" y="4086138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0DD55CB-538F-468B-AA7A-A3BB578BA6C4}"/>
                </a:ext>
              </a:extLst>
            </p:cNvPr>
            <p:cNvCxnSpPr>
              <a:stCxn id="8" idx="5"/>
              <a:endCxn id="18" idx="0"/>
            </p:cNvCxnSpPr>
            <p:nvPr/>
          </p:nvCxnSpPr>
          <p:spPr>
            <a:xfrm>
              <a:off x="4907427" y="3591306"/>
              <a:ext cx="429848" cy="49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683367F-8FEF-438A-8A1F-2D805EF74FE1}"/>
                </a:ext>
              </a:extLst>
            </p:cNvPr>
            <p:cNvSpPr/>
            <p:nvPr/>
          </p:nvSpPr>
          <p:spPr>
            <a:xfrm>
              <a:off x="911368" y="4091329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E1E67C0-90C9-4E86-82EF-B26839FABC38}"/>
                </a:ext>
              </a:extLst>
            </p:cNvPr>
            <p:cNvSpPr/>
            <p:nvPr/>
          </p:nvSpPr>
          <p:spPr>
            <a:xfrm>
              <a:off x="430551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1D70C50-6756-439B-AEB3-E096744F04DD}"/>
                </a:ext>
              </a:extLst>
            </p:cNvPr>
            <p:cNvSpPr/>
            <p:nvPr/>
          </p:nvSpPr>
          <p:spPr>
            <a:xfrm>
              <a:off x="1377332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135116F-5C8F-4F0A-A14E-154F568F694A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 flipH="1">
              <a:off x="763100" y="4533631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C2BE4A-F3C0-4C50-AACB-842CEE02C633}"/>
                </a:ext>
              </a:extLst>
            </p:cNvPr>
            <p:cNvCxnSpPr>
              <a:stCxn id="20" idx="5"/>
              <a:endCxn id="22" idx="0"/>
            </p:cNvCxnSpPr>
            <p:nvPr/>
          </p:nvCxnSpPr>
          <p:spPr>
            <a:xfrm>
              <a:off x="1479065" y="4533631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52DFF2-2ED7-4F36-86EC-ACD1ACC2C00F}"/>
                </a:ext>
              </a:extLst>
            </p:cNvPr>
            <p:cNvSpPr txBox="1"/>
            <p:nvPr/>
          </p:nvSpPr>
          <p:spPr>
            <a:xfrm>
              <a:off x="3375198" y="19658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DE9065-0E2E-4A29-9E2C-297375FC802D}"/>
                </a:ext>
              </a:extLst>
            </p:cNvPr>
            <p:cNvSpPr txBox="1"/>
            <p:nvPr/>
          </p:nvSpPr>
          <p:spPr>
            <a:xfrm>
              <a:off x="2041034" y="291708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25321D-78B0-43E8-A647-E61450C793F0}"/>
                </a:ext>
              </a:extLst>
            </p:cNvPr>
            <p:cNvSpPr txBox="1"/>
            <p:nvPr/>
          </p:nvSpPr>
          <p:spPr>
            <a:xfrm>
              <a:off x="4537466" y="287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B2744-B896-4695-9720-8721510E38CF}"/>
                </a:ext>
              </a:extLst>
            </p:cNvPr>
            <p:cNvSpPr txBox="1"/>
            <p:nvPr/>
          </p:nvSpPr>
          <p:spPr>
            <a:xfrm>
              <a:off x="1113070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7AFDCD-18BA-42A7-956F-8CE27E159FE4}"/>
                </a:ext>
              </a:extLst>
            </p:cNvPr>
            <p:cNvSpPr txBox="1"/>
            <p:nvPr/>
          </p:nvSpPr>
          <p:spPr>
            <a:xfrm>
              <a:off x="2961524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EE9844-14F9-4621-B861-EA9EA947F522}"/>
                </a:ext>
              </a:extLst>
            </p:cNvPr>
            <p:cNvSpPr txBox="1"/>
            <p:nvPr/>
          </p:nvSpPr>
          <p:spPr>
            <a:xfrm>
              <a:off x="3901619" y="37451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DFAC60-748D-41CA-8B0B-33A33C4DD6D4}"/>
                </a:ext>
              </a:extLst>
            </p:cNvPr>
            <p:cNvSpPr txBox="1"/>
            <p:nvPr/>
          </p:nvSpPr>
          <p:spPr>
            <a:xfrm>
              <a:off x="5202462" y="374167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8A56A4-4A70-4CB0-AD53-D6C519E0A010}"/>
                </a:ext>
              </a:extLst>
            </p:cNvPr>
            <p:cNvSpPr txBox="1"/>
            <p:nvPr/>
          </p:nvSpPr>
          <p:spPr>
            <a:xfrm>
              <a:off x="628287" y="46652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DE118A-068A-4F2C-B652-073CEC87CC29}"/>
                </a:ext>
              </a:extLst>
            </p:cNvPr>
            <p:cNvSpPr txBox="1"/>
            <p:nvPr/>
          </p:nvSpPr>
          <p:spPr>
            <a:xfrm>
              <a:off x="1576466" y="46661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76D2F29-BA5A-4E4C-B9EA-377DA23C5C8E}"/>
              </a:ext>
            </a:extLst>
          </p:cNvPr>
          <p:cNvGrpSpPr/>
          <p:nvPr/>
        </p:nvGrpSpPr>
        <p:grpSpPr>
          <a:xfrm>
            <a:off x="6237419" y="1965860"/>
            <a:ext cx="5239273" cy="3564204"/>
            <a:chOff x="430551" y="1965861"/>
            <a:chExt cx="5239273" cy="3564204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0301A14-036F-4BDA-BD33-F710150212E7}"/>
                </a:ext>
              </a:extLst>
            </p:cNvPr>
            <p:cNvSpPr/>
            <p:nvPr/>
          </p:nvSpPr>
          <p:spPr>
            <a:xfrm>
              <a:off x="3177462" y="2242860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0DD95B1-D768-4876-AB2C-8B2AE37296DB}"/>
                </a:ext>
              </a:extLst>
            </p:cNvPr>
            <p:cNvSpPr/>
            <p:nvPr/>
          </p:nvSpPr>
          <p:spPr>
            <a:xfrm>
              <a:off x="4339730" y="3149004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CC14F6E-DBFA-4C91-82A2-4B9876C1D47B}"/>
                </a:ext>
              </a:extLst>
            </p:cNvPr>
            <p:cNvSpPr/>
            <p:nvPr/>
          </p:nvSpPr>
          <p:spPr>
            <a:xfrm>
              <a:off x="3719821" y="4122731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4CE1E8-2602-4A66-B6DF-F486922733E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4052370" y="3591306"/>
              <a:ext cx="384761" cy="531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590C613-E280-4888-BDC4-BA1333735CFF}"/>
                </a:ext>
              </a:extLst>
            </p:cNvPr>
            <p:cNvSpPr/>
            <p:nvPr/>
          </p:nvSpPr>
          <p:spPr>
            <a:xfrm>
              <a:off x="1843298" y="3202185"/>
              <a:ext cx="665098" cy="518189"/>
            </a:xfrm>
            <a:prstGeom prst="ellipse">
              <a:avLst/>
            </a:prstGeom>
            <a:solidFill>
              <a:srgbClr val="FFCC99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7316F2-ED69-446B-817A-6172EA11D797}"/>
                </a:ext>
              </a:extLst>
            </p:cNvPr>
            <p:cNvSpPr/>
            <p:nvPr/>
          </p:nvSpPr>
          <p:spPr>
            <a:xfrm>
              <a:off x="2767464" y="4122732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EEEDD86-AE00-4FC3-AD19-5BAB5D34C18E}"/>
                </a:ext>
              </a:extLst>
            </p:cNvPr>
            <p:cNvCxnSpPr>
              <a:cxnSpLocks/>
              <a:stCxn id="39" idx="3"/>
              <a:endCxn id="47" idx="0"/>
            </p:cNvCxnSpPr>
            <p:nvPr/>
          </p:nvCxnSpPr>
          <p:spPr>
            <a:xfrm flipH="1">
              <a:off x="1243917" y="3644487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87A4600-6EA3-42DF-92BC-95F3428892CD}"/>
                </a:ext>
              </a:extLst>
            </p:cNvPr>
            <p:cNvCxnSpPr>
              <a:stCxn id="39" idx="5"/>
              <a:endCxn id="40" idx="0"/>
            </p:cNvCxnSpPr>
            <p:nvPr/>
          </p:nvCxnSpPr>
          <p:spPr>
            <a:xfrm>
              <a:off x="2410995" y="3644487"/>
              <a:ext cx="689018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2E031EE-3ED6-4369-8DC0-A71CBCC65892}"/>
                </a:ext>
              </a:extLst>
            </p:cNvPr>
            <p:cNvCxnSpPr>
              <a:stCxn id="35" idx="3"/>
              <a:endCxn id="39" idx="0"/>
            </p:cNvCxnSpPr>
            <p:nvPr/>
          </p:nvCxnSpPr>
          <p:spPr>
            <a:xfrm flipH="1">
              <a:off x="2175847" y="2685162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50EBDAC-BD3E-4FD9-B3BA-71C1BC2F7766}"/>
                </a:ext>
              </a:extLst>
            </p:cNvPr>
            <p:cNvCxnSpPr>
              <a:cxnSpLocks/>
              <a:stCxn id="35" idx="5"/>
              <a:endCxn id="36" idx="0"/>
            </p:cNvCxnSpPr>
            <p:nvPr/>
          </p:nvCxnSpPr>
          <p:spPr>
            <a:xfrm>
              <a:off x="3745159" y="2685162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51E4F56-7F69-484D-8342-BE9C57E1887D}"/>
                </a:ext>
              </a:extLst>
            </p:cNvPr>
            <p:cNvSpPr/>
            <p:nvPr/>
          </p:nvSpPr>
          <p:spPr>
            <a:xfrm>
              <a:off x="5004726" y="4086138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7250FAB-D451-4AC9-9623-E34658215F73}"/>
                </a:ext>
              </a:extLst>
            </p:cNvPr>
            <p:cNvCxnSpPr>
              <a:stCxn id="36" idx="5"/>
              <a:endCxn id="45" idx="0"/>
            </p:cNvCxnSpPr>
            <p:nvPr/>
          </p:nvCxnSpPr>
          <p:spPr>
            <a:xfrm>
              <a:off x="4907427" y="3591306"/>
              <a:ext cx="429848" cy="49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A31B354-569C-4D4A-ADC8-210C9340E51F}"/>
                </a:ext>
              </a:extLst>
            </p:cNvPr>
            <p:cNvSpPr/>
            <p:nvPr/>
          </p:nvSpPr>
          <p:spPr>
            <a:xfrm>
              <a:off x="911368" y="4091329"/>
              <a:ext cx="665098" cy="518189"/>
            </a:xfrm>
            <a:prstGeom prst="ellipse">
              <a:avLst/>
            </a:prstGeom>
            <a:solidFill>
              <a:srgbClr val="FF99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DE34B84-99CD-4C3F-935B-2CE720EBCA97}"/>
                </a:ext>
              </a:extLst>
            </p:cNvPr>
            <p:cNvSpPr/>
            <p:nvPr/>
          </p:nvSpPr>
          <p:spPr>
            <a:xfrm>
              <a:off x="430551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273A02B-95B0-435C-BD41-AD7DDCC970BE}"/>
                </a:ext>
              </a:extLst>
            </p:cNvPr>
            <p:cNvSpPr/>
            <p:nvPr/>
          </p:nvSpPr>
          <p:spPr>
            <a:xfrm>
              <a:off x="1377332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E81EAE7-041D-41B6-8A3A-3E4CA610655C}"/>
                </a:ext>
              </a:extLst>
            </p:cNvPr>
            <p:cNvCxnSpPr>
              <a:stCxn id="47" idx="3"/>
              <a:endCxn id="48" idx="0"/>
            </p:cNvCxnSpPr>
            <p:nvPr/>
          </p:nvCxnSpPr>
          <p:spPr>
            <a:xfrm flipH="1">
              <a:off x="763100" y="4533631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05E8234-C233-428A-8659-3E000CE95A9E}"/>
                </a:ext>
              </a:extLst>
            </p:cNvPr>
            <p:cNvCxnSpPr>
              <a:stCxn id="47" idx="5"/>
              <a:endCxn id="49" idx="0"/>
            </p:cNvCxnSpPr>
            <p:nvPr/>
          </p:nvCxnSpPr>
          <p:spPr>
            <a:xfrm>
              <a:off x="1479065" y="4533631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2E6D5-2C34-4C25-9E7C-860F2701B28F}"/>
                </a:ext>
              </a:extLst>
            </p:cNvPr>
            <p:cNvSpPr txBox="1"/>
            <p:nvPr/>
          </p:nvSpPr>
          <p:spPr>
            <a:xfrm>
              <a:off x="3375198" y="19658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365083-B01D-4B09-90E6-5FD52CAF2E4A}"/>
                </a:ext>
              </a:extLst>
            </p:cNvPr>
            <p:cNvSpPr txBox="1"/>
            <p:nvPr/>
          </p:nvSpPr>
          <p:spPr>
            <a:xfrm>
              <a:off x="2041034" y="291708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6F7AB8-DBCC-4042-AD99-79DD28948DE8}"/>
                </a:ext>
              </a:extLst>
            </p:cNvPr>
            <p:cNvSpPr txBox="1"/>
            <p:nvPr/>
          </p:nvSpPr>
          <p:spPr>
            <a:xfrm>
              <a:off x="4537466" y="287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D4CF17-421F-47B7-A71E-5B37FDA90B0F}"/>
                </a:ext>
              </a:extLst>
            </p:cNvPr>
            <p:cNvSpPr txBox="1"/>
            <p:nvPr/>
          </p:nvSpPr>
          <p:spPr>
            <a:xfrm>
              <a:off x="1113070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BBD3F67-BB5D-413D-A4A0-85D276F5111F}"/>
                </a:ext>
              </a:extLst>
            </p:cNvPr>
            <p:cNvSpPr txBox="1"/>
            <p:nvPr/>
          </p:nvSpPr>
          <p:spPr>
            <a:xfrm>
              <a:off x="2961524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F167E8-0053-42DB-AFCA-894C1D91B46D}"/>
                </a:ext>
              </a:extLst>
            </p:cNvPr>
            <p:cNvSpPr txBox="1"/>
            <p:nvPr/>
          </p:nvSpPr>
          <p:spPr>
            <a:xfrm>
              <a:off x="3901619" y="37451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DBEE2D-05F7-4321-A546-E46874A6AD10}"/>
                </a:ext>
              </a:extLst>
            </p:cNvPr>
            <p:cNvSpPr txBox="1"/>
            <p:nvPr/>
          </p:nvSpPr>
          <p:spPr>
            <a:xfrm>
              <a:off x="5202462" y="374167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F34F58-9142-4B67-87B0-59DE95D475A7}"/>
                </a:ext>
              </a:extLst>
            </p:cNvPr>
            <p:cNvSpPr txBox="1"/>
            <p:nvPr/>
          </p:nvSpPr>
          <p:spPr>
            <a:xfrm>
              <a:off x="628287" y="46652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6486FB-3F72-4A6B-805C-A0101D3D33E5}"/>
                </a:ext>
              </a:extLst>
            </p:cNvPr>
            <p:cNvSpPr txBox="1"/>
            <p:nvPr/>
          </p:nvSpPr>
          <p:spPr>
            <a:xfrm>
              <a:off x="1576466" y="46661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8E294EC2-1C38-42F7-A6E7-60CAA15A3000}"/>
              </a:ext>
            </a:extLst>
          </p:cNvPr>
          <p:cNvSpPr/>
          <p:nvPr/>
        </p:nvSpPr>
        <p:spPr>
          <a:xfrm>
            <a:off x="5832915" y="3222704"/>
            <a:ext cx="924083" cy="616017"/>
          </a:xfrm>
          <a:prstGeom prst="right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E615F4-9BFD-47F4-9894-BC090CCC08C8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삭제 연산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E6F2304-8AA7-428D-8079-D749D36D87B5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rot="5400000" flipH="1" flipV="1">
            <a:off x="1228583" y="3476615"/>
            <a:ext cx="630049" cy="599381"/>
          </a:xfrm>
          <a:prstGeom prst="curvedConnector2">
            <a:avLst/>
          </a:prstGeom>
          <a:ln w="1905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8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A30B3C-2063-425C-BB47-EB7757EFEA52}"/>
              </a:ext>
            </a:extLst>
          </p:cNvPr>
          <p:cNvGrpSpPr/>
          <p:nvPr/>
        </p:nvGrpSpPr>
        <p:grpSpPr>
          <a:xfrm>
            <a:off x="856727" y="2035378"/>
            <a:ext cx="5239273" cy="3564204"/>
            <a:chOff x="430551" y="1965861"/>
            <a:chExt cx="5239273" cy="35642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7E4A0B2-5D67-49EB-B97A-E56A0BA1CFF0}"/>
                </a:ext>
              </a:extLst>
            </p:cNvPr>
            <p:cNvSpPr/>
            <p:nvPr/>
          </p:nvSpPr>
          <p:spPr>
            <a:xfrm>
              <a:off x="3177462" y="2242860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B6088B4-5089-4A4F-A0A6-E3474F7DEFB2}"/>
                </a:ext>
              </a:extLst>
            </p:cNvPr>
            <p:cNvSpPr/>
            <p:nvPr/>
          </p:nvSpPr>
          <p:spPr>
            <a:xfrm>
              <a:off x="4339730" y="3149004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E165869-67C2-490C-B130-EEA6616509E9}"/>
                </a:ext>
              </a:extLst>
            </p:cNvPr>
            <p:cNvSpPr/>
            <p:nvPr/>
          </p:nvSpPr>
          <p:spPr>
            <a:xfrm>
              <a:off x="3719821" y="4122731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F424A28-40EC-4A82-96ED-23752A7AE6DE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4052370" y="3591306"/>
              <a:ext cx="384761" cy="531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047F129-87FF-475E-98CC-8DF7E8417DD8}"/>
                </a:ext>
              </a:extLst>
            </p:cNvPr>
            <p:cNvSpPr/>
            <p:nvPr/>
          </p:nvSpPr>
          <p:spPr>
            <a:xfrm>
              <a:off x="1843298" y="3202185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EEC2939-7337-499F-8C3F-6B9A6330254A}"/>
                </a:ext>
              </a:extLst>
            </p:cNvPr>
            <p:cNvSpPr/>
            <p:nvPr/>
          </p:nvSpPr>
          <p:spPr>
            <a:xfrm>
              <a:off x="2767464" y="4122732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64123C-1BA8-434C-8269-4E2FAC3C014E}"/>
                </a:ext>
              </a:extLst>
            </p:cNvPr>
            <p:cNvCxnSpPr>
              <a:cxnSpLocks/>
              <a:stCxn id="12" idx="3"/>
              <a:endCxn id="20" idx="0"/>
            </p:cNvCxnSpPr>
            <p:nvPr/>
          </p:nvCxnSpPr>
          <p:spPr>
            <a:xfrm flipH="1">
              <a:off x="1243917" y="3644487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43FA2BB-7E32-454B-82A0-24A662A12C79}"/>
                </a:ext>
              </a:extLst>
            </p:cNvPr>
            <p:cNvCxnSpPr>
              <a:stCxn id="12" idx="5"/>
              <a:endCxn id="13" idx="0"/>
            </p:cNvCxnSpPr>
            <p:nvPr/>
          </p:nvCxnSpPr>
          <p:spPr>
            <a:xfrm>
              <a:off x="2410995" y="3644487"/>
              <a:ext cx="689018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BC6D70F-3750-421A-94DD-EA940E589A9D}"/>
                </a:ext>
              </a:extLst>
            </p:cNvPr>
            <p:cNvCxnSpPr>
              <a:stCxn id="7" idx="3"/>
              <a:endCxn id="12" idx="0"/>
            </p:cNvCxnSpPr>
            <p:nvPr/>
          </p:nvCxnSpPr>
          <p:spPr>
            <a:xfrm flipH="1">
              <a:off x="2175847" y="2685162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C9D1D5E-ED50-46C4-98B8-1365B941DB82}"/>
                </a:ext>
              </a:extLst>
            </p:cNvPr>
            <p:cNvCxnSpPr>
              <a:cxnSpLocks/>
              <a:stCxn id="7" idx="5"/>
              <a:endCxn id="8" idx="0"/>
            </p:cNvCxnSpPr>
            <p:nvPr/>
          </p:nvCxnSpPr>
          <p:spPr>
            <a:xfrm>
              <a:off x="3745159" y="2685162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BA39B89-DC9F-4184-80E8-A0FD3F8B016E}"/>
                </a:ext>
              </a:extLst>
            </p:cNvPr>
            <p:cNvSpPr/>
            <p:nvPr/>
          </p:nvSpPr>
          <p:spPr>
            <a:xfrm>
              <a:off x="5004726" y="4086138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6D90EA8-66CD-47BD-AC6F-C596FE709546}"/>
                </a:ext>
              </a:extLst>
            </p:cNvPr>
            <p:cNvCxnSpPr>
              <a:stCxn id="8" idx="5"/>
              <a:endCxn id="18" idx="0"/>
            </p:cNvCxnSpPr>
            <p:nvPr/>
          </p:nvCxnSpPr>
          <p:spPr>
            <a:xfrm>
              <a:off x="4907427" y="3591306"/>
              <a:ext cx="429848" cy="49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A8B6917-1EF0-41CC-AE3C-24E08F730E39}"/>
                </a:ext>
              </a:extLst>
            </p:cNvPr>
            <p:cNvSpPr/>
            <p:nvPr/>
          </p:nvSpPr>
          <p:spPr>
            <a:xfrm>
              <a:off x="911368" y="4091329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A2088FC-E4E4-4786-883A-3BCEA491B8FB}"/>
                </a:ext>
              </a:extLst>
            </p:cNvPr>
            <p:cNvSpPr/>
            <p:nvPr/>
          </p:nvSpPr>
          <p:spPr>
            <a:xfrm>
              <a:off x="430551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FDF3AC-B2FE-48B2-8137-6A2AEF7EDB25}"/>
                </a:ext>
              </a:extLst>
            </p:cNvPr>
            <p:cNvSpPr/>
            <p:nvPr/>
          </p:nvSpPr>
          <p:spPr>
            <a:xfrm>
              <a:off x="1377332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6EBFCCC-BD8B-4759-8525-1CC0DA18ED5B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 flipH="1">
              <a:off x="763100" y="4533631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BFA310-EC22-4263-AE9F-0E728FA184C4}"/>
                </a:ext>
              </a:extLst>
            </p:cNvPr>
            <p:cNvCxnSpPr>
              <a:stCxn id="20" idx="5"/>
              <a:endCxn id="22" idx="0"/>
            </p:cNvCxnSpPr>
            <p:nvPr/>
          </p:nvCxnSpPr>
          <p:spPr>
            <a:xfrm>
              <a:off x="1479065" y="4533631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CA2FC0-EA07-4883-AEE1-FED9ADB015E9}"/>
                </a:ext>
              </a:extLst>
            </p:cNvPr>
            <p:cNvSpPr txBox="1"/>
            <p:nvPr/>
          </p:nvSpPr>
          <p:spPr>
            <a:xfrm>
              <a:off x="3375198" y="19658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52EAA8-621D-43A7-9BB6-393BA61B61C7}"/>
                </a:ext>
              </a:extLst>
            </p:cNvPr>
            <p:cNvSpPr txBox="1"/>
            <p:nvPr/>
          </p:nvSpPr>
          <p:spPr>
            <a:xfrm>
              <a:off x="2041034" y="291708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22D3E1-8086-43AF-AD30-BF16163C5084}"/>
                </a:ext>
              </a:extLst>
            </p:cNvPr>
            <p:cNvSpPr txBox="1"/>
            <p:nvPr/>
          </p:nvSpPr>
          <p:spPr>
            <a:xfrm>
              <a:off x="4537466" y="287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04676F-F1CC-4D2E-9DBD-4889C3B0055B}"/>
                </a:ext>
              </a:extLst>
            </p:cNvPr>
            <p:cNvSpPr txBox="1"/>
            <p:nvPr/>
          </p:nvSpPr>
          <p:spPr>
            <a:xfrm>
              <a:off x="1113070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6B2370-7AF9-4E40-84BE-EFC22758CEE2}"/>
                </a:ext>
              </a:extLst>
            </p:cNvPr>
            <p:cNvSpPr txBox="1"/>
            <p:nvPr/>
          </p:nvSpPr>
          <p:spPr>
            <a:xfrm>
              <a:off x="2961524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5E4B0A-729C-46EA-8F07-4FE1A8FC3084}"/>
                </a:ext>
              </a:extLst>
            </p:cNvPr>
            <p:cNvSpPr txBox="1"/>
            <p:nvPr/>
          </p:nvSpPr>
          <p:spPr>
            <a:xfrm>
              <a:off x="3901619" y="37451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032EF4-4F2C-4B27-BA45-2D65E89665B3}"/>
                </a:ext>
              </a:extLst>
            </p:cNvPr>
            <p:cNvSpPr txBox="1"/>
            <p:nvPr/>
          </p:nvSpPr>
          <p:spPr>
            <a:xfrm>
              <a:off x="5202462" y="374167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BF095E-E1C6-4397-8C6A-9F1DC5D6E611}"/>
                </a:ext>
              </a:extLst>
            </p:cNvPr>
            <p:cNvSpPr txBox="1"/>
            <p:nvPr/>
          </p:nvSpPr>
          <p:spPr>
            <a:xfrm>
              <a:off x="628287" y="46652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E0F13D-7285-4313-9942-0B9A052B9E20}"/>
                </a:ext>
              </a:extLst>
            </p:cNvPr>
            <p:cNvSpPr txBox="1"/>
            <p:nvPr/>
          </p:nvSpPr>
          <p:spPr>
            <a:xfrm>
              <a:off x="1576466" y="46661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20BC41C-9096-415C-8444-53124DF6EC9C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삭제 연산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92ED-BE4C-4643-975E-4C5F39FC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81" y="858401"/>
            <a:ext cx="5694472" cy="48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13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61195-7942-4901-9B32-0270D9C99444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복잡도 분석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89E847-BD67-4536-9C5A-EBE3D4D86AB8}"/>
              </a:ext>
            </a:extLst>
          </p:cNvPr>
          <p:cNvGrpSpPr/>
          <p:nvPr/>
        </p:nvGrpSpPr>
        <p:grpSpPr>
          <a:xfrm>
            <a:off x="856727" y="2035378"/>
            <a:ext cx="5239273" cy="3564204"/>
            <a:chOff x="430551" y="1965861"/>
            <a:chExt cx="5239273" cy="35642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AF1E8DA-F3EB-44C7-8760-4E83A86E86D4}"/>
                </a:ext>
              </a:extLst>
            </p:cNvPr>
            <p:cNvSpPr/>
            <p:nvPr/>
          </p:nvSpPr>
          <p:spPr>
            <a:xfrm>
              <a:off x="3177462" y="2242860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435A3CB-6CA6-4196-ABD1-3C4CF656A917}"/>
                </a:ext>
              </a:extLst>
            </p:cNvPr>
            <p:cNvSpPr/>
            <p:nvPr/>
          </p:nvSpPr>
          <p:spPr>
            <a:xfrm>
              <a:off x="4339730" y="3149004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A4BD425-FEA1-49F9-9ADC-B2FA2672D8EE}"/>
                </a:ext>
              </a:extLst>
            </p:cNvPr>
            <p:cNvSpPr/>
            <p:nvPr/>
          </p:nvSpPr>
          <p:spPr>
            <a:xfrm>
              <a:off x="3719821" y="4122731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482D428-3EC7-4747-A1B7-50D82B39BE06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 flipH="1">
              <a:off x="4052370" y="3591306"/>
              <a:ext cx="384761" cy="531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746E848-2689-4F2C-BB32-C3480DE396D5}"/>
                </a:ext>
              </a:extLst>
            </p:cNvPr>
            <p:cNvSpPr/>
            <p:nvPr/>
          </p:nvSpPr>
          <p:spPr>
            <a:xfrm>
              <a:off x="1843298" y="3202185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F3F8ACB-244C-431C-8CE0-592225C73D71}"/>
                </a:ext>
              </a:extLst>
            </p:cNvPr>
            <p:cNvSpPr/>
            <p:nvPr/>
          </p:nvSpPr>
          <p:spPr>
            <a:xfrm>
              <a:off x="2767464" y="4122732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B9E3F03-26A5-40F8-8E8F-DDAAF23E8C8F}"/>
                </a:ext>
              </a:extLst>
            </p:cNvPr>
            <p:cNvCxnSpPr>
              <a:cxnSpLocks/>
              <a:stCxn id="13" idx="3"/>
              <a:endCxn id="21" idx="0"/>
            </p:cNvCxnSpPr>
            <p:nvPr/>
          </p:nvCxnSpPr>
          <p:spPr>
            <a:xfrm flipH="1">
              <a:off x="1243917" y="3644487"/>
              <a:ext cx="696782" cy="446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EBA1645-7A5B-4672-BDC9-8CBD83A68859}"/>
                </a:ext>
              </a:extLst>
            </p:cNvPr>
            <p:cNvCxnSpPr>
              <a:stCxn id="13" idx="5"/>
              <a:endCxn id="14" idx="0"/>
            </p:cNvCxnSpPr>
            <p:nvPr/>
          </p:nvCxnSpPr>
          <p:spPr>
            <a:xfrm>
              <a:off x="2410995" y="3644487"/>
              <a:ext cx="689018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EFCB490-AD4B-4149-83F9-4EBD13AE0FCC}"/>
                </a:ext>
              </a:extLst>
            </p:cNvPr>
            <p:cNvCxnSpPr>
              <a:stCxn id="8" idx="3"/>
              <a:endCxn id="13" idx="0"/>
            </p:cNvCxnSpPr>
            <p:nvPr/>
          </p:nvCxnSpPr>
          <p:spPr>
            <a:xfrm flipH="1">
              <a:off x="2175847" y="2685162"/>
              <a:ext cx="1099016" cy="51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E638D0-89A8-42AB-AAD9-9A46A373642D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3745159" y="2685162"/>
              <a:ext cx="927120" cy="463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195418-2609-4293-8A5C-5578885D517F}"/>
                </a:ext>
              </a:extLst>
            </p:cNvPr>
            <p:cNvSpPr/>
            <p:nvPr/>
          </p:nvSpPr>
          <p:spPr>
            <a:xfrm>
              <a:off x="5004726" y="4086138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41E5FF3-6669-453A-85D9-209A6634B716}"/>
                </a:ext>
              </a:extLst>
            </p:cNvPr>
            <p:cNvCxnSpPr>
              <a:stCxn id="10" idx="5"/>
              <a:endCxn id="19" idx="0"/>
            </p:cNvCxnSpPr>
            <p:nvPr/>
          </p:nvCxnSpPr>
          <p:spPr>
            <a:xfrm>
              <a:off x="4907427" y="3591306"/>
              <a:ext cx="429848" cy="494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1C1E62A-189D-495B-8FD2-B4DD0152B865}"/>
                </a:ext>
              </a:extLst>
            </p:cNvPr>
            <p:cNvSpPr/>
            <p:nvPr/>
          </p:nvSpPr>
          <p:spPr>
            <a:xfrm>
              <a:off x="911368" y="4091329"/>
              <a:ext cx="665098" cy="518189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4129EF0-9E5E-4D55-80CF-0A356CD91C88}"/>
                </a:ext>
              </a:extLst>
            </p:cNvPr>
            <p:cNvSpPr/>
            <p:nvPr/>
          </p:nvSpPr>
          <p:spPr>
            <a:xfrm>
              <a:off x="430551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4F82521-1FA1-424E-8FAD-BD4C1EE78E53}"/>
                </a:ext>
              </a:extLst>
            </p:cNvPr>
            <p:cNvSpPr/>
            <p:nvPr/>
          </p:nvSpPr>
          <p:spPr>
            <a:xfrm>
              <a:off x="1377332" y="5011876"/>
              <a:ext cx="665098" cy="5181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6B738EC-752C-4297-A55B-C88487F5192B}"/>
                </a:ext>
              </a:extLst>
            </p:cNvPr>
            <p:cNvCxnSpPr>
              <a:stCxn id="21" idx="3"/>
              <a:endCxn id="22" idx="0"/>
            </p:cNvCxnSpPr>
            <p:nvPr/>
          </p:nvCxnSpPr>
          <p:spPr>
            <a:xfrm flipH="1">
              <a:off x="763100" y="4533631"/>
              <a:ext cx="245669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E8000CF-39A1-4EED-91B6-6D00FCF4C207}"/>
                </a:ext>
              </a:extLst>
            </p:cNvPr>
            <p:cNvCxnSpPr>
              <a:stCxn id="21" idx="5"/>
              <a:endCxn id="23" idx="0"/>
            </p:cNvCxnSpPr>
            <p:nvPr/>
          </p:nvCxnSpPr>
          <p:spPr>
            <a:xfrm>
              <a:off x="1479065" y="4533631"/>
              <a:ext cx="230816" cy="478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33F58A-A5C9-4E9B-B3BA-783FACDBDC4B}"/>
                </a:ext>
              </a:extLst>
            </p:cNvPr>
            <p:cNvSpPr txBox="1"/>
            <p:nvPr/>
          </p:nvSpPr>
          <p:spPr>
            <a:xfrm>
              <a:off x="3375198" y="19658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C1D44B-8492-4DEB-8D38-AB727D0F098F}"/>
                </a:ext>
              </a:extLst>
            </p:cNvPr>
            <p:cNvSpPr txBox="1"/>
            <p:nvPr/>
          </p:nvSpPr>
          <p:spPr>
            <a:xfrm>
              <a:off x="2041034" y="291708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1F3DCC-BD0A-4533-91B4-F8982A27C111}"/>
                </a:ext>
              </a:extLst>
            </p:cNvPr>
            <p:cNvSpPr txBox="1"/>
            <p:nvPr/>
          </p:nvSpPr>
          <p:spPr>
            <a:xfrm>
              <a:off x="4537466" y="287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B9B147-7B07-4970-BDA1-F5FFD13C1541}"/>
                </a:ext>
              </a:extLst>
            </p:cNvPr>
            <p:cNvSpPr txBox="1"/>
            <p:nvPr/>
          </p:nvSpPr>
          <p:spPr>
            <a:xfrm>
              <a:off x="1113070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456929-0959-493C-B964-67B2951C972D}"/>
                </a:ext>
              </a:extLst>
            </p:cNvPr>
            <p:cNvSpPr txBox="1"/>
            <p:nvPr/>
          </p:nvSpPr>
          <p:spPr>
            <a:xfrm>
              <a:off x="2961524" y="37451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F45A61-CA2C-4B46-A3E9-26D9CBEEB5BB}"/>
                </a:ext>
              </a:extLst>
            </p:cNvPr>
            <p:cNvSpPr txBox="1"/>
            <p:nvPr/>
          </p:nvSpPr>
          <p:spPr>
            <a:xfrm>
              <a:off x="3901619" y="37451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0A99E6-7479-40EB-B353-2F72160B4D66}"/>
                </a:ext>
              </a:extLst>
            </p:cNvPr>
            <p:cNvSpPr txBox="1"/>
            <p:nvPr/>
          </p:nvSpPr>
          <p:spPr>
            <a:xfrm>
              <a:off x="5202462" y="374167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6D7D27-0259-4C55-8374-4A7AC15C18D9}"/>
                </a:ext>
              </a:extLst>
            </p:cNvPr>
            <p:cNvSpPr txBox="1"/>
            <p:nvPr/>
          </p:nvSpPr>
          <p:spPr>
            <a:xfrm>
              <a:off x="628287" y="46652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5F1F11-15A8-473B-A295-C8584809CD83}"/>
                </a:ext>
              </a:extLst>
            </p:cNvPr>
            <p:cNvSpPr txBox="1"/>
            <p:nvPr/>
          </p:nvSpPr>
          <p:spPr>
            <a:xfrm>
              <a:off x="1576466" y="46661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563CC7-8B61-43A3-85A3-68FDDBC97DEF}"/>
              </a:ext>
            </a:extLst>
          </p:cNvPr>
          <p:cNvCxnSpPr/>
          <p:nvPr/>
        </p:nvCxnSpPr>
        <p:spPr>
          <a:xfrm>
            <a:off x="6456040" y="2204864"/>
            <a:ext cx="79208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AC0DE89-867E-478C-A04B-614977690361}"/>
              </a:ext>
            </a:extLst>
          </p:cNvPr>
          <p:cNvCxnSpPr/>
          <p:nvPr/>
        </p:nvCxnSpPr>
        <p:spPr>
          <a:xfrm>
            <a:off x="6456040" y="5229200"/>
            <a:ext cx="79208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81B5D04-73A8-4654-9435-F570C0DD22A8}"/>
              </a:ext>
            </a:extLst>
          </p:cNvPr>
          <p:cNvCxnSpPr/>
          <p:nvPr/>
        </p:nvCxnSpPr>
        <p:spPr>
          <a:xfrm>
            <a:off x="6888088" y="2204864"/>
            <a:ext cx="0" cy="30243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2C0AE7-60F6-4801-B113-4D7658E08EB9}"/>
                  </a:ext>
                </a:extLst>
              </p:cNvPr>
              <p:cNvSpPr txBox="1"/>
              <p:nvPr/>
            </p:nvSpPr>
            <p:spPr>
              <a:xfrm>
                <a:off x="7185133" y="3529338"/>
                <a:ext cx="2277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트리의 높이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2C0AE7-60F6-4801-B113-4D7658E08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133" y="3529338"/>
                <a:ext cx="2277547" cy="369332"/>
              </a:xfrm>
              <a:prstGeom prst="rect">
                <a:avLst/>
              </a:prstGeom>
              <a:blipFill>
                <a:blip r:embed="rId3"/>
                <a:stretch>
                  <a:fillRect l="-2413"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C8B5868-9875-4F1F-BDDA-1F3925B2256D}"/>
                  </a:ext>
                </a:extLst>
              </p:cNvPr>
              <p:cNvSpPr/>
              <p:nvPr/>
            </p:nvSpPr>
            <p:spPr>
              <a:xfrm>
                <a:off x="8237951" y="4842268"/>
                <a:ext cx="18272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3200" dirty="0"/>
                  <a:t>)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C8B5868-9875-4F1F-BDDA-1F3925B22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951" y="4842268"/>
                <a:ext cx="1827253" cy="584775"/>
              </a:xfrm>
              <a:prstGeom prst="rect">
                <a:avLst/>
              </a:prstGeom>
              <a:blipFill>
                <a:blip r:embed="rId4"/>
                <a:stretch>
                  <a:fillRect l="-8333" t="-12500" r="-3667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8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0C5FE-9F4A-4646-9873-D46D1086C831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정렬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E83C53-5CB2-47F7-920E-B3AD299D2324}"/>
              </a:ext>
            </a:extLst>
          </p:cNvPr>
          <p:cNvSpPr/>
          <p:nvPr/>
        </p:nvSpPr>
        <p:spPr>
          <a:xfrm>
            <a:off x="2783632" y="1844824"/>
            <a:ext cx="5952931" cy="249593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CED3A16B-D3A8-4510-B6D1-8F22DE80DAED}"/>
              </a:ext>
            </a:extLst>
          </p:cNvPr>
          <p:cNvSpPr/>
          <p:nvPr/>
        </p:nvSpPr>
        <p:spPr>
          <a:xfrm>
            <a:off x="3613885" y="2786596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B3845E17-08C2-4000-BEA2-D240F1048172}"/>
              </a:ext>
            </a:extLst>
          </p:cNvPr>
          <p:cNvSpPr/>
          <p:nvPr/>
        </p:nvSpPr>
        <p:spPr>
          <a:xfrm>
            <a:off x="4853431" y="2026108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06A53224-9982-43D3-B985-390860EFC903}"/>
              </a:ext>
            </a:extLst>
          </p:cNvPr>
          <p:cNvSpPr/>
          <p:nvPr/>
        </p:nvSpPr>
        <p:spPr>
          <a:xfrm>
            <a:off x="5428733" y="3398992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A1A7F196-6E8C-4ACA-A3AE-B787AEB72F7F}"/>
              </a:ext>
            </a:extLst>
          </p:cNvPr>
          <p:cNvSpPr/>
          <p:nvPr/>
        </p:nvSpPr>
        <p:spPr>
          <a:xfrm>
            <a:off x="6505120" y="2364578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7A77A5D6-2150-4C3B-8E93-5F4F74AF187D}"/>
              </a:ext>
            </a:extLst>
          </p:cNvPr>
          <p:cNvSpPr/>
          <p:nvPr/>
        </p:nvSpPr>
        <p:spPr>
          <a:xfrm>
            <a:off x="7487946" y="3092794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9795177C-B451-4778-9789-AC8114CF0A13}"/>
              </a:ext>
            </a:extLst>
          </p:cNvPr>
          <p:cNvSpPr/>
          <p:nvPr/>
        </p:nvSpPr>
        <p:spPr>
          <a:xfrm>
            <a:off x="4345941" y="4976337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141A7C14-B661-4727-835C-4EE1D6CDE842}"/>
              </a:ext>
            </a:extLst>
          </p:cNvPr>
          <p:cNvSpPr/>
          <p:nvPr/>
        </p:nvSpPr>
        <p:spPr>
          <a:xfrm>
            <a:off x="4912439" y="4976337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2D8BF665-8D2D-4EFA-BCD4-C6A2588D30C4}"/>
              </a:ext>
            </a:extLst>
          </p:cNvPr>
          <p:cNvSpPr/>
          <p:nvPr/>
        </p:nvSpPr>
        <p:spPr>
          <a:xfrm>
            <a:off x="5478937" y="4976337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B667CAE-D264-4889-82A6-CA297A31B55B}"/>
              </a:ext>
            </a:extLst>
          </p:cNvPr>
          <p:cNvSpPr/>
          <p:nvPr/>
        </p:nvSpPr>
        <p:spPr>
          <a:xfrm>
            <a:off x="6045435" y="4976337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23C5FE14-5235-4CAA-B2BB-8580D1967233}"/>
              </a:ext>
            </a:extLst>
          </p:cNvPr>
          <p:cNvSpPr/>
          <p:nvPr/>
        </p:nvSpPr>
        <p:spPr>
          <a:xfrm>
            <a:off x="6611934" y="4976337"/>
            <a:ext cx="662730" cy="61239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A307D-867C-47E2-B0D9-F0DF83179246}"/>
              </a:ext>
            </a:extLst>
          </p:cNvPr>
          <p:cNvSpPr txBox="1"/>
          <p:nvPr/>
        </p:nvSpPr>
        <p:spPr>
          <a:xfrm>
            <a:off x="6376520" y="442403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최대 </a:t>
            </a:r>
            <a:r>
              <a:rPr lang="ko-KR" altLang="en-US" sz="1400" b="1" dirty="0" err="1"/>
              <a:t>히프</a:t>
            </a:r>
            <a:endParaRPr lang="ko-KR" altLang="en-US" sz="14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0B8F22-9518-4FEF-86D6-ADF34A14C91B}"/>
              </a:ext>
            </a:extLst>
          </p:cNvPr>
          <p:cNvCxnSpPr>
            <a:stCxn id="8" idx="3"/>
            <a:endCxn id="18" idx="0"/>
          </p:cNvCxnSpPr>
          <p:nvPr/>
        </p:nvCxnSpPr>
        <p:spPr>
          <a:xfrm>
            <a:off x="3868701" y="3398992"/>
            <a:ext cx="3151148" cy="157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E140AB-CB24-47D3-B765-D86BC438D8DA}"/>
              </a:ext>
            </a:extLst>
          </p:cNvPr>
          <p:cNvSpPr txBox="1"/>
          <p:nvPr/>
        </p:nvSpPr>
        <p:spPr>
          <a:xfrm>
            <a:off x="4345941" y="464538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정렬된 배열</a:t>
            </a:r>
          </a:p>
        </p:txBody>
      </p:sp>
    </p:spTree>
    <p:extLst>
      <p:ext uri="{BB962C8B-B14F-4D97-AF65-F5344CB8AC3E}">
        <p14:creationId xmlns:p14="http://schemas.microsoft.com/office/powerpoint/2010/main" val="2479332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62CE3A-B0D6-476B-9929-7C6B6924F0AB}"/>
              </a:ext>
            </a:extLst>
          </p:cNvPr>
          <p:cNvGrpSpPr/>
          <p:nvPr/>
        </p:nvGrpSpPr>
        <p:grpSpPr>
          <a:xfrm>
            <a:off x="1048360" y="3656165"/>
            <a:ext cx="4628217" cy="612396"/>
            <a:chOff x="3939503" y="3981305"/>
            <a:chExt cx="4628217" cy="612396"/>
          </a:xfrm>
        </p:grpSpPr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9C0C7F36-E7C9-49B0-82AC-B7E52C146E59}"/>
                </a:ext>
              </a:extLst>
            </p:cNvPr>
            <p:cNvSpPr/>
            <p:nvPr/>
          </p:nvSpPr>
          <p:spPr>
            <a:xfrm>
              <a:off x="3939503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E2E0254F-FF00-4AAF-AEF8-34798EDC4324}"/>
                </a:ext>
              </a:extLst>
            </p:cNvPr>
            <p:cNvSpPr/>
            <p:nvPr/>
          </p:nvSpPr>
          <p:spPr>
            <a:xfrm>
              <a:off x="4506001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2A5CC3E4-9BF6-4059-A96E-0862C28F6B4A}"/>
                </a:ext>
              </a:extLst>
            </p:cNvPr>
            <p:cNvSpPr/>
            <p:nvPr/>
          </p:nvSpPr>
          <p:spPr>
            <a:xfrm>
              <a:off x="5072499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62B84925-8C5E-43F5-B4F3-AC626C031DFE}"/>
                </a:ext>
              </a:extLst>
            </p:cNvPr>
            <p:cNvSpPr/>
            <p:nvPr/>
          </p:nvSpPr>
          <p:spPr>
            <a:xfrm>
              <a:off x="5638997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2F4F45D8-FCC0-4D45-90CC-2894919F6DF6}"/>
                </a:ext>
              </a:extLst>
            </p:cNvPr>
            <p:cNvSpPr/>
            <p:nvPr/>
          </p:nvSpPr>
          <p:spPr>
            <a:xfrm>
              <a:off x="6205496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B6707FD5-FC51-4441-82D1-0091C26035A2}"/>
                </a:ext>
              </a:extLst>
            </p:cNvPr>
            <p:cNvSpPr/>
            <p:nvPr/>
          </p:nvSpPr>
          <p:spPr>
            <a:xfrm>
              <a:off x="6771993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E7B97836-6710-4743-986A-225E1EB391F9}"/>
                </a:ext>
              </a:extLst>
            </p:cNvPr>
            <p:cNvSpPr/>
            <p:nvPr/>
          </p:nvSpPr>
          <p:spPr>
            <a:xfrm>
              <a:off x="7338491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D96E8398-944F-4DFB-ACD3-C7897A05E8C3}"/>
                </a:ext>
              </a:extLst>
            </p:cNvPr>
            <p:cNvSpPr/>
            <p:nvPr/>
          </p:nvSpPr>
          <p:spPr>
            <a:xfrm>
              <a:off x="7904990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6AE4683-025F-4A20-BE63-D102DEC78F9D}"/>
              </a:ext>
            </a:extLst>
          </p:cNvPr>
          <p:cNvSpPr/>
          <p:nvPr/>
        </p:nvSpPr>
        <p:spPr>
          <a:xfrm>
            <a:off x="8692965" y="1891262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911EE8-D008-41AD-94AA-95F4DADF160E}"/>
              </a:ext>
            </a:extLst>
          </p:cNvPr>
          <p:cNvSpPr/>
          <p:nvPr/>
        </p:nvSpPr>
        <p:spPr>
          <a:xfrm>
            <a:off x="10128500" y="278092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A6ABD87-E98A-4E1D-BD71-52F4C0A05596}"/>
              </a:ext>
            </a:extLst>
          </p:cNvPr>
          <p:cNvSpPr/>
          <p:nvPr/>
        </p:nvSpPr>
        <p:spPr>
          <a:xfrm>
            <a:off x="9606621" y="3670595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02EB53-C441-4630-BB4A-861FFCEE577E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9881589" y="3208392"/>
            <a:ext cx="327446" cy="462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D1186AD-9D07-4263-AE8A-61B14AF2641C}"/>
              </a:ext>
            </a:extLst>
          </p:cNvPr>
          <p:cNvSpPr/>
          <p:nvPr/>
        </p:nvSpPr>
        <p:spPr>
          <a:xfrm>
            <a:off x="7221839" y="278092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AAA08F-3911-4555-B7D4-432A73CE95D0}"/>
              </a:ext>
            </a:extLst>
          </p:cNvPr>
          <p:cNvSpPr/>
          <p:nvPr/>
        </p:nvSpPr>
        <p:spPr>
          <a:xfrm>
            <a:off x="8067211" y="3670594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F8B275F-AB4E-44D7-81C1-C7A454919C60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6726242" y="3208393"/>
            <a:ext cx="576133" cy="43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6BE9D9-60CF-49A7-A9C5-D5B5207F4029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7691239" y="3208393"/>
            <a:ext cx="650939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ECA4A7-D1A8-4562-A720-00FD38E03927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7496807" y="2318726"/>
            <a:ext cx="1276694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D9937D-6DFB-43F1-945A-0CE09A76EA8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9162365" y="2318726"/>
            <a:ext cx="1241102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4C002B45-9ABD-4EF7-AE69-AA9F2F856B5C}"/>
              </a:ext>
            </a:extLst>
          </p:cNvPr>
          <p:cNvSpPr/>
          <p:nvPr/>
        </p:nvSpPr>
        <p:spPr>
          <a:xfrm>
            <a:off x="10678351" y="3670594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0136C8-6863-44B5-8E15-C7A6EE13474C}"/>
              </a:ext>
            </a:extLst>
          </p:cNvPr>
          <p:cNvCxnSpPr>
            <a:stCxn id="17" idx="5"/>
            <a:endCxn id="26" idx="0"/>
          </p:cNvCxnSpPr>
          <p:nvPr/>
        </p:nvCxnSpPr>
        <p:spPr>
          <a:xfrm>
            <a:off x="10597899" y="3208393"/>
            <a:ext cx="355420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B4CB595C-632D-40A7-913F-13BBCD8D1E0B}"/>
              </a:ext>
            </a:extLst>
          </p:cNvPr>
          <p:cNvSpPr/>
          <p:nvPr/>
        </p:nvSpPr>
        <p:spPr>
          <a:xfrm>
            <a:off x="6451274" y="3640245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08196BF-319C-4701-825A-F908A8179A2E}"/>
              </a:ext>
            </a:extLst>
          </p:cNvPr>
          <p:cNvSpPr/>
          <p:nvPr/>
        </p:nvSpPr>
        <p:spPr>
          <a:xfrm>
            <a:off x="5929395" y="4529912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E162EBB-478C-44DC-A4CA-096A226833A5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6204363" y="4067709"/>
            <a:ext cx="327446" cy="462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A9332C-01CC-462A-94B3-0989513DE719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정렬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73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5050D-EB52-4047-9791-281ED377165B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정렬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2BB467-94C1-400A-BF22-E77BB1136071}"/>
              </a:ext>
            </a:extLst>
          </p:cNvPr>
          <p:cNvGrpSpPr/>
          <p:nvPr/>
        </p:nvGrpSpPr>
        <p:grpSpPr>
          <a:xfrm>
            <a:off x="1199456" y="3418712"/>
            <a:ext cx="4628217" cy="612396"/>
            <a:chOff x="3939503" y="3981305"/>
            <a:chExt cx="4628217" cy="612396"/>
          </a:xfrm>
        </p:grpSpPr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2AA6F59C-3F68-43CE-A6CB-E57D4C659969}"/>
                </a:ext>
              </a:extLst>
            </p:cNvPr>
            <p:cNvSpPr/>
            <p:nvPr/>
          </p:nvSpPr>
          <p:spPr>
            <a:xfrm>
              <a:off x="3939503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E46C5521-ACEE-4FAD-8480-67CDD2ABE0BC}"/>
                </a:ext>
              </a:extLst>
            </p:cNvPr>
            <p:cNvSpPr/>
            <p:nvPr/>
          </p:nvSpPr>
          <p:spPr>
            <a:xfrm>
              <a:off x="4506001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E766BA7F-37F5-4244-ABD7-6C260C8E300E}"/>
                </a:ext>
              </a:extLst>
            </p:cNvPr>
            <p:cNvSpPr/>
            <p:nvPr/>
          </p:nvSpPr>
          <p:spPr>
            <a:xfrm>
              <a:off x="5072499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4BDF4FFB-DD92-40D1-B23C-F8E4FFBD3436}"/>
                </a:ext>
              </a:extLst>
            </p:cNvPr>
            <p:cNvSpPr/>
            <p:nvPr/>
          </p:nvSpPr>
          <p:spPr>
            <a:xfrm>
              <a:off x="5638997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18EBE55B-A136-4BA0-ADBB-7A65860FC57A}"/>
                </a:ext>
              </a:extLst>
            </p:cNvPr>
            <p:cNvSpPr/>
            <p:nvPr/>
          </p:nvSpPr>
          <p:spPr>
            <a:xfrm>
              <a:off x="6205496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66D41B06-C7F3-4ED5-8121-BB9C21B4BBC4}"/>
                </a:ext>
              </a:extLst>
            </p:cNvPr>
            <p:cNvSpPr/>
            <p:nvPr/>
          </p:nvSpPr>
          <p:spPr>
            <a:xfrm>
              <a:off x="6771993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2EFEEF6D-98AA-40BB-AFF3-AB2BC4A127C0}"/>
                </a:ext>
              </a:extLst>
            </p:cNvPr>
            <p:cNvSpPr/>
            <p:nvPr/>
          </p:nvSpPr>
          <p:spPr>
            <a:xfrm>
              <a:off x="7338491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AC520E73-1536-4FFF-942C-34FC4B1383FE}"/>
                </a:ext>
              </a:extLst>
            </p:cNvPr>
            <p:cNvSpPr/>
            <p:nvPr/>
          </p:nvSpPr>
          <p:spPr>
            <a:xfrm>
              <a:off x="7904990" y="3981305"/>
              <a:ext cx="662730" cy="6123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99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96F0CE8-1041-468A-A018-BC4CAB18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29" y="1612322"/>
            <a:ext cx="4412191" cy="36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68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0FAD82-589F-4FDA-A94B-630BF56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/>
          <a:lstStyle/>
          <a:p>
            <a:r>
              <a:rPr lang="ko-KR" altLang="en-US" dirty="0" err="1"/>
              <a:t>히프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4895F8-4AC5-4643-8798-D1E10BAFB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23E6642-5DFC-4C43-8814-DEA9750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A9BB-35B5-4B81-8289-9898630B89F2}"/>
              </a:ext>
            </a:extLst>
          </p:cNvPr>
          <p:cNvSpPr txBox="1"/>
          <p:nvPr/>
        </p:nvSpPr>
        <p:spPr>
          <a:xfrm>
            <a:off x="1773856" y="1412776"/>
            <a:ext cx="38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히프의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정렬의 복잡도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23932F-0A54-413D-9AFE-11CC255BE797}"/>
              </a:ext>
            </a:extLst>
          </p:cNvPr>
          <p:cNvSpPr/>
          <p:nvPr/>
        </p:nvSpPr>
        <p:spPr>
          <a:xfrm>
            <a:off x="3719736" y="2338936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BBAC1C-BEFE-4EEA-BA74-EF8054864625}"/>
              </a:ext>
            </a:extLst>
          </p:cNvPr>
          <p:cNvSpPr/>
          <p:nvPr/>
        </p:nvSpPr>
        <p:spPr>
          <a:xfrm>
            <a:off x="5155271" y="3228602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169902-CECC-4165-9D8F-C3D0E04DBF38}"/>
              </a:ext>
            </a:extLst>
          </p:cNvPr>
          <p:cNvSpPr/>
          <p:nvPr/>
        </p:nvSpPr>
        <p:spPr>
          <a:xfrm>
            <a:off x="4633392" y="4118269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66AD13-9405-43D3-992C-FEF3816D998A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4908360" y="3656066"/>
            <a:ext cx="327446" cy="462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791F3AE-6F2E-4505-A4CF-91A7625C956D}"/>
              </a:ext>
            </a:extLst>
          </p:cNvPr>
          <p:cNvSpPr/>
          <p:nvPr/>
        </p:nvSpPr>
        <p:spPr>
          <a:xfrm>
            <a:off x="2248610" y="3228602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70E1070-BC22-4C1B-88FC-32CC5360C65E}"/>
              </a:ext>
            </a:extLst>
          </p:cNvPr>
          <p:cNvSpPr/>
          <p:nvPr/>
        </p:nvSpPr>
        <p:spPr>
          <a:xfrm>
            <a:off x="3093982" y="411826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58CB83-2EDA-4643-80E9-28E147C10691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1753013" y="3656067"/>
            <a:ext cx="576133" cy="43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5DB3C10-8F2F-44A2-9C9F-E5840DB0CC6E}"/>
              </a:ext>
            </a:extLst>
          </p:cNvPr>
          <p:cNvCxnSpPr>
            <a:stCxn id="12" idx="5"/>
            <a:endCxn id="13" idx="0"/>
          </p:cNvCxnSpPr>
          <p:nvPr/>
        </p:nvCxnSpPr>
        <p:spPr>
          <a:xfrm>
            <a:off x="2718010" y="3656067"/>
            <a:ext cx="650939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04B6F25-C870-4201-8B1C-F5D7DECD0CF5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523578" y="2766400"/>
            <a:ext cx="1276694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E1C2450-AFE7-44C9-AA0E-8C2F8002EA43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4189136" y="2766400"/>
            <a:ext cx="1241102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554775C-AB09-40E8-92F1-1DE038C74B91}"/>
              </a:ext>
            </a:extLst>
          </p:cNvPr>
          <p:cNvSpPr/>
          <p:nvPr/>
        </p:nvSpPr>
        <p:spPr>
          <a:xfrm>
            <a:off x="5705122" y="411826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98B110-D357-4E8F-B525-A578D69740A1}"/>
              </a:ext>
            </a:extLst>
          </p:cNvPr>
          <p:cNvCxnSpPr>
            <a:stCxn id="8" idx="5"/>
            <a:endCxn id="18" idx="0"/>
          </p:cNvCxnSpPr>
          <p:nvPr/>
        </p:nvCxnSpPr>
        <p:spPr>
          <a:xfrm>
            <a:off x="5624670" y="3656067"/>
            <a:ext cx="355420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161869F-BF27-4B35-BEE9-6454698C59D5}"/>
              </a:ext>
            </a:extLst>
          </p:cNvPr>
          <p:cNvSpPr/>
          <p:nvPr/>
        </p:nvSpPr>
        <p:spPr>
          <a:xfrm>
            <a:off x="1478045" y="4087919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93E0098-059D-4B2F-BA32-DD4AC0755E62}"/>
              </a:ext>
            </a:extLst>
          </p:cNvPr>
          <p:cNvSpPr/>
          <p:nvPr/>
        </p:nvSpPr>
        <p:spPr>
          <a:xfrm>
            <a:off x="956166" y="4977586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27F6A29-F6EA-4F13-9F62-5E31E036E4BF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H="1">
            <a:off x="1231134" y="4515383"/>
            <a:ext cx="327446" cy="462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65C23F-26A2-43A5-985B-5B1250B27997}"/>
              </a:ext>
            </a:extLst>
          </p:cNvPr>
          <p:cNvCxnSpPr/>
          <p:nvPr/>
        </p:nvCxnSpPr>
        <p:spPr>
          <a:xfrm>
            <a:off x="6456040" y="2204864"/>
            <a:ext cx="79208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789712-2B24-44C8-9FFE-7F3F6448EAA3}"/>
              </a:ext>
            </a:extLst>
          </p:cNvPr>
          <p:cNvCxnSpPr/>
          <p:nvPr/>
        </p:nvCxnSpPr>
        <p:spPr>
          <a:xfrm>
            <a:off x="6456040" y="5229200"/>
            <a:ext cx="79208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C20DD6-0583-4661-8829-309FB5BABEB3}"/>
              </a:ext>
            </a:extLst>
          </p:cNvPr>
          <p:cNvCxnSpPr/>
          <p:nvPr/>
        </p:nvCxnSpPr>
        <p:spPr>
          <a:xfrm>
            <a:off x="6888088" y="2204864"/>
            <a:ext cx="0" cy="30243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AC3CA4-7F2D-4D25-9E84-275502E7673D}"/>
                  </a:ext>
                </a:extLst>
              </p:cNvPr>
              <p:cNvSpPr txBox="1"/>
              <p:nvPr/>
            </p:nvSpPr>
            <p:spPr>
              <a:xfrm>
                <a:off x="7185133" y="3529338"/>
                <a:ext cx="2277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트리의 높이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AC3CA4-7F2D-4D25-9E84-275502E7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133" y="3529338"/>
                <a:ext cx="2277547" cy="369332"/>
              </a:xfrm>
              <a:prstGeom prst="rect">
                <a:avLst/>
              </a:prstGeom>
              <a:blipFill>
                <a:blip r:embed="rId3"/>
                <a:stretch>
                  <a:fillRect l="-2413"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CBF6F70-C1D1-48A6-8559-8A7F7AC3ABC7}"/>
                  </a:ext>
                </a:extLst>
              </p:cNvPr>
              <p:cNvSpPr/>
              <p:nvPr/>
            </p:nvSpPr>
            <p:spPr>
              <a:xfrm>
                <a:off x="8237951" y="4842268"/>
                <a:ext cx="217852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3200" dirty="0"/>
                  <a:t>)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CBF6F70-C1D1-48A6-8559-8A7F7AC3A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951" y="4842268"/>
                <a:ext cx="2178529" cy="584775"/>
              </a:xfrm>
              <a:prstGeom prst="rect">
                <a:avLst/>
              </a:prstGeom>
              <a:blipFill>
                <a:blip r:embed="rId4"/>
                <a:stretch>
                  <a:fillRect l="-6983" t="-12500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574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0ADF4C-6A6C-42C7-9377-DFFD29257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0BB07ED5-6AD5-47B9-96CA-A64E36FF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</p:spPr>
        <p:txBody>
          <a:bodyPr/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</p:spTree>
    <p:extLst>
      <p:ext uri="{BB962C8B-B14F-4D97-AF65-F5344CB8AC3E}">
        <p14:creationId xmlns:p14="http://schemas.microsoft.com/office/powerpoint/2010/main" val="16233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8701D-748A-45CD-B94D-BA4E9CDBE52D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스케줄링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그래픽 8" descr="로봇">
            <a:extLst>
              <a:ext uri="{FF2B5EF4-FFF2-40B4-BE49-F238E27FC236}">
                <a16:creationId xmlns:a16="http://schemas.microsoft.com/office/drawing/2014/main" id="{FD1F35DB-A471-433D-95F2-5BEC810E4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43" y="3118048"/>
            <a:ext cx="914400" cy="914400"/>
          </a:xfrm>
          <a:prstGeom prst="rect">
            <a:avLst/>
          </a:prstGeom>
        </p:spPr>
      </p:pic>
      <p:pic>
        <p:nvPicPr>
          <p:cNvPr id="10" name="그래픽 9" descr="로봇">
            <a:extLst>
              <a:ext uri="{FF2B5EF4-FFF2-40B4-BE49-F238E27FC236}">
                <a16:creationId xmlns:a16="http://schemas.microsoft.com/office/drawing/2014/main" id="{51D465EC-4DCD-4864-8990-7239C9E79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43" y="4890864"/>
            <a:ext cx="914400" cy="914400"/>
          </a:xfrm>
          <a:prstGeom prst="rect">
            <a:avLst/>
          </a:prstGeom>
        </p:spPr>
      </p:pic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47DEC465-3B84-427C-B56F-B12FFC160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65195"/>
              </p:ext>
            </p:extLst>
          </p:nvPr>
        </p:nvGraphicFramePr>
        <p:xfrm>
          <a:off x="2963178" y="3389828"/>
          <a:ext cx="429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560">
                  <a:extLst>
                    <a:ext uri="{9D8B030D-6E8A-4147-A177-3AD203B41FA5}">
                      <a16:colId xmlns:a16="http://schemas.microsoft.com/office/drawing/2014/main" val="1265195809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95168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JOB #1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JOB #3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50311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BC80F7FD-65DF-48AB-9CA7-69506C361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47571"/>
              </p:ext>
            </p:extLst>
          </p:nvPr>
        </p:nvGraphicFramePr>
        <p:xfrm>
          <a:off x="2963178" y="5162644"/>
          <a:ext cx="3588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94">
                  <a:extLst>
                    <a:ext uri="{9D8B030D-6E8A-4147-A177-3AD203B41FA5}">
                      <a16:colId xmlns:a16="http://schemas.microsoft.com/office/drawing/2014/main" val="1577227584"/>
                    </a:ext>
                  </a:extLst>
                </a:gridCol>
                <a:gridCol w="1501630">
                  <a:extLst>
                    <a:ext uri="{9D8B030D-6E8A-4147-A177-3AD203B41FA5}">
                      <a16:colId xmlns:a16="http://schemas.microsoft.com/office/drawing/2014/main" val="1372800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JOB #2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JOB #4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03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222BA1-C47E-4655-9826-33929B9EF0AD}"/>
              </a:ext>
            </a:extLst>
          </p:cNvPr>
          <p:cNvSpPr txBox="1"/>
          <p:nvPr/>
        </p:nvSpPr>
        <p:spPr>
          <a:xfrm>
            <a:off x="1719943" y="1907742"/>
            <a:ext cx="9313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어떤 공장에 동일한 기계가 </a:t>
            </a:r>
            <a:r>
              <a:rPr lang="en-US" altLang="ko-KR" dirty="0"/>
              <a:t>m</a:t>
            </a:r>
            <a:r>
              <a:rPr lang="ko-KR" altLang="en-US" dirty="0"/>
              <a:t>개가 있고</a:t>
            </a:r>
            <a:r>
              <a:rPr lang="en-US" altLang="ko-KR" dirty="0"/>
              <a:t>, </a:t>
            </a:r>
            <a:r>
              <a:rPr lang="ko-KR" altLang="en-US" dirty="0"/>
              <a:t>처리야 하는 작업이 </a:t>
            </a:r>
            <a:r>
              <a:rPr lang="en-US" altLang="ko-KR" dirty="0"/>
              <a:t>n</a:t>
            </a:r>
            <a:r>
              <a:rPr lang="ko-KR" altLang="en-US" dirty="0"/>
              <a:t>개 있다고 할 때 모든 기계를 </a:t>
            </a:r>
            <a:endParaRPr lang="en-US" altLang="ko-KR" dirty="0"/>
          </a:p>
          <a:p>
            <a:r>
              <a:rPr lang="ko-KR" altLang="en-US" dirty="0"/>
              <a:t>풀 가동하여 가장 최소의 시간 안에 작업들을 모두 끝내는 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467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70B8F-21B5-4581-9ACF-DE0058637CDF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스케줄링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69A39E-CC79-427F-A505-598C7E04B9F2}"/>
              </a:ext>
            </a:extLst>
          </p:cNvPr>
          <p:cNvSpPr/>
          <p:nvPr/>
        </p:nvSpPr>
        <p:spPr>
          <a:xfrm>
            <a:off x="1773856" y="2276872"/>
            <a:ext cx="843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LPT(Longest processing time first) : </a:t>
            </a: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긴 작업을 우선적으로 기계에 할당하는 방법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DC93622-46DE-4E20-8C6A-9B7E62458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70463"/>
              </p:ext>
            </p:extLst>
          </p:nvPr>
        </p:nvGraphicFramePr>
        <p:xfrm>
          <a:off x="1773856" y="342900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2243363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45045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45356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358711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457221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40902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61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J1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J2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J3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J4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J5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J6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J7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27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514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1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34486-B048-45D9-AA57-AC2A2331086A}"/>
              </a:ext>
            </a:extLst>
          </p:cNvPr>
          <p:cNvSpPr txBox="1"/>
          <p:nvPr/>
        </p:nvSpPr>
        <p:spPr>
          <a:xfrm>
            <a:off x="1773856" y="141277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소개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D87FA1A-C817-4396-8BB8-BDBC1797567E}"/>
              </a:ext>
            </a:extLst>
          </p:cNvPr>
          <p:cNvGrpSpPr/>
          <p:nvPr/>
        </p:nvGrpSpPr>
        <p:grpSpPr>
          <a:xfrm>
            <a:off x="1774650" y="2490753"/>
            <a:ext cx="3168352" cy="3096344"/>
            <a:chOff x="1919536" y="2132856"/>
            <a:chExt cx="2736304" cy="2734488"/>
          </a:xfrm>
        </p:grpSpPr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E0A56ED5-6B3A-4F4B-88E1-D45D7335B253}"/>
                </a:ext>
              </a:extLst>
            </p:cNvPr>
            <p:cNvSpPr/>
            <p:nvPr/>
          </p:nvSpPr>
          <p:spPr>
            <a:xfrm>
              <a:off x="1919536" y="2132856"/>
              <a:ext cx="1152128" cy="86409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(1)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E152AA20-577A-4497-883B-813E214AD6E2}"/>
                </a:ext>
              </a:extLst>
            </p:cNvPr>
            <p:cNvSpPr/>
            <p:nvPr/>
          </p:nvSpPr>
          <p:spPr>
            <a:xfrm>
              <a:off x="1919536" y="3068052"/>
              <a:ext cx="1991444" cy="86409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(2)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D9B126BF-7D47-44E5-8AF6-C24902FD9FB0}"/>
                </a:ext>
              </a:extLst>
            </p:cNvPr>
            <p:cNvSpPr/>
            <p:nvPr/>
          </p:nvSpPr>
          <p:spPr>
            <a:xfrm>
              <a:off x="1919536" y="4003248"/>
              <a:ext cx="2736304" cy="8640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(3)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41" name="그래픽 40" descr="의료">
            <a:extLst>
              <a:ext uri="{FF2B5EF4-FFF2-40B4-BE49-F238E27FC236}">
                <a16:creationId xmlns:a16="http://schemas.microsoft.com/office/drawing/2014/main" id="{1AB0B7E4-7E29-46E2-8D30-4A1F6B311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4031" y="3356991"/>
            <a:ext cx="1251663" cy="1251663"/>
          </a:xfrm>
          <a:prstGeom prst="rect">
            <a:avLst/>
          </a:prstGeom>
        </p:spPr>
      </p:pic>
      <p:pic>
        <p:nvPicPr>
          <p:cNvPr id="47" name="그래픽 46" descr="소방관">
            <a:extLst>
              <a:ext uri="{FF2B5EF4-FFF2-40B4-BE49-F238E27FC236}">
                <a16:creationId xmlns:a16="http://schemas.microsoft.com/office/drawing/2014/main" id="{4310B9EA-3078-45A5-A8C5-6314AE0AA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7808" y="3356991"/>
            <a:ext cx="1251663" cy="125166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41547D7-EF4C-4050-85CA-46BB27925C41}"/>
              </a:ext>
            </a:extLst>
          </p:cNvPr>
          <p:cNvSpPr txBox="1"/>
          <p:nvPr/>
        </p:nvSpPr>
        <p:spPr>
          <a:xfrm>
            <a:off x="1773856" y="5851356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우선순위 큐 </a:t>
            </a:r>
            <a:r>
              <a:rPr lang="en-US" altLang="ko-KR" dirty="0"/>
              <a:t>: </a:t>
            </a:r>
            <a:r>
              <a:rPr lang="ko-KR" altLang="en-US" dirty="0"/>
              <a:t>우선순위의 개념을 큐에 도입한 자료구조이다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E7DA6-00D5-421A-A8D1-BEF7D0514566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스케줄링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5241E80-9617-44C1-B1E7-88F29DD1A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30357"/>
              </p:ext>
            </p:extLst>
          </p:nvPr>
        </p:nvGraphicFramePr>
        <p:xfrm>
          <a:off x="1930216" y="2204864"/>
          <a:ext cx="8331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23">
                  <a:extLst>
                    <a:ext uri="{9D8B030D-6E8A-4147-A177-3AD203B41FA5}">
                      <a16:colId xmlns:a16="http://schemas.microsoft.com/office/drawing/2014/main" val="3052013343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1497998624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2592062001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46795079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3716410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3179061824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3905647248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405995526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228255574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1000733125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818900778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2723577140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3408888354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2068624063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3991960982"/>
                    </a:ext>
                  </a:extLst>
                </a:gridCol>
                <a:gridCol w="520723">
                  <a:extLst>
                    <a:ext uri="{9D8B030D-6E8A-4147-A177-3AD203B41FA5}">
                      <a16:colId xmlns:a16="http://schemas.microsoft.com/office/drawing/2014/main" val="22500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8900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A794F216-470A-4842-A5BC-07B88A58D7E7}"/>
              </a:ext>
            </a:extLst>
          </p:cNvPr>
          <p:cNvSpPr/>
          <p:nvPr/>
        </p:nvSpPr>
        <p:spPr>
          <a:xfrm>
            <a:off x="5303912" y="4483179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2A71D7-D4A3-492E-823A-A734C28D2166}"/>
              </a:ext>
            </a:extLst>
          </p:cNvPr>
          <p:cNvSpPr/>
          <p:nvPr/>
        </p:nvSpPr>
        <p:spPr>
          <a:xfrm>
            <a:off x="6739447" y="5372845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B39FED-F8EE-4A14-8677-8C18AE1D001A}"/>
              </a:ext>
            </a:extLst>
          </p:cNvPr>
          <p:cNvSpPr/>
          <p:nvPr/>
        </p:nvSpPr>
        <p:spPr>
          <a:xfrm>
            <a:off x="3832786" y="5372845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382BCE-D2CD-46F9-97A6-139E0CD58C9C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4107754" y="4910643"/>
            <a:ext cx="1276694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C3E5D5D-51D5-4178-A7A7-7C56A35784E0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5773312" y="4910643"/>
            <a:ext cx="1241102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37E915-1CA3-4E7B-ACDD-F0394ADE0FFE}"/>
              </a:ext>
            </a:extLst>
          </p:cNvPr>
          <p:cNvSpPr txBox="1"/>
          <p:nvPr/>
        </p:nvSpPr>
        <p:spPr>
          <a:xfrm>
            <a:off x="5384448" y="4206180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49CA2-87E1-48E8-8B70-8A74D9FE9C73}"/>
              </a:ext>
            </a:extLst>
          </p:cNvPr>
          <p:cNvSpPr txBox="1"/>
          <p:nvPr/>
        </p:nvSpPr>
        <p:spPr>
          <a:xfrm>
            <a:off x="3904578" y="5095846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M2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0DDE0-6277-48DD-9FB5-9EC8CCBFBC95}"/>
              </a:ext>
            </a:extLst>
          </p:cNvPr>
          <p:cNvSpPr txBox="1"/>
          <p:nvPr/>
        </p:nvSpPr>
        <p:spPr>
          <a:xfrm>
            <a:off x="6817084" y="5095845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M3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4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29228-8FE3-4F0E-BFDD-28CD4103C560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스케줄링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9275731-97C7-4F66-A1EE-2A6D7042E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56690"/>
              </p:ext>
            </p:extLst>
          </p:nvPr>
        </p:nvGraphicFramePr>
        <p:xfrm>
          <a:off x="1487488" y="2687320"/>
          <a:ext cx="874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">
                  <a:extLst>
                    <a:ext uri="{9D8B030D-6E8A-4147-A177-3AD203B41FA5}">
                      <a16:colId xmlns:a16="http://schemas.microsoft.com/office/drawing/2014/main" val="305201334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4979986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592062001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6795079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71641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1790618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0564724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05995526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825557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000733125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81890077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72357714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40888835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06862406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91960982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500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89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CDBC6F8-4457-45C8-9611-E3B257D20ED6}"/>
              </a:ext>
            </a:extLst>
          </p:cNvPr>
          <p:cNvSpPr txBox="1"/>
          <p:nvPr/>
        </p:nvSpPr>
        <p:spPr>
          <a:xfrm>
            <a:off x="1487488" y="2100089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M1 </a:t>
            </a:r>
            <a:r>
              <a:rPr lang="ko-KR" altLang="en-US" dirty="0"/>
              <a:t>기계에 </a:t>
            </a:r>
            <a:r>
              <a:rPr lang="en-US" altLang="ko-KR" dirty="0"/>
              <a:t>J1 </a:t>
            </a:r>
            <a:r>
              <a:rPr lang="ko-KR" altLang="en-US" dirty="0"/>
              <a:t>작업을 할당하였습니다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00F074A-F934-4230-B8CA-D03819AA6702}"/>
              </a:ext>
            </a:extLst>
          </p:cNvPr>
          <p:cNvSpPr/>
          <p:nvPr/>
        </p:nvSpPr>
        <p:spPr>
          <a:xfrm>
            <a:off x="5303912" y="4774832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D770C5-6F7B-4EB1-B803-B2ECED984A25}"/>
              </a:ext>
            </a:extLst>
          </p:cNvPr>
          <p:cNvSpPr/>
          <p:nvPr/>
        </p:nvSpPr>
        <p:spPr>
          <a:xfrm>
            <a:off x="6739447" y="566449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FE2C72-D917-4FDD-A087-6B739CE39CAD}"/>
              </a:ext>
            </a:extLst>
          </p:cNvPr>
          <p:cNvSpPr/>
          <p:nvPr/>
        </p:nvSpPr>
        <p:spPr>
          <a:xfrm>
            <a:off x="3832786" y="566449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B5B6B8-AE7D-4B81-A8CE-AC5EC4A3F4D4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4107754" y="5202296"/>
            <a:ext cx="1276694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D37581-A8EE-4806-B540-92B76CF282A0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5773312" y="5202296"/>
            <a:ext cx="1241102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C217B0-5B95-40A7-8088-779B037B0AED}"/>
              </a:ext>
            </a:extLst>
          </p:cNvPr>
          <p:cNvSpPr txBox="1"/>
          <p:nvPr/>
        </p:nvSpPr>
        <p:spPr>
          <a:xfrm>
            <a:off x="5384448" y="4497833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M2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D7115-E7C5-42FE-A793-3A9C0EDE110C}"/>
              </a:ext>
            </a:extLst>
          </p:cNvPr>
          <p:cNvSpPr txBox="1"/>
          <p:nvPr/>
        </p:nvSpPr>
        <p:spPr>
          <a:xfrm>
            <a:off x="3904578" y="538749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13B54-C2A0-4411-848F-D0B7CAEAA827}"/>
              </a:ext>
            </a:extLst>
          </p:cNvPr>
          <p:cNvSpPr txBox="1"/>
          <p:nvPr/>
        </p:nvSpPr>
        <p:spPr>
          <a:xfrm>
            <a:off x="6817084" y="538749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M3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71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1B949-4DA5-449A-9383-3AAA9311D0D8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스케줄링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9ED00-E9EE-4715-8130-F5724ABAC422}"/>
              </a:ext>
            </a:extLst>
          </p:cNvPr>
          <p:cNvSpPr txBox="1"/>
          <p:nvPr/>
        </p:nvSpPr>
        <p:spPr>
          <a:xfrm>
            <a:off x="1487488" y="2100089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다음 작업은 </a:t>
            </a:r>
            <a:r>
              <a:rPr lang="en-US" altLang="ko-KR" dirty="0"/>
              <a:t>J2</a:t>
            </a:r>
            <a:r>
              <a:rPr lang="ko-KR" altLang="en-US" dirty="0"/>
              <a:t>로 </a:t>
            </a:r>
            <a:r>
              <a:rPr lang="en-US" altLang="ko-KR" dirty="0"/>
              <a:t>7</a:t>
            </a:r>
            <a:r>
              <a:rPr lang="ko-KR" altLang="en-US" dirty="0"/>
              <a:t>시간을 차지합니다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M2</a:t>
            </a:r>
            <a:r>
              <a:rPr lang="ko-KR" altLang="en-US" dirty="0"/>
              <a:t>와 </a:t>
            </a:r>
            <a:r>
              <a:rPr lang="en-US" altLang="ko-KR" dirty="0"/>
              <a:t>M3</a:t>
            </a:r>
            <a:r>
              <a:rPr lang="ko-KR" altLang="en-US" dirty="0"/>
              <a:t>가 비어 있으므로 </a:t>
            </a:r>
            <a:r>
              <a:rPr lang="en-US" altLang="ko-KR" dirty="0"/>
              <a:t>M2</a:t>
            </a:r>
            <a:r>
              <a:rPr lang="ko-KR" altLang="en-US" dirty="0"/>
              <a:t>에 할당됩니다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B4277273-3DD8-4B75-A782-E817EF7A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39392"/>
              </p:ext>
            </p:extLst>
          </p:nvPr>
        </p:nvGraphicFramePr>
        <p:xfrm>
          <a:off x="1487488" y="2787402"/>
          <a:ext cx="874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">
                  <a:extLst>
                    <a:ext uri="{9D8B030D-6E8A-4147-A177-3AD203B41FA5}">
                      <a16:colId xmlns:a16="http://schemas.microsoft.com/office/drawing/2014/main" val="305201334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4979986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592062001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6795079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71641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1790618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0564724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05995526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825557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000733125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81890077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72357714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40888835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06862406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91960982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500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89002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7F8EE11D-1ED4-4819-9ABB-D93E84ABA4DC}"/>
              </a:ext>
            </a:extLst>
          </p:cNvPr>
          <p:cNvSpPr/>
          <p:nvPr/>
        </p:nvSpPr>
        <p:spPr>
          <a:xfrm>
            <a:off x="5303912" y="4774832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34584D6-E6A6-4AB7-A4AD-FB978B4DB7F5}"/>
              </a:ext>
            </a:extLst>
          </p:cNvPr>
          <p:cNvSpPr/>
          <p:nvPr/>
        </p:nvSpPr>
        <p:spPr>
          <a:xfrm>
            <a:off x="6739447" y="566449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EB172D-C81A-4C45-8ADD-31FB944773BF}"/>
              </a:ext>
            </a:extLst>
          </p:cNvPr>
          <p:cNvSpPr/>
          <p:nvPr/>
        </p:nvSpPr>
        <p:spPr>
          <a:xfrm>
            <a:off x="3832786" y="566449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4D1A1EA-C8F0-4ADB-A060-7DF07BC3CD11}"/>
              </a:ext>
            </a:extLst>
          </p:cNvPr>
          <p:cNvCxnSpPr>
            <a:stCxn id="18" idx="3"/>
            <a:endCxn id="20" idx="0"/>
          </p:cNvCxnSpPr>
          <p:nvPr/>
        </p:nvCxnSpPr>
        <p:spPr>
          <a:xfrm flipH="1">
            <a:off x="4107754" y="5202296"/>
            <a:ext cx="1276694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D120C9-2FC2-481C-90A7-A191A96BBBEE}"/>
              </a:ext>
            </a:extLst>
          </p:cNvPr>
          <p:cNvCxnSpPr>
            <a:stCxn id="18" idx="5"/>
            <a:endCxn id="19" idx="0"/>
          </p:cNvCxnSpPr>
          <p:nvPr/>
        </p:nvCxnSpPr>
        <p:spPr>
          <a:xfrm>
            <a:off x="5773312" y="5202296"/>
            <a:ext cx="1241102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E9DFBB-45A3-451A-BAC9-0AC6247DB6E1}"/>
              </a:ext>
            </a:extLst>
          </p:cNvPr>
          <p:cNvSpPr txBox="1"/>
          <p:nvPr/>
        </p:nvSpPr>
        <p:spPr>
          <a:xfrm>
            <a:off x="5384448" y="4497833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M3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FB3F38-E4F8-4C48-B35B-008C01A27311}"/>
              </a:ext>
            </a:extLst>
          </p:cNvPr>
          <p:cNvSpPr txBox="1"/>
          <p:nvPr/>
        </p:nvSpPr>
        <p:spPr>
          <a:xfrm>
            <a:off x="3904578" y="538749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C1F85-39D6-45CA-BC33-F742CD2CDB3F}"/>
              </a:ext>
            </a:extLst>
          </p:cNvPr>
          <p:cNvSpPr txBox="1"/>
          <p:nvPr/>
        </p:nvSpPr>
        <p:spPr>
          <a:xfrm>
            <a:off x="6817084" y="538749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M2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09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F410-C7AC-47C8-97D2-1429431EC222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스케줄링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1AFC7-E981-4E60-B9DA-0BDE2CD34429}"/>
              </a:ext>
            </a:extLst>
          </p:cNvPr>
          <p:cNvSpPr txBox="1"/>
          <p:nvPr/>
        </p:nvSpPr>
        <p:spPr>
          <a:xfrm>
            <a:off x="1487488" y="2100089"/>
            <a:ext cx="80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다음 작업은 </a:t>
            </a:r>
            <a:r>
              <a:rPr lang="en-US" altLang="ko-KR" dirty="0"/>
              <a:t>J3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시간을 차지합니다</a:t>
            </a:r>
            <a:r>
              <a:rPr lang="en-US" altLang="ko-KR" dirty="0"/>
              <a:t>. M3</a:t>
            </a:r>
            <a:r>
              <a:rPr lang="ko-KR" altLang="en-US" dirty="0"/>
              <a:t>가 비어 있으므로 </a:t>
            </a:r>
            <a:r>
              <a:rPr lang="en-US" altLang="ko-KR" dirty="0"/>
              <a:t>M3</a:t>
            </a:r>
            <a:r>
              <a:rPr lang="ko-KR" altLang="en-US" dirty="0"/>
              <a:t>에 할당됩니다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AE834A70-8A52-443E-8658-5D9D96528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27293"/>
              </p:ext>
            </p:extLst>
          </p:nvPr>
        </p:nvGraphicFramePr>
        <p:xfrm>
          <a:off x="1487488" y="2787402"/>
          <a:ext cx="874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">
                  <a:extLst>
                    <a:ext uri="{9D8B030D-6E8A-4147-A177-3AD203B41FA5}">
                      <a16:colId xmlns:a16="http://schemas.microsoft.com/office/drawing/2014/main" val="305201334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4979986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592062001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6795079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71641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1790618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0564724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05995526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825557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000733125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81890077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72357714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40888835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06862406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91960982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500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89002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D900B66D-00F5-45BF-8110-3F2ED2F5983E}"/>
              </a:ext>
            </a:extLst>
          </p:cNvPr>
          <p:cNvSpPr/>
          <p:nvPr/>
        </p:nvSpPr>
        <p:spPr>
          <a:xfrm>
            <a:off x="5303912" y="4774832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28065A-32FB-4F6B-954D-55EDE3DD25A7}"/>
              </a:ext>
            </a:extLst>
          </p:cNvPr>
          <p:cNvSpPr/>
          <p:nvPr/>
        </p:nvSpPr>
        <p:spPr>
          <a:xfrm>
            <a:off x="6739447" y="566449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1C7828-759A-44CA-BEC8-47CC85ACBFA9}"/>
              </a:ext>
            </a:extLst>
          </p:cNvPr>
          <p:cNvSpPr/>
          <p:nvPr/>
        </p:nvSpPr>
        <p:spPr>
          <a:xfrm>
            <a:off x="3832786" y="566449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B42B80-B7C2-468F-B466-2CDC6B5CEE48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4107754" y="5202296"/>
            <a:ext cx="1276694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3E4E2D-E940-4D17-B0C4-1B625B1EE700}"/>
              </a:ext>
            </a:extLst>
          </p:cNvPr>
          <p:cNvCxnSpPr>
            <a:stCxn id="11" idx="5"/>
            <a:endCxn id="12" idx="0"/>
          </p:cNvCxnSpPr>
          <p:nvPr/>
        </p:nvCxnSpPr>
        <p:spPr>
          <a:xfrm>
            <a:off x="5773312" y="5202296"/>
            <a:ext cx="1241102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5CFE3E-D0B8-434E-8727-565B802558BC}"/>
              </a:ext>
            </a:extLst>
          </p:cNvPr>
          <p:cNvSpPr txBox="1"/>
          <p:nvPr/>
        </p:nvSpPr>
        <p:spPr>
          <a:xfrm>
            <a:off x="5384448" y="4497833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M3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923598-692A-44AB-9AD1-19424103F95E}"/>
              </a:ext>
            </a:extLst>
          </p:cNvPr>
          <p:cNvSpPr txBox="1"/>
          <p:nvPr/>
        </p:nvSpPr>
        <p:spPr>
          <a:xfrm>
            <a:off x="3904578" y="538749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0DD6D-9034-441C-A015-3C4974CAD53D}"/>
              </a:ext>
            </a:extLst>
          </p:cNvPr>
          <p:cNvSpPr txBox="1"/>
          <p:nvPr/>
        </p:nvSpPr>
        <p:spPr>
          <a:xfrm>
            <a:off x="6817084" y="538749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M2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51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CE342-8325-46F0-BAF8-8401C816D0BB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스케줄링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370E3-CB7C-451B-A2DD-D599C855F9DD}"/>
              </a:ext>
            </a:extLst>
          </p:cNvPr>
          <p:cNvSpPr txBox="1"/>
          <p:nvPr/>
        </p:nvSpPr>
        <p:spPr>
          <a:xfrm>
            <a:off x="1487488" y="2100089"/>
            <a:ext cx="971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다음 작업은 </a:t>
            </a:r>
            <a:r>
              <a:rPr lang="en-US" altLang="ko-KR" dirty="0"/>
              <a:t>J4</a:t>
            </a:r>
            <a:r>
              <a:rPr lang="ko-KR" altLang="en-US" dirty="0"/>
              <a:t>로 </a:t>
            </a:r>
            <a:r>
              <a:rPr lang="en-US" altLang="ko-KR" dirty="0"/>
              <a:t>5</a:t>
            </a:r>
            <a:r>
              <a:rPr lang="ko-KR" altLang="en-US" dirty="0"/>
              <a:t>시간을 차지합니다</a:t>
            </a:r>
            <a:r>
              <a:rPr lang="en-US" altLang="ko-KR" dirty="0"/>
              <a:t>. </a:t>
            </a:r>
            <a:r>
              <a:rPr lang="ko-KR" altLang="en-US" dirty="0"/>
              <a:t>가장 먼저 사용 가능하게 되는 기계는 </a:t>
            </a:r>
            <a:r>
              <a:rPr lang="en-US" altLang="ko-KR" dirty="0"/>
              <a:t>M3</a:t>
            </a:r>
            <a:r>
              <a:rPr lang="ko-KR" altLang="en-US" dirty="0"/>
              <a:t>이므로 </a:t>
            </a:r>
            <a:r>
              <a:rPr lang="en-US" altLang="ko-KR" dirty="0"/>
              <a:t>M3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할당됩니다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E1F87ADD-8338-4ACB-98DD-0226C035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04121"/>
              </p:ext>
            </p:extLst>
          </p:nvPr>
        </p:nvGraphicFramePr>
        <p:xfrm>
          <a:off x="1486518" y="3064401"/>
          <a:ext cx="874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">
                  <a:extLst>
                    <a:ext uri="{9D8B030D-6E8A-4147-A177-3AD203B41FA5}">
                      <a16:colId xmlns:a16="http://schemas.microsoft.com/office/drawing/2014/main" val="305201334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4979986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592062001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6795079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71641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1790618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0564724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05995526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825557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000733125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81890077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72357714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40888835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06862406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91960982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500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89002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35C1494D-2132-4020-84FC-77ACC28C0450}"/>
              </a:ext>
            </a:extLst>
          </p:cNvPr>
          <p:cNvSpPr/>
          <p:nvPr/>
        </p:nvSpPr>
        <p:spPr>
          <a:xfrm>
            <a:off x="5303912" y="5134872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6703535-F1D8-4A30-9DD1-0EF03E195261}"/>
              </a:ext>
            </a:extLst>
          </p:cNvPr>
          <p:cNvSpPr/>
          <p:nvPr/>
        </p:nvSpPr>
        <p:spPr>
          <a:xfrm>
            <a:off x="6739447" y="602453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73D6A5C-8AAD-4967-8288-ED6B3076B1E4}"/>
              </a:ext>
            </a:extLst>
          </p:cNvPr>
          <p:cNvSpPr/>
          <p:nvPr/>
        </p:nvSpPr>
        <p:spPr>
          <a:xfrm>
            <a:off x="3832786" y="602453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8492A64-6E2B-4AAF-99E9-A73DAF9F0449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4107754" y="5562336"/>
            <a:ext cx="1276694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A919DC-B415-4CE0-94D5-8EB383366060}"/>
              </a:ext>
            </a:extLst>
          </p:cNvPr>
          <p:cNvCxnSpPr>
            <a:stCxn id="11" idx="5"/>
            <a:endCxn id="12" idx="0"/>
          </p:cNvCxnSpPr>
          <p:nvPr/>
        </p:nvCxnSpPr>
        <p:spPr>
          <a:xfrm>
            <a:off x="5773312" y="5562336"/>
            <a:ext cx="1241102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21421C-3E97-4F93-A31D-AC2060BC0501}"/>
              </a:ext>
            </a:extLst>
          </p:cNvPr>
          <p:cNvSpPr txBox="1"/>
          <p:nvPr/>
        </p:nvSpPr>
        <p:spPr>
          <a:xfrm>
            <a:off x="5384448" y="4857873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M2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EA6EE-10D9-4F96-923D-F0F210197E1B}"/>
              </a:ext>
            </a:extLst>
          </p:cNvPr>
          <p:cNvSpPr txBox="1"/>
          <p:nvPr/>
        </p:nvSpPr>
        <p:spPr>
          <a:xfrm>
            <a:off x="3904578" y="574753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87574-9DCD-4A69-A07B-83C92D993FDC}"/>
              </a:ext>
            </a:extLst>
          </p:cNvPr>
          <p:cNvSpPr txBox="1"/>
          <p:nvPr/>
        </p:nvSpPr>
        <p:spPr>
          <a:xfrm>
            <a:off x="6817084" y="574753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M3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03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9286E-5990-41A6-B5AA-77AA53FC8881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스케줄링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7E22C-5859-4690-ABFB-DC3E332C3D00}"/>
              </a:ext>
            </a:extLst>
          </p:cNvPr>
          <p:cNvSpPr txBox="1"/>
          <p:nvPr/>
        </p:nvSpPr>
        <p:spPr>
          <a:xfrm>
            <a:off x="1487488" y="2100089"/>
            <a:ext cx="638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최종적으로 모든 작업이 앞선 방식과 같이 들어가게 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0E1D8DEB-A924-4D02-8196-DBC028C53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34642"/>
              </p:ext>
            </p:extLst>
          </p:nvPr>
        </p:nvGraphicFramePr>
        <p:xfrm>
          <a:off x="1487488" y="2787402"/>
          <a:ext cx="874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">
                  <a:extLst>
                    <a:ext uri="{9D8B030D-6E8A-4147-A177-3AD203B41FA5}">
                      <a16:colId xmlns:a16="http://schemas.microsoft.com/office/drawing/2014/main" val="305201334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4979986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592062001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6795079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71641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17906182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0564724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405995526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825557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1000733125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818900778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723577140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408888354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068624063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3991960982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2500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89002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738F1CE9-16BD-4A82-89AE-334EB983423B}"/>
              </a:ext>
            </a:extLst>
          </p:cNvPr>
          <p:cNvSpPr/>
          <p:nvPr/>
        </p:nvSpPr>
        <p:spPr>
          <a:xfrm>
            <a:off x="5303912" y="5134872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BAEFDE-0AAB-4016-BC95-BBAB0E5301BE}"/>
              </a:ext>
            </a:extLst>
          </p:cNvPr>
          <p:cNvSpPr/>
          <p:nvPr/>
        </p:nvSpPr>
        <p:spPr>
          <a:xfrm>
            <a:off x="6739447" y="602453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2A441B-E3E8-4A2F-853D-2EB9F627C8FF}"/>
              </a:ext>
            </a:extLst>
          </p:cNvPr>
          <p:cNvSpPr/>
          <p:nvPr/>
        </p:nvSpPr>
        <p:spPr>
          <a:xfrm>
            <a:off x="3832786" y="6024538"/>
            <a:ext cx="549936" cy="500806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6F2B7C-EA0F-4EE4-8D4A-10008FBABAB8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4107754" y="5562336"/>
            <a:ext cx="1276694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9E1545-1464-4B32-ABE5-1F5AF06338DC}"/>
              </a:ext>
            </a:extLst>
          </p:cNvPr>
          <p:cNvCxnSpPr>
            <a:stCxn id="11" idx="5"/>
            <a:endCxn id="12" idx="0"/>
          </p:cNvCxnSpPr>
          <p:nvPr/>
        </p:nvCxnSpPr>
        <p:spPr>
          <a:xfrm>
            <a:off x="5773312" y="5562336"/>
            <a:ext cx="1241102" cy="46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EA41D2-4397-4F9A-B322-10C1BC846F48}"/>
              </a:ext>
            </a:extLst>
          </p:cNvPr>
          <p:cNvSpPr txBox="1"/>
          <p:nvPr/>
        </p:nvSpPr>
        <p:spPr>
          <a:xfrm>
            <a:off x="5384448" y="4857873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EC020-E788-44D6-BE39-F12EF65F3639}"/>
              </a:ext>
            </a:extLst>
          </p:cNvPr>
          <p:cNvSpPr txBox="1"/>
          <p:nvPr/>
        </p:nvSpPr>
        <p:spPr>
          <a:xfrm>
            <a:off x="3904578" y="574753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M2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79727-963F-4807-A937-C527767A1A55}"/>
              </a:ext>
            </a:extLst>
          </p:cNvPr>
          <p:cNvSpPr txBox="1"/>
          <p:nvPr/>
        </p:nvSpPr>
        <p:spPr>
          <a:xfrm>
            <a:off x="6817084" y="574753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M3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61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22ED7-AD03-4E6E-B971-C4ED46C61A0D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허프만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코드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2" descr="영문 신문 이미지 검색결과">
            <a:extLst>
              <a:ext uri="{FF2B5EF4-FFF2-40B4-BE49-F238E27FC236}">
                <a16:creationId xmlns:a16="http://schemas.microsoft.com/office/drawing/2014/main" id="{628C1DC4-CF1F-406B-BD95-DAA9F3DE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24" y="2173313"/>
            <a:ext cx="3100985" cy="244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C4146B-CCF4-4083-B208-FADC0E7BDE40}"/>
              </a:ext>
            </a:extLst>
          </p:cNvPr>
          <p:cNvCxnSpPr/>
          <p:nvPr/>
        </p:nvCxnSpPr>
        <p:spPr>
          <a:xfrm>
            <a:off x="5678789" y="3398544"/>
            <a:ext cx="226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F3BD8FC3-C1A6-4A05-9D78-AA3790F2F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40965"/>
              </p:ext>
            </p:extLst>
          </p:nvPr>
        </p:nvGraphicFramePr>
        <p:xfrm>
          <a:off x="8346488" y="980728"/>
          <a:ext cx="18539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07">
                  <a:extLst>
                    <a:ext uri="{9D8B030D-6E8A-4147-A177-3AD203B41FA5}">
                      <a16:colId xmlns:a16="http://schemas.microsoft.com/office/drawing/2014/main" val="1995681705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700300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59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77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50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67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24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6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96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71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09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22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08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54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9667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782B545-1F3F-4C2D-9FE0-7E3BE16ECA31}"/>
              </a:ext>
            </a:extLst>
          </p:cNvPr>
          <p:cNvSpPr txBox="1"/>
          <p:nvPr/>
        </p:nvSpPr>
        <p:spPr>
          <a:xfrm>
            <a:off x="6218457" y="302185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빈도수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4DEA0-F6E8-422E-8022-1B028957F698}"/>
              </a:ext>
            </a:extLst>
          </p:cNvPr>
          <p:cNvSpPr txBox="1"/>
          <p:nvPr/>
        </p:nvSpPr>
        <p:spPr>
          <a:xfrm>
            <a:off x="1173924" y="5926163"/>
            <a:ext cx="8674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이진 트리는 각 글자의 빈도가 알려져 잇는 메시지의 내용을 압축하는데 사용될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이런 특별한 종류의 이진 트리를 </a:t>
            </a:r>
            <a:r>
              <a:rPr lang="ko-KR" altLang="en-US" sz="1600" dirty="0" err="1"/>
              <a:t>허프만</a:t>
            </a:r>
            <a:r>
              <a:rPr lang="ko-KR" altLang="en-US" sz="1600" dirty="0"/>
              <a:t> 코딩 트리라고 부릅니다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7678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4F912501-3E1E-4668-9906-205B9DB2A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4889"/>
              </p:ext>
            </p:extLst>
          </p:nvPr>
        </p:nvGraphicFramePr>
        <p:xfrm>
          <a:off x="1773856" y="248001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751349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95544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05589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3090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395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빈도수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비트수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1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2*15 = 30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5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2*12 = 24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59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2*8 = 16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85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3*6 = 18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3*4 = 12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44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4990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E0E5987-3645-46C4-A5D0-9AA0F7532431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허프만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코드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42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D4FD4-CD47-4B44-9F67-CD33AE9D26BF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허프만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코드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7E0CC-02FC-43CB-B624-31B67DED0157}"/>
              </a:ext>
            </a:extLst>
          </p:cNvPr>
          <p:cNvSpPr txBox="1"/>
          <p:nvPr/>
        </p:nvSpPr>
        <p:spPr>
          <a:xfrm>
            <a:off x="767408" y="3198168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u="sng" dirty="0"/>
              <a:t>010</a:t>
            </a:r>
            <a:r>
              <a:rPr lang="en-US" altLang="ko-KR" sz="3200" b="1" dirty="0"/>
              <a:t>00011</a:t>
            </a:r>
            <a:endParaRPr lang="ko-KR" altLang="en-US" sz="32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F94B8B-C56D-4A6C-A127-E13FCFAABC69}"/>
              </a:ext>
            </a:extLst>
          </p:cNvPr>
          <p:cNvCxnSpPr/>
          <p:nvPr/>
        </p:nvCxnSpPr>
        <p:spPr>
          <a:xfrm>
            <a:off x="1201120" y="3702224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C34DBF-22EE-428F-AC6B-F51F7FB8C4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201120" y="4293097"/>
            <a:ext cx="20882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5A9CA8-DD6A-4B70-9DBB-7C7E453E38BF}"/>
              </a:ext>
            </a:extLst>
          </p:cNvPr>
          <p:cNvSpPr txBox="1"/>
          <p:nvPr/>
        </p:nvSpPr>
        <p:spPr>
          <a:xfrm>
            <a:off x="3289352" y="4062264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0, 01, 010 </a:t>
            </a:r>
            <a:r>
              <a:rPr lang="en-US" altLang="ko-KR" sz="2400" b="1" dirty="0">
                <a:sym typeface="Wingdings" panose="05000000000000000000" pitchFamily="2" charset="2"/>
              </a:rPr>
              <a:t> 01</a:t>
            </a:r>
            <a:r>
              <a:rPr lang="ko-KR" altLang="en-US" sz="2400" b="1" dirty="0">
                <a:sym typeface="Wingdings" panose="05000000000000000000" pitchFamily="2" charset="2"/>
              </a:rPr>
              <a:t>이므로 </a:t>
            </a:r>
            <a:r>
              <a:rPr lang="en-US" altLang="ko-KR" sz="2400" b="1" dirty="0">
                <a:sym typeface="Wingdings" panose="05000000000000000000" pitchFamily="2" charset="2"/>
              </a:rPr>
              <a:t>t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4AEC1-8F65-426D-83E7-F1FADD53B453}"/>
              </a:ext>
            </a:extLst>
          </p:cNvPr>
          <p:cNvSpPr txBox="1"/>
          <p:nvPr/>
        </p:nvSpPr>
        <p:spPr>
          <a:xfrm>
            <a:off x="767408" y="5142384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01</a:t>
            </a:r>
            <a:r>
              <a:rPr lang="en-US" altLang="ko-KR" sz="3200" b="1" u="sng" dirty="0"/>
              <a:t>000</a:t>
            </a:r>
            <a:r>
              <a:rPr lang="en-US" altLang="ko-KR" sz="3200" b="1" dirty="0"/>
              <a:t>011</a:t>
            </a:r>
            <a:endParaRPr lang="ko-KR" altLang="en-US" sz="32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7A9F51-3CD9-4523-9386-2AF695E0FCE0}"/>
              </a:ext>
            </a:extLst>
          </p:cNvPr>
          <p:cNvCxnSpPr/>
          <p:nvPr/>
        </p:nvCxnSpPr>
        <p:spPr>
          <a:xfrm>
            <a:off x="1610142" y="5646440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7FF5D8-36D3-4AC6-9F2B-619A63BDD89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610142" y="6222504"/>
            <a:ext cx="21832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924C5F-8E12-4198-8FD3-1DDF17FD13D8}"/>
              </a:ext>
            </a:extLst>
          </p:cNvPr>
          <p:cNvSpPr txBox="1"/>
          <p:nvPr/>
        </p:nvSpPr>
        <p:spPr>
          <a:xfrm>
            <a:off x="3793408" y="5991671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0, 00, 000 </a:t>
            </a:r>
            <a:r>
              <a:rPr lang="en-US" altLang="ko-KR" sz="2400" b="1" dirty="0">
                <a:sym typeface="Wingdings" panose="05000000000000000000" pitchFamily="2" charset="2"/>
              </a:rPr>
              <a:t> 00</a:t>
            </a:r>
            <a:r>
              <a:rPr lang="ko-KR" altLang="en-US" sz="2400" b="1" dirty="0">
                <a:sym typeface="Wingdings" panose="05000000000000000000" pitchFamily="2" charset="2"/>
              </a:rPr>
              <a:t>이므로 </a:t>
            </a:r>
            <a:r>
              <a:rPr lang="en-US" altLang="ko-KR" sz="2400" b="1" dirty="0">
                <a:sym typeface="Wingdings" panose="05000000000000000000" pitchFamily="2" charset="2"/>
              </a:rPr>
              <a:t>e</a:t>
            </a:r>
            <a:endParaRPr lang="ko-KR" altLang="en-US" sz="2400" b="1" dirty="0"/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4B6FB5A8-E1F3-4EEC-8A14-9287A9AAD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57452"/>
              </p:ext>
            </p:extLst>
          </p:nvPr>
        </p:nvGraphicFramePr>
        <p:xfrm>
          <a:off x="5525838" y="1353936"/>
          <a:ext cx="65543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878">
                  <a:extLst>
                    <a:ext uri="{9D8B030D-6E8A-4147-A177-3AD203B41FA5}">
                      <a16:colId xmlns:a16="http://schemas.microsoft.com/office/drawing/2014/main" val="775134966"/>
                    </a:ext>
                  </a:extLst>
                </a:gridCol>
                <a:gridCol w="1310878">
                  <a:extLst>
                    <a:ext uri="{9D8B030D-6E8A-4147-A177-3AD203B41FA5}">
                      <a16:colId xmlns:a16="http://schemas.microsoft.com/office/drawing/2014/main" val="3429554471"/>
                    </a:ext>
                  </a:extLst>
                </a:gridCol>
                <a:gridCol w="1310878">
                  <a:extLst>
                    <a:ext uri="{9D8B030D-6E8A-4147-A177-3AD203B41FA5}">
                      <a16:colId xmlns:a16="http://schemas.microsoft.com/office/drawing/2014/main" val="3090558978"/>
                    </a:ext>
                  </a:extLst>
                </a:gridCol>
                <a:gridCol w="1310878">
                  <a:extLst>
                    <a:ext uri="{9D8B030D-6E8A-4147-A177-3AD203B41FA5}">
                      <a16:colId xmlns:a16="http://schemas.microsoft.com/office/drawing/2014/main" val="3223090163"/>
                    </a:ext>
                  </a:extLst>
                </a:gridCol>
                <a:gridCol w="1310878">
                  <a:extLst>
                    <a:ext uri="{9D8B030D-6E8A-4147-A177-3AD203B41FA5}">
                      <a16:colId xmlns:a16="http://schemas.microsoft.com/office/drawing/2014/main" val="1983959958"/>
                    </a:ext>
                  </a:extLst>
                </a:gridCol>
              </a:tblGrid>
              <a:tr h="331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빈도수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비트수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19778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2*15 = 30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58961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2*12 = 24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595742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2*8 = 16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852890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3*6 = 18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87459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3*4 = 12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440168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49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9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5987-3645-46C4-A5D0-9AA0F7532431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허프만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코드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DD177BB-D567-44E8-9141-E124035EC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36272"/>
              </p:ext>
            </p:extLst>
          </p:nvPr>
        </p:nvGraphicFramePr>
        <p:xfrm>
          <a:off x="1773856" y="2708920"/>
          <a:ext cx="3386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020">
                  <a:extLst>
                    <a:ext uri="{9D8B030D-6E8A-4147-A177-3AD203B41FA5}">
                      <a16:colId xmlns:a16="http://schemas.microsoft.com/office/drawing/2014/main" val="3281692816"/>
                    </a:ext>
                  </a:extLst>
                </a:gridCol>
                <a:gridCol w="1693020">
                  <a:extLst>
                    <a:ext uri="{9D8B030D-6E8A-4147-A177-3AD203B41FA5}">
                      <a16:colId xmlns:a16="http://schemas.microsoft.com/office/drawing/2014/main" val="62616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빈도수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67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2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98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48991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465232FC-7266-46F1-927E-6628D0922025}"/>
              </a:ext>
            </a:extLst>
          </p:cNvPr>
          <p:cNvSpPr/>
          <p:nvPr/>
        </p:nvSpPr>
        <p:spPr>
          <a:xfrm>
            <a:off x="5473194" y="4991521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20D6011-5909-4A70-AC88-BAAF42DD84CE}"/>
              </a:ext>
            </a:extLst>
          </p:cNvPr>
          <p:cNvSpPr/>
          <p:nvPr/>
        </p:nvSpPr>
        <p:spPr>
          <a:xfrm>
            <a:off x="6900721" y="4991520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E6AA5E-9F00-4C42-AB04-B891E6E15670}"/>
              </a:ext>
            </a:extLst>
          </p:cNvPr>
          <p:cNvSpPr/>
          <p:nvPr/>
        </p:nvSpPr>
        <p:spPr>
          <a:xfrm>
            <a:off x="8328248" y="4991518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24655A-6163-48B8-8917-B3321617DB43}"/>
              </a:ext>
            </a:extLst>
          </p:cNvPr>
          <p:cNvSpPr/>
          <p:nvPr/>
        </p:nvSpPr>
        <p:spPr>
          <a:xfrm>
            <a:off x="9755775" y="4991518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D2497CD-2944-46D9-8D26-A522E7A7A20C}"/>
              </a:ext>
            </a:extLst>
          </p:cNvPr>
          <p:cNvSpPr/>
          <p:nvPr/>
        </p:nvSpPr>
        <p:spPr>
          <a:xfrm>
            <a:off x="11183302" y="4991517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9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34486-B048-45D9-AA57-AC2A2331086A}"/>
              </a:ext>
            </a:extLst>
          </p:cNvPr>
          <p:cNvSpPr txBox="1"/>
          <p:nvPr/>
        </p:nvSpPr>
        <p:spPr>
          <a:xfrm>
            <a:off x="1773856" y="1412776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큐와 다른 자료구조 간에 차이점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C355F-C61D-42ED-8B12-0DC989F622CB}"/>
              </a:ext>
            </a:extLst>
          </p:cNvPr>
          <p:cNvSpPr txBox="1"/>
          <p:nvPr/>
        </p:nvSpPr>
        <p:spPr>
          <a:xfrm>
            <a:off x="1773856" y="2069683"/>
            <a:ext cx="8509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먼저 들어간 데이터가 가장 늦게 나오게 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큐 </a:t>
            </a:r>
            <a:r>
              <a:rPr lang="en-US" altLang="ko-KR" dirty="0"/>
              <a:t>: </a:t>
            </a:r>
            <a:r>
              <a:rPr lang="ko-KR" altLang="en-US" dirty="0"/>
              <a:t>먼저 들어간 데이터가 가장 먼저 나오게 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우선순위 큐 </a:t>
            </a:r>
            <a:r>
              <a:rPr lang="en-US" altLang="ko-KR" dirty="0"/>
              <a:t>: </a:t>
            </a:r>
            <a:r>
              <a:rPr lang="ko-KR" altLang="en-US" dirty="0"/>
              <a:t>들어간 순서에 상관없이 우선순위에 따라 데이터가 나오게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406BA74-010F-47A3-A021-C5C6C13AC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79512"/>
              </p:ext>
            </p:extLst>
          </p:nvPr>
        </p:nvGraphicFramePr>
        <p:xfrm>
          <a:off x="1773856" y="4706084"/>
          <a:ext cx="8128000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3872">
                  <a:extLst>
                    <a:ext uri="{9D8B030D-6E8A-4147-A177-3AD203B41FA5}">
                      <a16:colId xmlns:a16="http://schemas.microsoft.com/office/drawing/2014/main" val="1128081828"/>
                    </a:ext>
                  </a:extLst>
                </a:gridCol>
                <a:gridCol w="6254128">
                  <a:extLst>
                    <a:ext uri="{9D8B030D-6E8A-4147-A177-3AD203B41FA5}">
                      <a16:colId xmlns:a16="http://schemas.microsoft.com/office/drawing/2014/main" val="2603722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자료구조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삭제되는 요소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0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가장 최근에 들어온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90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가장 먼저 들어온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92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우선순위 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가장 우선순위가 높은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24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37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5987-3645-46C4-A5D0-9AA0F7532431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허프만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코드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D77C7805-7AE8-4119-847C-BCD9FCB62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1533"/>
              </p:ext>
            </p:extLst>
          </p:nvPr>
        </p:nvGraphicFramePr>
        <p:xfrm>
          <a:off x="1773856" y="2708920"/>
          <a:ext cx="3386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020">
                  <a:extLst>
                    <a:ext uri="{9D8B030D-6E8A-4147-A177-3AD203B41FA5}">
                      <a16:colId xmlns:a16="http://schemas.microsoft.com/office/drawing/2014/main" val="3281692816"/>
                    </a:ext>
                  </a:extLst>
                </a:gridCol>
                <a:gridCol w="1693020">
                  <a:extLst>
                    <a:ext uri="{9D8B030D-6E8A-4147-A177-3AD203B41FA5}">
                      <a16:colId xmlns:a16="http://schemas.microsoft.com/office/drawing/2014/main" val="62616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빈도수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67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2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98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48991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6EE5CA90-9782-499D-A428-4CF669D4BB56}"/>
              </a:ext>
            </a:extLst>
          </p:cNvPr>
          <p:cNvSpPr/>
          <p:nvPr/>
        </p:nvSpPr>
        <p:spPr>
          <a:xfrm>
            <a:off x="5473194" y="4847505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8C1E32-35C2-4235-86BF-DD0D41326922}"/>
              </a:ext>
            </a:extLst>
          </p:cNvPr>
          <p:cNvSpPr/>
          <p:nvPr/>
        </p:nvSpPr>
        <p:spPr>
          <a:xfrm>
            <a:off x="6900721" y="4847504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E0687C-A4F0-44D5-9373-05830997C5E3}"/>
              </a:ext>
            </a:extLst>
          </p:cNvPr>
          <p:cNvSpPr/>
          <p:nvPr/>
        </p:nvSpPr>
        <p:spPr>
          <a:xfrm>
            <a:off x="8328248" y="4847502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3B17FF-90B4-464F-A107-3659960AF97F}"/>
              </a:ext>
            </a:extLst>
          </p:cNvPr>
          <p:cNvSpPr/>
          <p:nvPr/>
        </p:nvSpPr>
        <p:spPr>
          <a:xfrm>
            <a:off x="9755775" y="4847502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30A91B-4174-461A-B078-A680E615389E}"/>
              </a:ext>
            </a:extLst>
          </p:cNvPr>
          <p:cNvSpPr/>
          <p:nvPr/>
        </p:nvSpPr>
        <p:spPr>
          <a:xfrm>
            <a:off x="11183302" y="4847501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EA7D72-E305-4780-853B-59FEBE28BD6F}"/>
              </a:ext>
            </a:extLst>
          </p:cNvPr>
          <p:cNvSpPr/>
          <p:nvPr/>
        </p:nvSpPr>
        <p:spPr>
          <a:xfrm>
            <a:off x="6168008" y="3728446"/>
            <a:ext cx="633368" cy="597719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1C5A51-1276-4846-94B6-F01C5FF74F65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flipH="1">
            <a:off x="5789878" y="4238631"/>
            <a:ext cx="470885" cy="608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04BEE0-74A7-452C-8E8D-377BF25BB40C}"/>
              </a:ext>
            </a:extLst>
          </p:cNvPr>
          <p:cNvCxnSpPr>
            <a:cxnSpLocks/>
            <a:stCxn id="15" idx="5"/>
            <a:endCxn id="11" idx="0"/>
          </p:cNvCxnSpPr>
          <p:nvPr/>
        </p:nvCxnSpPr>
        <p:spPr>
          <a:xfrm>
            <a:off x="6708621" y="4238631"/>
            <a:ext cx="508784" cy="608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1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5987-3645-46C4-A5D0-9AA0F7532431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허프만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코드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6A7377A4-FF7C-46B5-B75E-548F58DDA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66544"/>
              </p:ext>
            </p:extLst>
          </p:nvPr>
        </p:nvGraphicFramePr>
        <p:xfrm>
          <a:off x="1773856" y="2708920"/>
          <a:ext cx="3386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020">
                  <a:extLst>
                    <a:ext uri="{9D8B030D-6E8A-4147-A177-3AD203B41FA5}">
                      <a16:colId xmlns:a16="http://schemas.microsoft.com/office/drawing/2014/main" val="3281692816"/>
                    </a:ext>
                  </a:extLst>
                </a:gridCol>
                <a:gridCol w="1693020">
                  <a:extLst>
                    <a:ext uri="{9D8B030D-6E8A-4147-A177-3AD203B41FA5}">
                      <a16:colId xmlns:a16="http://schemas.microsoft.com/office/drawing/2014/main" val="62616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빈도수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67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2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98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48991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BF627435-7FD7-44D8-955C-95B69C726AB6}"/>
              </a:ext>
            </a:extLst>
          </p:cNvPr>
          <p:cNvSpPr/>
          <p:nvPr/>
        </p:nvSpPr>
        <p:spPr>
          <a:xfrm>
            <a:off x="6927724" y="5016226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FC76D2-E925-4B9E-A3B9-DEB893D633E5}"/>
              </a:ext>
            </a:extLst>
          </p:cNvPr>
          <p:cNvSpPr/>
          <p:nvPr/>
        </p:nvSpPr>
        <p:spPr>
          <a:xfrm>
            <a:off x="8355251" y="5016225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854DD2C-F8C7-4BC4-89B5-D9950FBDFE97}"/>
              </a:ext>
            </a:extLst>
          </p:cNvPr>
          <p:cNvSpPr/>
          <p:nvPr/>
        </p:nvSpPr>
        <p:spPr>
          <a:xfrm>
            <a:off x="5527200" y="5026443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CBD8A8-E655-4801-A195-94E445814790}"/>
              </a:ext>
            </a:extLst>
          </p:cNvPr>
          <p:cNvSpPr/>
          <p:nvPr/>
        </p:nvSpPr>
        <p:spPr>
          <a:xfrm>
            <a:off x="9755775" y="5026444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A4F448-5B15-403B-98C3-F4AA8F09A37A}"/>
              </a:ext>
            </a:extLst>
          </p:cNvPr>
          <p:cNvSpPr/>
          <p:nvPr/>
        </p:nvSpPr>
        <p:spPr>
          <a:xfrm>
            <a:off x="11183302" y="5026443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749A0E-ED27-46AE-BC9A-E588705A1C60}"/>
              </a:ext>
            </a:extLst>
          </p:cNvPr>
          <p:cNvSpPr/>
          <p:nvPr/>
        </p:nvSpPr>
        <p:spPr>
          <a:xfrm>
            <a:off x="7622538" y="3897167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6091855-B18A-4769-A38C-14327CEBF1FF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flipH="1">
            <a:off x="7244408" y="4407352"/>
            <a:ext cx="470885" cy="608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F7B384-987F-4B9C-81A0-22DE1E7671C5}"/>
              </a:ext>
            </a:extLst>
          </p:cNvPr>
          <p:cNvCxnSpPr>
            <a:cxnSpLocks/>
            <a:stCxn id="15" idx="5"/>
            <a:endCxn id="11" idx="0"/>
          </p:cNvCxnSpPr>
          <p:nvPr/>
        </p:nvCxnSpPr>
        <p:spPr>
          <a:xfrm>
            <a:off x="8163151" y="4407352"/>
            <a:ext cx="508784" cy="608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BABA961-2284-4619-9856-2C68E7A1D1CE}"/>
              </a:ext>
            </a:extLst>
          </p:cNvPr>
          <p:cNvSpPr/>
          <p:nvPr/>
        </p:nvSpPr>
        <p:spPr>
          <a:xfrm>
            <a:off x="6324625" y="2778063"/>
            <a:ext cx="633368" cy="597719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054AFB-1C70-4581-81D7-13B555A7E498}"/>
              </a:ext>
            </a:extLst>
          </p:cNvPr>
          <p:cNvCxnSpPr>
            <a:cxnSpLocks/>
            <a:stCxn id="18" idx="3"/>
            <a:endCxn id="12" idx="0"/>
          </p:cNvCxnSpPr>
          <p:nvPr/>
        </p:nvCxnSpPr>
        <p:spPr>
          <a:xfrm flipH="1">
            <a:off x="5843884" y="3288248"/>
            <a:ext cx="573496" cy="173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F8B9055-52B0-4E79-8DDB-871C1881F1DA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6865238" y="3288248"/>
            <a:ext cx="850055" cy="696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2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5987-3645-46C4-A5D0-9AA0F7532431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허프만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코드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ED259B-CF7A-4137-9FFE-4C20EE8A15C0}"/>
              </a:ext>
            </a:extLst>
          </p:cNvPr>
          <p:cNvSpPr/>
          <p:nvPr/>
        </p:nvSpPr>
        <p:spPr>
          <a:xfrm>
            <a:off x="6927724" y="5016226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D1F4A1-EF38-4A0B-9661-D2EFB5848775}"/>
              </a:ext>
            </a:extLst>
          </p:cNvPr>
          <p:cNvSpPr/>
          <p:nvPr/>
        </p:nvSpPr>
        <p:spPr>
          <a:xfrm>
            <a:off x="8355251" y="5016225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178EA7-EA0E-4F27-8421-5F5D46FFF4C7}"/>
              </a:ext>
            </a:extLst>
          </p:cNvPr>
          <p:cNvSpPr/>
          <p:nvPr/>
        </p:nvSpPr>
        <p:spPr>
          <a:xfrm>
            <a:off x="5527200" y="5026443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210BC1-DECC-41E3-B01A-BF68D59E9994}"/>
              </a:ext>
            </a:extLst>
          </p:cNvPr>
          <p:cNvSpPr/>
          <p:nvPr/>
        </p:nvSpPr>
        <p:spPr>
          <a:xfrm>
            <a:off x="9755775" y="5026444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1A5047-A81D-4540-9FC8-4395EC7C7632}"/>
              </a:ext>
            </a:extLst>
          </p:cNvPr>
          <p:cNvSpPr/>
          <p:nvPr/>
        </p:nvSpPr>
        <p:spPr>
          <a:xfrm>
            <a:off x="11183302" y="5026443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03C18E-A4AF-45A3-8AA5-D87AC8393DAA}"/>
              </a:ext>
            </a:extLst>
          </p:cNvPr>
          <p:cNvSpPr/>
          <p:nvPr/>
        </p:nvSpPr>
        <p:spPr>
          <a:xfrm>
            <a:off x="7622538" y="3897167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148A61-C801-4137-91B0-FA1E649F2EDA}"/>
              </a:ext>
            </a:extLst>
          </p:cNvPr>
          <p:cNvCxnSpPr>
            <a:cxnSpLocks/>
            <a:stCxn id="14" idx="3"/>
            <a:endCxn id="6" idx="0"/>
          </p:cNvCxnSpPr>
          <p:nvPr/>
        </p:nvCxnSpPr>
        <p:spPr>
          <a:xfrm flipH="1">
            <a:off x="7244408" y="4407352"/>
            <a:ext cx="470885" cy="608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1AEAE-3D44-4D02-836B-52174A76164A}"/>
              </a:ext>
            </a:extLst>
          </p:cNvPr>
          <p:cNvCxnSpPr>
            <a:cxnSpLocks/>
            <a:stCxn id="14" idx="5"/>
            <a:endCxn id="9" idx="0"/>
          </p:cNvCxnSpPr>
          <p:nvPr/>
        </p:nvCxnSpPr>
        <p:spPr>
          <a:xfrm>
            <a:off x="8163151" y="4407352"/>
            <a:ext cx="508784" cy="608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8A0EF241-44F0-4314-BD08-C20E581FDADB}"/>
              </a:ext>
            </a:extLst>
          </p:cNvPr>
          <p:cNvSpPr/>
          <p:nvPr/>
        </p:nvSpPr>
        <p:spPr>
          <a:xfrm>
            <a:off x="6324625" y="2778063"/>
            <a:ext cx="633368" cy="597719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DB4774-AE15-4F09-B111-CFB88A9606D8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 flipH="1">
            <a:off x="5843884" y="3288248"/>
            <a:ext cx="573496" cy="173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81BFF0-66A2-4A8A-B8C8-41C45B52C523}"/>
              </a:ext>
            </a:extLst>
          </p:cNvPr>
          <p:cNvCxnSpPr>
            <a:cxnSpLocks/>
            <a:stCxn id="17" idx="5"/>
            <a:endCxn id="14" idx="1"/>
          </p:cNvCxnSpPr>
          <p:nvPr/>
        </p:nvCxnSpPr>
        <p:spPr>
          <a:xfrm>
            <a:off x="6865238" y="3288248"/>
            <a:ext cx="850055" cy="696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2908A2FB-8C27-4021-9FF9-8D92E9A36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10532"/>
              </p:ext>
            </p:extLst>
          </p:nvPr>
        </p:nvGraphicFramePr>
        <p:xfrm>
          <a:off x="1773856" y="2708920"/>
          <a:ext cx="3386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020">
                  <a:extLst>
                    <a:ext uri="{9D8B030D-6E8A-4147-A177-3AD203B41FA5}">
                      <a16:colId xmlns:a16="http://schemas.microsoft.com/office/drawing/2014/main" val="3281692816"/>
                    </a:ext>
                  </a:extLst>
                </a:gridCol>
                <a:gridCol w="1693020">
                  <a:extLst>
                    <a:ext uri="{9D8B030D-6E8A-4147-A177-3AD203B41FA5}">
                      <a16:colId xmlns:a16="http://schemas.microsoft.com/office/drawing/2014/main" val="62616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빈도수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67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2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98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48991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AEB4CAE0-3AB2-49FF-ACFA-8592181EB4DD}"/>
              </a:ext>
            </a:extLst>
          </p:cNvPr>
          <p:cNvSpPr/>
          <p:nvPr/>
        </p:nvSpPr>
        <p:spPr>
          <a:xfrm>
            <a:off x="10438069" y="3897167"/>
            <a:ext cx="633368" cy="597719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77E0A1-7AA0-4304-A697-1210F61BE7DC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 flipH="1">
            <a:off x="10072459" y="4407352"/>
            <a:ext cx="458365" cy="61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C17641A-03BD-4C38-A2C1-4367B5AF280C}"/>
              </a:ext>
            </a:extLst>
          </p:cNvPr>
          <p:cNvCxnSpPr>
            <a:cxnSpLocks/>
            <a:stCxn id="21" idx="5"/>
            <a:endCxn id="13" idx="0"/>
          </p:cNvCxnSpPr>
          <p:nvPr/>
        </p:nvCxnSpPr>
        <p:spPr>
          <a:xfrm>
            <a:off x="10978682" y="4407352"/>
            <a:ext cx="521304" cy="61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94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8A9C9D-8650-49BC-9C3F-4E402D5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690296" cy="61601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히프를</a:t>
            </a:r>
            <a:r>
              <a:rPr lang="ko-KR" altLang="en-US" dirty="0"/>
              <a:t> 사용한 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5987-3645-46C4-A5D0-9AA0F7532431}"/>
              </a:ext>
            </a:extLst>
          </p:cNvPr>
          <p:cNvSpPr txBox="1"/>
          <p:nvPr/>
        </p:nvSpPr>
        <p:spPr>
          <a:xfrm>
            <a:off x="1773856" y="1412776"/>
            <a:ext cx="165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허프만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코드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5FE436-879B-49D7-A04A-25AE7F01F087}"/>
              </a:ext>
            </a:extLst>
          </p:cNvPr>
          <p:cNvSpPr/>
          <p:nvPr/>
        </p:nvSpPr>
        <p:spPr>
          <a:xfrm>
            <a:off x="6927724" y="5016226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68B98D-B0D1-4A5B-9714-BE6F5FE59E3B}"/>
              </a:ext>
            </a:extLst>
          </p:cNvPr>
          <p:cNvSpPr/>
          <p:nvPr/>
        </p:nvSpPr>
        <p:spPr>
          <a:xfrm>
            <a:off x="8355251" y="5016225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6F9D82-97A3-4593-B87D-5C49D8EA15FD}"/>
              </a:ext>
            </a:extLst>
          </p:cNvPr>
          <p:cNvSpPr/>
          <p:nvPr/>
        </p:nvSpPr>
        <p:spPr>
          <a:xfrm>
            <a:off x="5527200" y="5026443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11BDD5-E97E-4427-86C7-2BC340DF0722}"/>
              </a:ext>
            </a:extLst>
          </p:cNvPr>
          <p:cNvSpPr/>
          <p:nvPr/>
        </p:nvSpPr>
        <p:spPr>
          <a:xfrm>
            <a:off x="9755775" y="5026444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A441F0-D4E8-4E05-B1C9-5FE908D44130}"/>
              </a:ext>
            </a:extLst>
          </p:cNvPr>
          <p:cNvSpPr/>
          <p:nvPr/>
        </p:nvSpPr>
        <p:spPr>
          <a:xfrm>
            <a:off x="11183302" y="5026443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17EA7D-0438-4243-A67A-04B561C1E744}"/>
              </a:ext>
            </a:extLst>
          </p:cNvPr>
          <p:cNvSpPr/>
          <p:nvPr/>
        </p:nvSpPr>
        <p:spPr>
          <a:xfrm>
            <a:off x="7622538" y="3897167"/>
            <a:ext cx="633368" cy="597719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59489A-7D34-4FFB-A4CE-82F075DCF7D9}"/>
              </a:ext>
            </a:extLst>
          </p:cNvPr>
          <p:cNvCxnSpPr>
            <a:cxnSpLocks/>
            <a:stCxn id="14" idx="3"/>
            <a:endCxn id="6" idx="0"/>
          </p:cNvCxnSpPr>
          <p:nvPr/>
        </p:nvCxnSpPr>
        <p:spPr>
          <a:xfrm flipH="1">
            <a:off x="7244408" y="4407352"/>
            <a:ext cx="470885" cy="608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7C7E9DE-047F-46E3-AF4F-8E191E83BC24}"/>
              </a:ext>
            </a:extLst>
          </p:cNvPr>
          <p:cNvCxnSpPr>
            <a:cxnSpLocks/>
            <a:stCxn id="14" idx="5"/>
            <a:endCxn id="9" idx="0"/>
          </p:cNvCxnSpPr>
          <p:nvPr/>
        </p:nvCxnSpPr>
        <p:spPr>
          <a:xfrm>
            <a:off x="8163151" y="4407352"/>
            <a:ext cx="508784" cy="608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D1EB5BE-68A0-4BD5-AD52-CFD62E8292FC}"/>
              </a:ext>
            </a:extLst>
          </p:cNvPr>
          <p:cNvSpPr/>
          <p:nvPr/>
        </p:nvSpPr>
        <p:spPr>
          <a:xfrm>
            <a:off x="6324625" y="2778063"/>
            <a:ext cx="633368" cy="597719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C258F3-AACB-444A-A05F-8B50AE63C87D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 flipH="1">
            <a:off x="5843884" y="3288248"/>
            <a:ext cx="573496" cy="173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7391B8-7343-4931-BF6C-F3553CBD622C}"/>
              </a:ext>
            </a:extLst>
          </p:cNvPr>
          <p:cNvCxnSpPr>
            <a:cxnSpLocks/>
            <a:stCxn id="17" idx="5"/>
            <a:endCxn id="14" idx="1"/>
          </p:cNvCxnSpPr>
          <p:nvPr/>
        </p:nvCxnSpPr>
        <p:spPr>
          <a:xfrm>
            <a:off x="6865238" y="3288248"/>
            <a:ext cx="850055" cy="696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5270B3D3-5825-4762-9158-3A1916067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36169"/>
              </p:ext>
            </p:extLst>
          </p:nvPr>
        </p:nvGraphicFramePr>
        <p:xfrm>
          <a:off x="1773856" y="2708920"/>
          <a:ext cx="3386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020">
                  <a:extLst>
                    <a:ext uri="{9D8B030D-6E8A-4147-A177-3AD203B41FA5}">
                      <a16:colId xmlns:a16="http://schemas.microsoft.com/office/drawing/2014/main" val="3281692816"/>
                    </a:ext>
                  </a:extLst>
                </a:gridCol>
                <a:gridCol w="1693020">
                  <a:extLst>
                    <a:ext uri="{9D8B030D-6E8A-4147-A177-3AD203B41FA5}">
                      <a16:colId xmlns:a16="http://schemas.microsoft.com/office/drawing/2014/main" val="62616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글자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빈도수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67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2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98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48991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A0AB80C2-32EC-43B2-81FA-02F7BF94C7F0}"/>
              </a:ext>
            </a:extLst>
          </p:cNvPr>
          <p:cNvSpPr/>
          <p:nvPr/>
        </p:nvSpPr>
        <p:spPr>
          <a:xfrm>
            <a:off x="10438069" y="3897167"/>
            <a:ext cx="633368" cy="597719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A7CF1A5-D765-4FFA-8B8C-3634CC310BFA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 flipH="1">
            <a:off x="10072459" y="4407352"/>
            <a:ext cx="458365" cy="61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F59E3F-2345-4ABB-91A8-6944E3C07996}"/>
              </a:ext>
            </a:extLst>
          </p:cNvPr>
          <p:cNvCxnSpPr>
            <a:cxnSpLocks/>
            <a:stCxn id="21" idx="5"/>
            <a:endCxn id="13" idx="0"/>
          </p:cNvCxnSpPr>
          <p:nvPr/>
        </p:nvCxnSpPr>
        <p:spPr>
          <a:xfrm>
            <a:off x="10978682" y="4407352"/>
            <a:ext cx="521304" cy="61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531A72D-5AEB-4509-9EE7-68BDCCF339B6}"/>
              </a:ext>
            </a:extLst>
          </p:cNvPr>
          <p:cNvSpPr/>
          <p:nvPr/>
        </p:nvSpPr>
        <p:spPr>
          <a:xfrm>
            <a:off x="8443614" y="1412776"/>
            <a:ext cx="633368" cy="597719"/>
          </a:xfrm>
          <a:prstGeom prst="ellipse">
            <a:avLst/>
          </a:prstGeom>
          <a:solidFill>
            <a:srgbClr val="FBD5BD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C73FEC-9EA1-4E12-89B1-0D923C522A4C}"/>
              </a:ext>
            </a:extLst>
          </p:cNvPr>
          <p:cNvCxnSpPr>
            <a:cxnSpLocks/>
            <a:stCxn id="24" idx="3"/>
            <a:endCxn id="17" idx="0"/>
          </p:cNvCxnSpPr>
          <p:nvPr/>
        </p:nvCxnSpPr>
        <p:spPr>
          <a:xfrm flipH="1">
            <a:off x="6641309" y="1922961"/>
            <a:ext cx="1895060" cy="855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9D26A5-4D4C-42C9-BA8B-EDDA29EB5B28}"/>
              </a:ext>
            </a:extLst>
          </p:cNvPr>
          <p:cNvCxnSpPr>
            <a:cxnSpLocks/>
            <a:stCxn id="24" idx="5"/>
            <a:endCxn id="21" idx="0"/>
          </p:cNvCxnSpPr>
          <p:nvPr/>
        </p:nvCxnSpPr>
        <p:spPr>
          <a:xfrm>
            <a:off x="8984227" y="1922961"/>
            <a:ext cx="1770526" cy="197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A8FAED-2351-436C-B447-E04ED5B75C3C}"/>
              </a:ext>
            </a:extLst>
          </p:cNvPr>
          <p:cNvSpPr txBox="1"/>
          <p:nvPr/>
        </p:nvSpPr>
        <p:spPr>
          <a:xfrm>
            <a:off x="6919005" y="2661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48C4B-3249-4A21-A756-9F83CE17E98C}"/>
              </a:ext>
            </a:extLst>
          </p:cNvPr>
          <p:cNvSpPr txBox="1"/>
          <p:nvPr/>
        </p:nvSpPr>
        <p:spPr>
          <a:xfrm>
            <a:off x="6012032" y="4795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917721-73E3-4FB5-813B-B53262CEB594}"/>
              </a:ext>
            </a:extLst>
          </p:cNvPr>
          <p:cNvSpPr txBox="1"/>
          <p:nvPr/>
        </p:nvSpPr>
        <p:spPr>
          <a:xfrm>
            <a:off x="8086546" y="37077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4828E2-D6E4-46E5-A483-3C720575FA0B}"/>
              </a:ext>
            </a:extLst>
          </p:cNvPr>
          <p:cNvSpPr txBox="1"/>
          <p:nvPr/>
        </p:nvSpPr>
        <p:spPr>
          <a:xfrm>
            <a:off x="6901106" y="47954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07229-4642-4E33-BE61-300DC07587DE}"/>
              </a:ext>
            </a:extLst>
          </p:cNvPr>
          <p:cNvSpPr txBox="1"/>
          <p:nvPr/>
        </p:nvSpPr>
        <p:spPr>
          <a:xfrm>
            <a:off x="9752791" y="48008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02913-B24D-4EFD-9EFC-6C8EC6CCCC7A}"/>
              </a:ext>
            </a:extLst>
          </p:cNvPr>
          <p:cNvSpPr txBox="1"/>
          <p:nvPr/>
        </p:nvSpPr>
        <p:spPr>
          <a:xfrm>
            <a:off x="10924507" y="37065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09B50-9064-4E4D-B9D3-3C1804570474}"/>
              </a:ext>
            </a:extLst>
          </p:cNvPr>
          <p:cNvSpPr txBox="1"/>
          <p:nvPr/>
        </p:nvSpPr>
        <p:spPr>
          <a:xfrm>
            <a:off x="8799706" y="47954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11763E-8DBE-4E48-ADE6-3D99AD75AD36}"/>
              </a:ext>
            </a:extLst>
          </p:cNvPr>
          <p:cNvSpPr txBox="1"/>
          <p:nvPr/>
        </p:nvSpPr>
        <p:spPr>
          <a:xfrm>
            <a:off x="11595894" y="4795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258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1978" y="2972466"/>
            <a:ext cx="4708038" cy="91306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01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34486-B048-45D9-AA57-AC2A2331086A}"/>
              </a:ext>
            </a:extLst>
          </p:cNvPr>
          <p:cNvSpPr txBox="1"/>
          <p:nvPr/>
        </p:nvSpPr>
        <p:spPr>
          <a:xfrm>
            <a:off x="1773856" y="1412776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 추상자료형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709FEE0F-55E3-46A2-A5E3-5E762F74B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82975"/>
              </p:ext>
            </p:extLst>
          </p:nvPr>
        </p:nvGraphicFramePr>
        <p:xfrm>
          <a:off x="1847528" y="2023224"/>
          <a:ext cx="8128000" cy="41577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88487206"/>
                    </a:ext>
                  </a:extLst>
                </a:gridCol>
              </a:tblGrid>
              <a:tr h="469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ADT 8.1 </a:t>
                      </a:r>
                      <a:r>
                        <a:rPr lang="ko-KR" altLang="en-US" dirty="0"/>
                        <a:t>우선순위 큐 추상자료형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900540"/>
                  </a:ext>
                </a:extLst>
              </a:tr>
              <a:tr h="349096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객체</a:t>
                      </a:r>
                      <a:r>
                        <a:rPr lang="en-US" altLang="ko-KR" dirty="0"/>
                        <a:t>: n</a:t>
                      </a:r>
                      <a:r>
                        <a:rPr lang="ko-KR" altLang="en-US" dirty="0"/>
                        <a:t>개의 </a:t>
                      </a:r>
                      <a:r>
                        <a:rPr lang="en-US" altLang="ko-KR" dirty="0"/>
                        <a:t>element</a:t>
                      </a:r>
                      <a:r>
                        <a:rPr lang="ko-KR" altLang="en-US" dirty="0"/>
                        <a:t>형의 우선 순위를 가진 요소들의 모임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연산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/>
                        <a:t>create()             ::=  </a:t>
                      </a:r>
                      <a:r>
                        <a:rPr lang="ko-KR" altLang="en-US" sz="1400" b="1" dirty="0"/>
                        <a:t>우선순위 큐를 생성한다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 err="1"/>
                        <a:t>init</a:t>
                      </a:r>
                      <a:r>
                        <a:rPr lang="en-US" altLang="ko-KR" sz="1400" b="1" dirty="0"/>
                        <a:t>(q)                ::=  </a:t>
                      </a:r>
                      <a:r>
                        <a:rPr lang="ko-KR" altLang="en-US" sz="1400" b="1" dirty="0"/>
                        <a:t>우선순위 큐 </a:t>
                      </a:r>
                      <a:r>
                        <a:rPr lang="en-US" altLang="ko-KR" sz="1400" b="1" dirty="0"/>
                        <a:t>q</a:t>
                      </a:r>
                      <a:r>
                        <a:rPr lang="ko-KR" altLang="en-US" sz="1400" b="1" dirty="0"/>
                        <a:t>를 초기화한다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 err="1"/>
                        <a:t>is_empty</a:t>
                      </a:r>
                      <a:r>
                        <a:rPr lang="en-US" altLang="ko-KR" sz="1400" b="1" dirty="0"/>
                        <a:t>(q)     ::=  </a:t>
                      </a:r>
                      <a:r>
                        <a:rPr lang="ko-KR" altLang="en-US" sz="1400" b="1" dirty="0"/>
                        <a:t>우선순위 큐 </a:t>
                      </a:r>
                      <a:r>
                        <a:rPr lang="en-US" altLang="ko-KR" sz="1400" b="1" dirty="0"/>
                        <a:t>q</a:t>
                      </a:r>
                      <a:r>
                        <a:rPr lang="ko-KR" altLang="en-US" sz="1400" b="1" dirty="0"/>
                        <a:t>가 비어 있는지를 검사한다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 err="1"/>
                        <a:t>is_full</a:t>
                      </a:r>
                      <a:r>
                        <a:rPr lang="en-US" altLang="ko-KR" sz="1400" b="1" dirty="0"/>
                        <a:t>(q)           ::=  </a:t>
                      </a:r>
                      <a:r>
                        <a:rPr lang="ko-KR" altLang="en-US" sz="1400" b="1" dirty="0"/>
                        <a:t>우선순위 큐 </a:t>
                      </a:r>
                      <a:r>
                        <a:rPr lang="en-US" altLang="ko-KR" sz="1400" b="1" dirty="0"/>
                        <a:t>q</a:t>
                      </a:r>
                      <a:r>
                        <a:rPr lang="ko-KR" altLang="en-US" sz="1400" b="1" dirty="0"/>
                        <a:t>가 가득 찼는가를 검사한다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/>
                        <a:t>insert(q, x)       ::=  </a:t>
                      </a:r>
                      <a:r>
                        <a:rPr lang="ko-KR" altLang="en-US" sz="1400" b="1" dirty="0"/>
                        <a:t>우선순위 큐 </a:t>
                      </a:r>
                      <a:r>
                        <a:rPr lang="en-US" altLang="ko-KR" sz="1400" b="1" dirty="0"/>
                        <a:t>q</a:t>
                      </a:r>
                      <a:r>
                        <a:rPr lang="ko-KR" altLang="en-US" sz="1400" b="1" dirty="0"/>
                        <a:t>에 요소 </a:t>
                      </a:r>
                      <a:r>
                        <a:rPr lang="en-US" altLang="ko-KR" sz="1400" b="1" dirty="0"/>
                        <a:t>x</a:t>
                      </a:r>
                      <a:r>
                        <a:rPr lang="ko-KR" altLang="en-US" sz="1400" b="1" dirty="0"/>
                        <a:t>를 추가한다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/>
                        <a:t>delete(q)          ::=  </a:t>
                      </a:r>
                      <a:r>
                        <a:rPr lang="ko-KR" altLang="en-US" sz="1400" b="1" dirty="0"/>
                        <a:t>우선순위 큐로부터 가장 우선순위가 높은 요소를 삭제하고 이  요소를 반환한다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/>
                        <a:t>find(q)               ::=  </a:t>
                      </a:r>
                      <a:r>
                        <a:rPr lang="ko-KR" altLang="en-US" sz="1400" b="1" dirty="0"/>
                        <a:t>우선 순위가 가장 높은 요소를 반환한다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75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70581"/>
            <a:ext cx="992188" cy="398780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34486-B048-45D9-AA57-AC2A2331086A}"/>
              </a:ext>
            </a:extLst>
          </p:cNvPr>
          <p:cNvSpPr txBox="1"/>
          <p:nvPr/>
        </p:nvSpPr>
        <p:spPr>
          <a:xfrm>
            <a:off x="1773856" y="1412776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구현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배열을 사용하는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정렬이 안 된 배열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2D233D-0403-4466-AA14-99B82876EA68}"/>
              </a:ext>
            </a:extLst>
          </p:cNvPr>
          <p:cNvGrpSpPr/>
          <p:nvPr/>
        </p:nvGrpSpPr>
        <p:grpSpPr>
          <a:xfrm>
            <a:off x="4007768" y="2492896"/>
            <a:ext cx="4572231" cy="2349096"/>
            <a:chOff x="2459873" y="364289"/>
            <a:chExt cx="5996278" cy="31032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7D4155-930C-46DC-8AA8-78D6FF99A4C4}"/>
                </a:ext>
              </a:extLst>
            </p:cNvPr>
            <p:cNvGrpSpPr/>
            <p:nvPr/>
          </p:nvGrpSpPr>
          <p:grpSpPr>
            <a:xfrm>
              <a:off x="2459873" y="2453524"/>
              <a:ext cx="5996278" cy="1014040"/>
              <a:chOff x="2485040" y="1841127"/>
              <a:chExt cx="5996278" cy="10140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3B59696-8E32-4BE3-B90C-A43D559504D0}"/>
                  </a:ext>
                </a:extLst>
              </p:cNvPr>
              <p:cNvGrpSpPr/>
              <p:nvPr/>
            </p:nvGrpSpPr>
            <p:grpSpPr>
              <a:xfrm>
                <a:off x="2485040" y="1841127"/>
                <a:ext cx="4363629" cy="1014040"/>
                <a:chOff x="2485041" y="1841127"/>
                <a:chExt cx="2786822" cy="702736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DCC4100E-23AD-4654-A223-2E04E71CD113}"/>
                    </a:ext>
                  </a:extLst>
                </p:cNvPr>
                <p:cNvGrpSpPr/>
                <p:nvPr/>
              </p:nvGrpSpPr>
              <p:grpSpPr>
                <a:xfrm>
                  <a:off x="2485041" y="1841129"/>
                  <a:ext cx="1744134" cy="702734"/>
                  <a:chOff x="1594142" y="1913181"/>
                  <a:chExt cx="1744134" cy="702734"/>
                </a:xfrm>
              </p:grpSpPr>
              <p:sp>
                <p:nvSpPr>
                  <p:cNvPr id="13" name="정육면체 12">
                    <a:extLst>
                      <a:ext uri="{FF2B5EF4-FFF2-40B4-BE49-F238E27FC236}">
                        <a16:creationId xmlns:a16="http://schemas.microsoft.com/office/drawing/2014/main" id="{EED10E84-4536-4E4F-872E-CE803AA28DE4}"/>
                      </a:ext>
                    </a:extLst>
                  </p:cNvPr>
                  <p:cNvSpPr/>
                  <p:nvPr/>
                </p:nvSpPr>
                <p:spPr>
                  <a:xfrm>
                    <a:off x="1594142" y="1913181"/>
                    <a:ext cx="701446" cy="702733"/>
                  </a:xfrm>
                  <a:prstGeom prst="cub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1"/>
                        </a:solidFill>
                      </a:rPr>
                      <a:t>8</a:t>
                    </a:r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4EB79A1B-7E0E-4B00-AC85-D3E1EA067B42}"/>
                      </a:ext>
                    </a:extLst>
                  </p:cNvPr>
                  <p:cNvGrpSpPr/>
                  <p:nvPr/>
                </p:nvGrpSpPr>
                <p:grpSpPr>
                  <a:xfrm>
                    <a:off x="2115486" y="1913181"/>
                    <a:ext cx="1222790" cy="702734"/>
                    <a:chOff x="3606800" y="1727200"/>
                    <a:chExt cx="1092201" cy="550334"/>
                  </a:xfrm>
                  <a:solidFill>
                    <a:schemeClr val="accent6">
                      <a:lumMod val="20000"/>
                      <a:lumOff val="80000"/>
                    </a:schemeClr>
                  </a:solidFill>
                </p:grpSpPr>
                <p:sp>
                  <p:nvSpPr>
                    <p:cNvPr id="15" name="정육면체 14">
                      <a:extLst>
                        <a:ext uri="{FF2B5EF4-FFF2-40B4-BE49-F238E27FC236}">
                          <a16:creationId xmlns:a16="http://schemas.microsoft.com/office/drawing/2014/main" id="{8C10AA11-7B97-49D6-B6E8-9FBBE2B40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6800" y="1727200"/>
                      <a:ext cx="626534" cy="550333"/>
                    </a:xfrm>
                    <a:prstGeom prst="cub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정육면체 15">
                      <a:extLst>
                        <a:ext uri="{FF2B5EF4-FFF2-40B4-BE49-F238E27FC236}">
                          <a16:creationId xmlns:a16="http://schemas.microsoft.com/office/drawing/2014/main" id="{2D448DDE-2FB8-4566-87C7-82270E5AA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2467" y="1727201"/>
                      <a:ext cx="626534" cy="550333"/>
                    </a:xfrm>
                    <a:prstGeom prst="cub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0711D3B1-1F85-4D7F-B3E0-E721437C4DE2}"/>
                    </a:ext>
                  </a:extLst>
                </p:cNvPr>
                <p:cNvSpPr/>
                <p:nvPr/>
              </p:nvSpPr>
              <p:spPr>
                <a:xfrm>
                  <a:off x="4049073" y="1841127"/>
                  <a:ext cx="701446" cy="702733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10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1AC13454-7428-4FC3-AB9E-FF9B39B3FF68}"/>
                    </a:ext>
                  </a:extLst>
                </p:cNvPr>
                <p:cNvSpPr/>
                <p:nvPr/>
              </p:nvSpPr>
              <p:spPr>
                <a:xfrm>
                  <a:off x="4570417" y="1841127"/>
                  <a:ext cx="701446" cy="702733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12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7DA22CF1-2F05-4F10-B784-235D920204CC}"/>
                  </a:ext>
                </a:extLst>
              </p:cNvPr>
              <p:cNvSpPr/>
              <p:nvPr/>
            </p:nvSpPr>
            <p:spPr>
              <a:xfrm>
                <a:off x="6566663" y="1841127"/>
                <a:ext cx="1098330" cy="1014036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CA8D2142-863D-4C15-9083-CB2E780E950B}"/>
                  </a:ext>
                </a:extLst>
              </p:cNvPr>
              <p:cNvSpPr/>
              <p:nvPr/>
            </p:nvSpPr>
            <p:spPr>
              <a:xfrm>
                <a:off x="7382988" y="1841127"/>
                <a:ext cx="1098330" cy="1014036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200D57C5-BA71-43F7-A644-65E1B1B967A0}"/>
                </a:ext>
              </a:extLst>
            </p:cNvPr>
            <p:cNvSpPr/>
            <p:nvPr/>
          </p:nvSpPr>
          <p:spPr>
            <a:xfrm>
              <a:off x="6299487" y="364289"/>
              <a:ext cx="1779771" cy="813732"/>
            </a:xfrm>
            <a:prstGeom prst="cube">
              <a:avLst/>
            </a:prstGeom>
            <a:solidFill>
              <a:srgbClr val="FCC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7200A8F-0ED9-4C6A-903D-6FF06BF32071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7087656" y="1178021"/>
              <a:ext cx="1317" cy="564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C6D1C-1B7C-4F58-B7A9-6D4FBA45349E}"/>
                </a:ext>
              </a:extLst>
            </p:cNvPr>
            <p:cNvSpPr txBox="1"/>
            <p:nvPr/>
          </p:nvSpPr>
          <p:spPr>
            <a:xfrm>
              <a:off x="2800487" y="1963023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[0]</a:t>
              </a:r>
              <a:endParaRPr lang="ko-KR" altLang="en-US" sz="1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AB14E8-2AB8-47FD-830F-BD786180E239}"/>
                </a:ext>
              </a:extLst>
            </p:cNvPr>
            <p:cNvSpPr txBox="1"/>
            <p:nvPr/>
          </p:nvSpPr>
          <p:spPr>
            <a:xfrm>
              <a:off x="3616811" y="1963022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[1]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F3EA89-1C5E-4403-91DB-A3D4BDDAE467}"/>
                </a:ext>
              </a:extLst>
            </p:cNvPr>
            <p:cNvSpPr txBox="1"/>
            <p:nvPr/>
          </p:nvSpPr>
          <p:spPr>
            <a:xfrm>
              <a:off x="4433136" y="1963021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[2]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EF11F3-D49B-415F-90CE-4606259C0862}"/>
                </a:ext>
              </a:extLst>
            </p:cNvPr>
            <p:cNvSpPr txBox="1"/>
            <p:nvPr/>
          </p:nvSpPr>
          <p:spPr>
            <a:xfrm>
              <a:off x="5249461" y="196302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[3]</a:t>
              </a:r>
              <a:endParaRPr lang="ko-KR" altLang="en-US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C39646-DA05-441F-9536-238D30327896}"/>
                </a:ext>
              </a:extLst>
            </p:cNvPr>
            <p:cNvSpPr txBox="1"/>
            <p:nvPr/>
          </p:nvSpPr>
          <p:spPr>
            <a:xfrm>
              <a:off x="6065786" y="196302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[4]</a:t>
              </a:r>
              <a:endParaRPr lang="ko-KR" altLang="en-US" sz="1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969EB-1A06-405F-9289-3E6257B91D2F}"/>
                </a:ext>
              </a:extLst>
            </p:cNvPr>
            <p:cNvSpPr txBox="1"/>
            <p:nvPr/>
          </p:nvSpPr>
          <p:spPr>
            <a:xfrm>
              <a:off x="6882110" y="1963019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[5]</a:t>
              </a:r>
              <a:endParaRPr lang="ko-KR" altLang="en-US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9250B6-BE28-4213-9374-422725CC8BC8}"/>
                </a:ext>
              </a:extLst>
            </p:cNvPr>
            <p:cNvSpPr txBox="1"/>
            <p:nvPr/>
          </p:nvSpPr>
          <p:spPr>
            <a:xfrm>
              <a:off x="7699110" y="1963018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[6]</a:t>
              </a:r>
              <a:endParaRPr lang="ko-KR" altLang="en-US" sz="1400" b="1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0E3D974-71CC-4C2F-A6BD-A16FDA266C3E}"/>
              </a:ext>
            </a:extLst>
          </p:cNvPr>
          <p:cNvSpPr txBox="1"/>
          <p:nvPr/>
        </p:nvSpPr>
        <p:spPr>
          <a:xfrm>
            <a:off x="1998965" y="5186996"/>
            <a:ext cx="5692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삽입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배열의 맨 마지막에 삽입하는 것이 가장 간단합니다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마지막에 요소를 삽입만 하면 되므로 시간 복잡도는 </a:t>
            </a:r>
            <a:r>
              <a:rPr lang="en-US" altLang="ko-KR" sz="1400" b="1" dirty="0"/>
              <a:t>O(1)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30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34486-B048-45D9-AA57-AC2A2331086A}"/>
              </a:ext>
            </a:extLst>
          </p:cNvPr>
          <p:cNvSpPr txBox="1"/>
          <p:nvPr/>
        </p:nvSpPr>
        <p:spPr>
          <a:xfrm>
            <a:off x="1773856" y="1412776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구현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배열을 사용하는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정렬이 안 된 배열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CDCACD-CEB9-4857-BC47-CBA4CB7A0F02}"/>
              </a:ext>
            </a:extLst>
          </p:cNvPr>
          <p:cNvGrpSpPr/>
          <p:nvPr/>
        </p:nvGrpSpPr>
        <p:grpSpPr>
          <a:xfrm>
            <a:off x="3719736" y="2253600"/>
            <a:ext cx="4572000" cy="2350800"/>
            <a:chOff x="3651283" y="2478529"/>
            <a:chExt cx="4572231" cy="204110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9579D44-3CAF-42EB-8E0B-7459B696168B}"/>
                </a:ext>
              </a:extLst>
            </p:cNvPr>
            <p:cNvGrpSpPr/>
            <p:nvPr/>
          </p:nvGrpSpPr>
          <p:grpSpPr>
            <a:xfrm>
              <a:off x="3651283" y="3380735"/>
              <a:ext cx="4572231" cy="1138901"/>
              <a:chOff x="2459873" y="1963018"/>
              <a:chExt cx="5996278" cy="150454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E8B24EC-77C2-4279-B60B-1863291862A7}"/>
                  </a:ext>
                </a:extLst>
              </p:cNvPr>
              <p:cNvGrpSpPr/>
              <p:nvPr/>
            </p:nvGrpSpPr>
            <p:grpSpPr>
              <a:xfrm>
                <a:off x="2459873" y="2453524"/>
                <a:ext cx="5996278" cy="1014040"/>
                <a:chOff x="2485040" y="1841127"/>
                <a:chExt cx="5996278" cy="1014040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6201FB98-9377-4230-A4E5-BC6BC70386BD}"/>
                    </a:ext>
                  </a:extLst>
                </p:cNvPr>
                <p:cNvGrpSpPr/>
                <p:nvPr/>
              </p:nvGrpSpPr>
              <p:grpSpPr>
                <a:xfrm>
                  <a:off x="2485040" y="1841127"/>
                  <a:ext cx="4363629" cy="1014040"/>
                  <a:chOff x="2485041" y="1841127"/>
                  <a:chExt cx="2786822" cy="702736"/>
                </a:xfrm>
              </p:grpSpPr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B2A2DE1A-8BF0-4CC8-88B4-AD90CC1D375E}"/>
                      </a:ext>
                    </a:extLst>
                  </p:cNvPr>
                  <p:cNvGrpSpPr/>
                  <p:nvPr/>
                </p:nvGrpSpPr>
                <p:grpSpPr>
                  <a:xfrm>
                    <a:off x="2485041" y="1841129"/>
                    <a:ext cx="1744134" cy="702734"/>
                    <a:chOff x="1594142" y="1913181"/>
                    <a:chExt cx="1744134" cy="702734"/>
                  </a:xfrm>
                </p:grpSpPr>
                <p:sp>
                  <p:nvSpPr>
                    <p:cNvPr id="21" name="정육면체 20">
                      <a:extLst>
                        <a:ext uri="{FF2B5EF4-FFF2-40B4-BE49-F238E27FC236}">
                          <a16:creationId xmlns:a16="http://schemas.microsoft.com/office/drawing/2014/main" id="{DF9CC486-3558-447A-A2D1-A263D6FAB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4142" y="1913181"/>
                      <a:ext cx="701446" cy="702733"/>
                    </a:xfrm>
                    <a:prstGeom prst="cub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4F748DA3-D393-4481-8023-C42B017B9D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5486" y="1913181"/>
                      <a:ext cx="1222790" cy="702734"/>
                      <a:chOff x="3606800" y="1727200"/>
                      <a:chExt cx="1092201" cy="550334"/>
                    </a:xfrm>
                    <a:solidFill>
                      <a:schemeClr val="accent6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3" name="정육면체 22">
                        <a:extLst>
                          <a:ext uri="{FF2B5EF4-FFF2-40B4-BE49-F238E27FC236}">
                            <a16:creationId xmlns:a16="http://schemas.microsoft.com/office/drawing/2014/main" id="{D3F30218-BC4A-4C12-8E3C-EE515B2F7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6800" y="1727200"/>
                        <a:ext cx="626534" cy="550333"/>
                      </a:xfrm>
                      <a:prstGeom prst="cub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b="1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ko-KR" alt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정육면체 23">
                        <a:extLst>
                          <a:ext uri="{FF2B5EF4-FFF2-40B4-BE49-F238E27FC236}">
                            <a16:creationId xmlns:a16="http://schemas.microsoft.com/office/drawing/2014/main" id="{EAF86AFE-8D8E-4867-9284-44266FB56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2467" y="1727201"/>
                        <a:ext cx="626534" cy="550333"/>
                      </a:xfrm>
                      <a:prstGeom prst="cub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b="1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ko-KR" alt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9" name="정육면체 18">
                    <a:extLst>
                      <a:ext uri="{FF2B5EF4-FFF2-40B4-BE49-F238E27FC236}">
                        <a16:creationId xmlns:a16="http://schemas.microsoft.com/office/drawing/2014/main" id="{BF3EEE9D-197B-4539-9017-80F0D14E269D}"/>
                      </a:ext>
                    </a:extLst>
                  </p:cNvPr>
                  <p:cNvSpPr/>
                  <p:nvPr/>
                </p:nvSpPr>
                <p:spPr>
                  <a:xfrm>
                    <a:off x="4049073" y="1841127"/>
                    <a:ext cx="701446" cy="702733"/>
                  </a:xfrm>
                  <a:prstGeom prst="cub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1"/>
                        </a:solidFill>
                      </a:rPr>
                      <a:t>4</a:t>
                    </a:r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정육면체 19">
                    <a:extLst>
                      <a:ext uri="{FF2B5EF4-FFF2-40B4-BE49-F238E27FC236}">
                        <a16:creationId xmlns:a16="http://schemas.microsoft.com/office/drawing/2014/main" id="{201807FE-0175-4478-A8E1-815F48D7E8C3}"/>
                      </a:ext>
                    </a:extLst>
                  </p:cNvPr>
                  <p:cNvSpPr/>
                  <p:nvPr/>
                </p:nvSpPr>
                <p:spPr>
                  <a:xfrm>
                    <a:off x="4570417" y="1841127"/>
                    <a:ext cx="701446" cy="702733"/>
                  </a:xfrm>
                  <a:prstGeom prst="cub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1"/>
                        </a:solidFill>
                      </a:rPr>
                      <a:t>12</a:t>
                    </a:r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" name="정육면체 15">
                  <a:extLst>
                    <a:ext uri="{FF2B5EF4-FFF2-40B4-BE49-F238E27FC236}">
                      <a16:creationId xmlns:a16="http://schemas.microsoft.com/office/drawing/2014/main" id="{4D2EED5A-FAB0-43EF-8481-C21A1ABD8910}"/>
                    </a:ext>
                  </a:extLst>
                </p:cNvPr>
                <p:cNvSpPr/>
                <p:nvPr/>
              </p:nvSpPr>
              <p:spPr>
                <a:xfrm>
                  <a:off x="6566663" y="1841127"/>
                  <a:ext cx="1098330" cy="1014036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E718A6D8-3EBB-4786-8819-E3B0B1D711E0}"/>
                    </a:ext>
                  </a:extLst>
                </p:cNvPr>
                <p:cNvSpPr/>
                <p:nvPr/>
              </p:nvSpPr>
              <p:spPr>
                <a:xfrm>
                  <a:off x="7382988" y="1841127"/>
                  <a:ext cx="1098330" cy="1014036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B70BD-A84D-40F3-A2A2-FCEFE2F22B2C}"/>
                  </a:ext>
                </a:extLst>
              </p:cNvPr>
              <p:cNvSpPr txBox="1"/>
              <p:nvPr/>
            </p:nvSpPr>
            <p:spPr>
              <a:xfrm>
                <a:off x="2800487" y="1963023"/>
                <a:ext cx="417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[0]</a:t>
                </a:r>
                <a:endParaRPr lang="ko-KR" altLang="en-US" sz="14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D0EC4D-0E6D-4AC0-9EE1-A2EE00F292B4}"/>
                  </a:ext>
                </a:extLst>
              </p:cNvPr>
              <p:cNvSpPr txBox="1"/>
              <p:nvPr/>
            </p:nvSpPr>
            <p:spPr>
              <a:xfrm>
                <a:off x="3616811" y="1963022"/>
                <a:ext cx="417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[1]</a:t>
                </a:r>
                <a:endParaRPr lang="ko-KR" altLang="en-US" sz="14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04E35-4FD4-4783-BFB4-A664B6CE1A68}"/>
                  </a:ext>
                </a:extLst>
              </p:cNvPr>
              <p:cNvSpPr txBox="1"/>
              <p:nvPr/>
            </p:nvSpPr>
            <p:spPr>
              <a:xfrm>
                <a:off x="4433136" y="1963021"/>
                <a:ext cx="417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[2]</a:t>
                </a:r>
                <a:endParaRPr lang="ko-KR" altLang="en-US" sz="1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DAF12-58E8-4A7D-AC6C-2D8BCF834796}"/>
                  </a:ext>
                </a:extLst>
              </p:cNvPr>
              <p:cNvSpPr txBox="1"/>
              <p:nvPr/>
            </p:nvSpPr>
            <p:spPr>
              <a:xfrm>
                <a:off x="5249461" y="1963020"/>
                <a:ext cx="417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[3]</a:t>
                </a:r>
                <a:endParaRPr lang="ko-KR" altLang="en-US" sz="14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AEF190-6814-4650-957C-65642B10B5BD}"/>
                  </a:ext>
                </a:extLst>
              </p:cNvPr>
              <p:cNvSpPr txBox="1"/>
              <p:nvPr/>
            </p:nvSpPr>
            <p:spPr>
              <a:xfrm>
                <a:off x="6065786" y="1963020"/>
                <a:ext cx="417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[4]</a:t>
                </a:r>
                <a:endParaRPr lang="ko-KR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238224-956E-4922-985D-8BF88B2DF3B9}"/>
                  </a:ext>
                </a:extLst>
              </p:cNvPr>
              <p:cNvSpPr txBox="1"/>
              <p:nvPr/>
            </p:nvSpPr>
            <p:spPr>
              <a:xfrm>
                <a:off x="6882110" y="1963019"/>
                <a:ext cx="417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[5]</a:t>
                </a:r>
                <a:endParaRPr lang="ko-KR" altLang="en-US" sz="14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AF8272-9B86-4491-A5C7-C6FF98A6206C}"/>
                  </a:ext>
                </a:extLst>
              </p:cNvPr>
              <p:cNvSpPr txBox="1"/>
              <p:nvPr/>
            </p:nvSpPr>
            <p:spPr>
              <a:xfrm>
                <a:off x="7699110" y="1963018"/>
                <a:ext cx="417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[6]</a:t>
                </a:r>
                <a:endParaRPr lang="ko-KR" altLang="en-US" sz="1400" b="1" dirty="0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895BD87-4F39-4A12-9CC5-723E2C34D560}"/>
                </a:ext>
              </a:extLst>
            </p:cNvPr>
            <p:cNvCxnSpPr>
              <a:stCxn id="10" idx="0"/>
            </p:cNvCxnSpPr>
            <p:nvPr/>
          </p:nvCxnSpPr>
          <p:spPr>
            <a:xfrm flipH="1" flipV="1">
              <a:off x="5314941" y="2478529"/>
              <a:ext cx="1" cy="9022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화살표: 위로 구부러짐 25">
              <a:extLst>
                <a:ext uri="{FF2B5EF4-FFF2-40B4-BE49-F238E27FC236}">
                  <a16:creationId xmlns:a16="http://schemas.microsoft.com/office/drawing/2014/main" id="{22D9AD76-33B6-4157-A8AF-721C1F0FF1B8}"/>
                </a:ext>
              </a:extLst>
            </p:cNvPr>
            <p:cNvSpPr/>
            <p:nvPr/>
          </p:nvSpPr>
          <p:spPr>
            <a:xfrm rot="10800000">
              <a:off x="5256096" y="3496311"/>
              <a:ext cx="722635" cy="37129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위로 구부러짐 26">
              <a:extLst>
                <a:ext uri="{FF2B5EF4-FFF2-40B4-BE49-F238E27FC236}">
                  <a16:creationId xmlns:a16="http://schemas.microsoft.com/office/drawing/2014/main" id="{07E29959-76A7-4D13-8CC0-5E270B8A9AC6}"/>
                </a:ext>
              </a:extLst>
            </p:cNvPr>
            <p:cNvSpPr/>
            <p:nvPr/>
          </p:nvSpPr>
          <p:spPr>
            <a:xfrm rot="10800000">
              <a:off x="5921825" y="3472775"/>
              <a:ext cx="722635" cy="37129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05950ED-DCEE-41A4-8A96-1C9F34D57554}"/>
              </a:ext>
            </a:extLst>
          </p:cNvPr>
          <p:cNvSpPr txBox="1"/>
          <p:nvPr/>
        </p:nvSpPr>
        <p:spPr>
          <a:xfrm>
            <a:off x="2135560" y="4810436"/>
            <a:ext cx="720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삭제할 때에는 모든 요소를 스캔해서 우선순위가 높은 요소를 찾아야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요소들을 스캔해야 하기 때문에 시간 복잡도는 </a:t>
            </a:r>
            <a:r>
              <a:rPr lang="en-US" altLang="ko-KR" sz="1400" b="1" dirty="0"/>
              <a:t>O(n)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또한 요소를 삭제한 다음 뒤에 있는 요소들을 앞으로 이동시켜야 하는 부담도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61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CD26E-2715-4E3B-8DF3-9C61D3FFDCF7}"/>
              </a:ext>
            </a:extLst>
          </p:cNvPr>
          <p:cNvSpPr txBox="1"/>
          <p:nvPr/>
        </p:nvSpPr>
        <p:spPr>
          <a:xfrm>
            <a:off x="1773856" y="1412776"/>
            <a:ext cx="2714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우선순위 큐의 구현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배열을 사용하는 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정렬이 된 배열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AB7744-EDED-463A-97A2-2FC2FF658185}"/>
              </a:ext>
            </a:extLst>
          </p:cNvPr>
          <p:cNvGrpSpPr/>
          <p:nvPr/>
        </p:nvGrpSpPr>
        <p:grpSpPr>
          <a:xfrm>
            <a:off x="4007768" y="2276872"/>
            <a:ext cx="4572231" cy="2349096"/>
            <a:chOff x="2459873" y="364289"/>
            <a:chExt cx="5996278" cy="310327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A83C206-0DF4-41F4-AC5C-C6FDABB4BE87}"/>
                </a:ext>
              </a:extLst>
            </p:cNvPr>
            <p:cNvGrpSpPr/>
            <p:nvPr/>
          </p:nvGrpSpPr>
          <p:grpSpPr>
            <a:xfrm>
              <a:off x="2459873" y="2453524"/>
              <a:ext cx="5996278" cy="1014040"/>
              <a:chOff x="2485040" y="1841127"/>
              <a:chExt cx="5996278" cy="101404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F771BEB0-2AB1-4BA2-BBD5-2B5DA1533012}"/>
                  </a:ext>
                </a:extLst>
              </p:cNvPr>
              <p:cNvGrpSpPr/>
              <p:nvPr/>
            </p:nvGrpSpPr>
            <p:grpSpPr>
              <a:xfrm>
                <a:off x="2485040" y="1841127"/>
                <a:ext cx="4363629" cy="1014040"/>
                <a:chOff x="2485041" y="1841127"/>
                <a:chExt cx="2786822" cy="702736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B5747385-E500-4284-9996-8F87D56EAA76}"/>
                    </a:ext>
                  </a:extLst>
                </p:cNvPr>
                <p:cNvGrpSpPr/>
                <p:nvPr/>
              </p:nvGrpSpPr>
              <p:grpSpPr>
                <a:xfrm>
                  <a:off x="2485041" y="1841129"/>
                  <a:ext cx="1744134" cy="702734"/>
                  <a:chOff x="1594142" y="1913181"/>
                  <a:chExt cx="1744134" cy="702734"/>
                </a:xfrm>
              </p:grpSpPr>
              <p:sp>
                <p:nvSpPr>
                  <p:cNvPr id="45" name="정육면체 44">
                    <a:extLst>
                      <a:ext uri="{FF2B5EF4-FFF2-40B4-BE49-F238E27FC236}">
                        <a16:creationId xmlns:a16="http://schemas.microsoft.com/office/drawing/2014/main" id="{238AEF61-B564-4337-8B84-256A0DEEF58A}"/>
                      </a:ext>
                    </a:extLst>
                  </p:cNvPr>
                  <p:cNvSpPr/>
                  <p:nvPr/>
                </p:nvSpPr>
                <p:spPr>
                  <a:xfrm>
                    <a:off x="1594142" y="1913181"/>
                    <a:ext cx="701446" cy="702733"/>
                  </a:xfrm>
                  <a:prstGeom prst="cub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248F309C-C0C4-4B1B-A748-7E7C042B4BB2}"/>
                      </a:ext>
                    </a:extLst>
                  </p:cNvPr>
                  <p:cNvGrpSpPr/>
                  <p:nvPr/>
                </p:nvGrpSpPr>
                <p:grpSpPr>
                  <a:xfrm>
                    <a:off x="2115486" y="1913181"/>
                    <a:ext cx="1222790" cy="702734"/>
                    <a:chOff x="3606800" y="1727200"/>
                    <a:chExt cx="1092201" cy="550334"/>
                  </a:xfrm>
                  <a:solidFill>
                    <a:schemeClr val="accent6">
                      <a:lumMod val="20000"/>
                      <a:lumOff val="80000"/>
                    </a:schemeClr>
                  </a:solidFill>
                </p:grpSpPr>
                <p:sp>
                  <p:nvSpPr>
                    <p:cNvPr id="47" name="정육면체 46">
                      <a:extLst>
                        <a:ext uri="{FF2B5EF4-FFF2-40B4-BE49-F238E27FC236}">
                          <a16:creationId xmlns:a16="http://schemas.microsoft.com/office/drawing/2014/main" id="{F578A499-55B0-42CD-8641-249C4C646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6800" y="1727200"/>
                      <a:ext cx="626534" cy="550333"/>
                    </a:xfrm>
                    <a:prstGeom prst="cub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정육면체 47">
                      <a:extLst>
                        <a:ext uri="{FF2B5EF4-FFF2-40B4-BE49-F238E27FC236}">
                          <a16:creationId xmlns:a16="http://schemas.microsoft.com/office/drawing/2014/main" id="{698B125F-2DBF-4E0B-961E-57A5FA898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2467" y="1727201"/>
                      <a:ext cx="626534" cy="550333"/>
                    </a:xfrm>
                    <a:prstGeom prst="cub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CE1DC07D-A344-4287-BBF2-F7B601EC1583}"/>
                    </a:ext>
                  </a:extLst>
                </p:cNvPr>
                <p:cNvSpPr/>
                <p:nvPr/>
              </p:nvSpPr>
              <p:spPr>
                <a:xfrm>
                  <a:off x="4049073" y="1841127"/>
                  <a:ext cx="701446" cy="702733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10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3EE5A47E-AD4A-4186-A325-EBDC7D71F58A}"/>
                    </a:ext>
                  </a:extLst>
                </p:cNvPr>
                <p:cNvSpPr/>
                <p:nvPr/>
              </p:nvSpPr>
              <p:spPr>
                <a:xfrm>
                  <a:off x="4570417" y="1841127"/>
                  <a:ext cx="701446" cy="702733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12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292462F6-8364-4A57-90B1-94AD386F84A2}"/>
                  </a:ext>
                </a:extLst>
              </p:cNvPr>
              <p:cNvSpPr/>
              <p:nvPr/>
            </p:nvSpPr>
            <p:spPr>
              <a:xfrm>
                <a:off x="6566663" y="1841127"/>
                <a:ext cx="1098330" cy="1014036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050B5C4E-C80E-43EF-AE8B-6278650E394F}"/>
                  </a:ext>
                </a:extLst>
              </p:cNvPr>
              <p:cNvSpPr/>
              <p:nvPr/>
            </p:nvSpPr>
            <p:spPr>
              <a:xfrm>
                <a:off x="7382988" y="1841127"/>
                <a:ext cx="1098330" cy="1014036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32E32B81-E202-40B3-9E80-BA92A2897620}"/>
                </a:ext>
              </a:extLst>
            </p:cNvPr>
            <p:cNvSpPr/>
            <p:nvPr/>
          </p:nvSpPr>
          <p:spPr>
            <a:xfrm>
              <a:off x="6299487" y="364289"/>
              <a:ext cx="1779771" cy="813732"/>
            </a:xfrm>
            <a:prstGeom prst="cube">
              <a:avLst/>
            </a:prstGeom>
            <a:solidFill>
              <a:srgbClr val="FCC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754446C-1DD0-4ED8-B54F-6283FFF13F1E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087656" y="1178021"/>
              <a:ext cx="1317" cy="564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46D61D-9EE7-4D25-8CCA-E749C093422C}"/>
                </a:ext>
              </a:extLst>
            </p:cNvPr>
            <p:cNvSpPr txBox="1"/>
            <p:nvPr/>
          </p:nvSpPr>
          <p:spPr>
            <a:xfrm>
              <a:off x="2800487" y="1963023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[0]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788450-DE7D-4C8A-A510-C5BC7B9C9CE5}"/>
                </a:ext>
              </a:extLst>
            </p:cNvPr>
            <p:cNvSpPr txBox="1"/>
            <p:nvPr/>
          </p:nvSpPr>
          <p:spPr>
            <a:xfrm>
              <a:off x="3616811" y="1963022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[1]</a:t>
              </a:r>
              <a:endParaRPr lang="ko-KR" altLang="en-US" sz="14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5C6F54-9A73-453D-8DA2-FD2605EBC235}"/>
                </a:ext>
              </a:extLst>
            </p:cNvPr>
            <p:cNvSpPr txBox="1"/>
            <p:nvPr/>
          </p:nvSpPr>
          <p:spPr>
            <a:xfrm>
              <a:off x="4433136" y="1963021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[2]</a:t>
              </a:r>
              <a:endParaRPr lang="ko-KR" altLang="en-US" sz="14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41EB5B-BDC8-4051-86CA-9DB75932C9A4}"/>
                </a:ext>
              </a:extLst>
            </p:cNvPr>
            <p:cNvSpPr txBox="1"/>
            <p:nvPr/>
          </p:nvSpPr>
          <p:spPr>
            <a:xfrm>
              <a:off x="5249461" y="196302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[3]</a:t>
              </a:r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8F942F-34C1-4460-8CAD-4C15D8D6459A}"/>
                </a:ext>
              </a:extLst>
            </p:cNvPr>
            <p:cNvSpPr txBox="1"/>
            <p:nvPr/>
          </p:nvSpPr>
          <p:spPr>
            <a:xfrm>
              <a:off x="6065786" y="196302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[4]</a:t>
              </a:r>
              <a:endParaRPr lang="ko-KR" altLang="en-US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34D596-6355-4561-BF60-2DA9117955D9}"/>
                </a:ext>
              </a:extLst>
            </p:cNvPr>
            <p:cNvSpPr txBox="1"/>
            <p:nvPr/>
          </p:nvSpPr>
          <p:spPr>
            <a:xfrm>
              <a:off x="6882110" y="1963019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[5]</a:t>
              </a:r>
              <a:endParaRPr lang="ko-KR" altLang="en-US" sz="1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7E1170-CCCC-4F76-9748-F0165AC1F1B7}"/>
                </a:ext>
              </a:extLst>
            </p:cNvPr>
            <p:cNvSpPr txBox="1"/>
            <p:nvPr/>
          </p:nvSpPr>
          <p:spPr>
            <a:xfrm>
              <a:off x="7699110" y="1963018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[6]</a:t>
              </a:r>
              <a:endParaRPr lang="ko-KR" altLang="en-US" sz="14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84EC83A-12B6-457B-AF40-196DD76CAFC2}"/>
              </a:ext>
            </a:extLst>
          </p:cNvPr>
          <p:cNvSpPr txBox="1"/>
          <p:nvPr/>
        </p:nvSpPr>
        <p:spPr>
          <a:xfrm>
            <a:off x="1998964" y="4653136"/>
            <a:ext cx="784145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삽입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새로운 요소를 삽입할 때에는 다른 요소와 값을 비교하여 적절한 삽입 위치를 결정해야 합니다</a:t>
            </a:r>
            <a:r>
              <a:rPr lang="en-US" altLang="ko-KR" sz="1400" dirty="0"/>
              <a:t>.      (</a:t>
            </a:r>
            <a:r>
              <a:rPr lang="ko-KR" altLang="en-US" sz="1400" dirty="0"/>
              <a:t>이진 탐색</a:t>
            </a:r>
            <a:r>
              <a:rPr lang="en-US" altLang="ko-KR" sz="1400" dirty="0"/>
              <a:t>, </a:t>
            </a:r>
            <a:r>
              <a:rPr lang="ko-KR" altLang="en-US" sz="1400" dirty="0"/>
              <a:t>순차 탐색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삽입 위치를 찾은 다음 삽입 위치부터 뒤에 있는 요소들을 이동시켜서 빈자리를 만든 다음 삽입해야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삽입 시의 시간 복잡도는 </a:t>
            </a:r>
            <a:r>
              <a:rPr lang="en-US" altLang="ko-KR" sz="1400" b="1" dirty="0"/>
              <a:t>O(n)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13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3141</Words>
  <Application>Microsoft Office PowerPoint</Application>
  <PresentationFormat>와이드스크린</PresentationFormat>
  <Paragraphs>1368</Paragraphs>
  <Slides>54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맑은 고딕</vt:lpstr>
      <vt:lpstr>한둥근체 돋움</vt:lpstr>
      <vt:lpstr>한둥근체 제목</vt:lpstr>
      <vt:lpstr>Arial</vt:lpstr>
      <vt:lpstr>Cambria Math</vt:lpstr>
      <vt:lpstr>Office 테마</vt:lpstr>
      <vt:lpstr>우선순위 큐</vt:lpstr>
      <vt:lpstr>PowerPoint 프레젠테이션</vt:lpstr>
      <vt:lpstr>우선순위 큐</vt:lpstr>
      <vt:lpstr>우선순위 큐</vt:lpstr>
      <vt:lpstr>우선순위 큐</vt:lpstr>
      <vt:lpstr>우선순위 큐</vt:lpstr>
      <vt:lpstr>우선순위 큐</vt:lpstr>
      <vt:lpstr>우선순위 큐</vt:lpstr>
      <vt:lpstr>우선순위 큐</vt:lpstr>
      <vt:lpstr>우선순위 큐</vt:lpstr>
      <vt:lpstr>우선순위 큐</vt:lpstr>
      <vt:lpstr>우선순위 큐</vt:lpstr>
      <vt:lpstr>우선순위 큐</vt:lpstr>
      <vt:lpstr>우선순위 큐</vt:lpstr>
      <vt:lpstr>우선순위 큐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히프를 사용한 예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</dc:title>
  <dc:creator>김 민기</dc:creator>
  <cp:lastModifiedBy>김 민기</cp:lastModifiedBy>
  <cp:revision>74</cp:revision>
  <dcterms:created xsi:type="dcterms:W3CDTF">2019-07-11T08:18:35Z</dcterms:created>
  <dcterms:modified xsi:type="dcterms:W3CDTF">2020-03-03T06:24:33Z</dcterms:modified>
</cp:coreProperties>
</file>