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82" r:id="rId9"/>
    <p:sldId id="285" r:id="rId10"/>
    <p:sldId id="295" r:id="rId11"/>
    <p:sldId id="284" r:id="rId12"/>
    <p:sldId id="283" r:id="rId13"/>
    <p:sldId id="296" r:id="rId14"/>
    <p:sldId id="286" r:id="rId15"/>
    <p:sldId id="287" r:id="rId16"/>
    <p:sldId id="288" r:id="rId17"/>
    <p:sldId id="297" r:id="rId18"/>
    <p:sldId id="289" r:id="rId19"/>
    <p:sldId id="290" r:id="rId20"/>
    <p:sldId id="291" r:id="rId21"/>
    <p:sldId id="292" r:id="rId22"/>
    <p:sldId id="293" r:id="rId23"/>
    <p:sldId id="294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3" r:id="rId39"/>
    <p:sldId id="314" r:id="rId40"/>
    <p:sldId id="315" r:id="rId41"/>
    <p:sldId id="316" r:id="rId42"/>
    <p:sldId id="318" r:id="rId43"/>
    <p:sldId id="319" r:id="rId44"/>
    <p:sldId id="317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261" r:id="rId5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308" userDrawn="1">
          <p15:clr>
            <a:srgbClr val="A4A3A4"/>
          </p15:clr>
        </p15:guide>
        <p15:guide id="4" pos="5932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  <p15:guide id="6" orient="horz" pos="2364" userDrawn="1">
          <p15:clr>
            <a:srgbClr val="A4A3A4"/>
          </p15:clr>
        </p15:guide>
        <p15:guide id="7" orient="horz" pos="8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9E82"/>
    <a:srgbClr val="92D0BD"/>
    <a:srgbClr val="CC0066"/>
    <a:srgbClr val="FF6699"/>
    <a:srgbClr val="F2F2F2"/>
    <a:srgbClr val="8FC0D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29798A-BFE7-44EF-A4B5-B80A9274CC42}" v="4297" dt="2020-01-26T09:18:43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18" autoAdjust="0"/>
  </p:normalViewPr>
  <p:slideViewPr>
    <p:cSldViewPr snapToGrid="0">
      <p:cViewPr varScale="1">
        <p:scale>
          <a:sx n="108" d="100"/>
          <a:sy n="108" d="100"/>
        </p:scale>
        <p:origin x="1680" y="96"/>
      </p:cViewPr>
      <p:guideLst>
        <p:guide orient="horz" pos="142"/>
        <p:guide pos="3120"/>
        <p:guide pos="308"/>
        <p:guide pos="5932"/>
        <p:guide orient="horz" pos="4065"/>
        <p:guide orient="horz" pos="2364"/>
        <p:guide orient="horz" pos="8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빈" userId="352d81a3ef8732fd" providerId="LiveId" clId="{AD29798A-BFE7-44EF-A4B5-B80A9274CC42}"/>
    <pc:docChg chg="undo custSel addSld delSld modSld sldOrd modMainMaster">
      <pc:chgData name="김 승빈" userId="352d81a3ef8732fd" providerId="LiveId" clId="{AD29798A-BFE7-44EF-A4B5-B80A9274CC42}" dt="2020-01-26T09:18:55.271" v="18457" actId="1076"/>
      <pc:docMkLst>
        <pc:docMk/>
      </pc:docMkLst>
      <pc:sldChg chg="modSp">
        <pc:chgData name="김 승빈" userId="352d81a3ef8732fd" providerId="LiveId" clId="{AD29798A-BFE7-44EF-A4B5-B80A9274CC42}" dt="2020-01-24T06:09:06.099" v="515" actId="207"/>
        <pc:sldMkLst>
          <pc:docMk/>
          <pc:sldMk cId="2391909087" sldId="256"/>
        </pc:sldMkLst>
        <pc:spChg chg="mod">
          <ac:chgData name="김 승빈" userId="352d81a3ef8732fd" providerId="LiveId" clId="{AD29798A-BFE7-44EF-A4B5-B80A9274CC42}" dt="2020-01-24T06:09:06.099" v="515" actId="207"/>
          <ac:spMkLst>
            <pc:docMk/>
            <pc:sldMk cId="2391909087" sldId="256"/>
            <ac:spMk id="4" creationId="{00000000-0000-0000-0000-000000000000}"/>
          </ac:spMkLst>
        </pc:spChg>
        <pc:spChg chg="mod">
          <ac:chgData name="김 승빈" userId="352d81a3ef8732fd" providerId="LiveId" clId="{AD29798A-BFE7-44EF-A4B5-B80A9274CC42}" dt="2020-01-24T05:59:28.247" v="78"/>
          <ac:spMkLst>
            <pc:docMk/>
            <pc:sldMk cId="2391909087" sldId="256"/>
            <ac:spMk id="7" creationId="{00000000-0000-0000-0000-000000000000}"/>
          </ac:spMkLst>
        </pc:spChg>
        <pc:spChg chg="mod">
          <ac:chgData name="김 승빈" userId="352d81a3ef8732fd" providerId="LiveId" clId="{AD29798A-BFE7-44EF-A4B5-B80A9274CC42}" dt="2020-01-24T06:09:02.791" v="514" actId="207"/>
          <ac:spMkLst>
            <pc:docMk/>
            <pc:sldMk cId="2391909087" sldId="256"/>
            <ac:spMk id="8" creationId="{00000000-0000-0000-0000-000000000000}"/>
          </ac:spMkLst>
        </pc:spChg>
        <pc:spChg chg="mod">
          <ac:chgData name="김 승빈" userId="352d81a3ef8732fd" providerId="LiveId" clId="{AD29798A-BFE7-44EF-A4B5-B80A9274CC42}" dt="2020-01-24T05:59:12.005" v="48" actId="255"/>
          <ac:spMkLst>
            <pc:docMk/>
            <pc:sldMk cId="2391909087" sldId="256"/>
            <ac:spMk id="13" creationId="{00000000-0000-0000-0000-000000000000}"/>
          </ac:spMkLst>
        </pc:spChg>
        <pc:spChg chg="mod">
          <ac:chgData name="김 승빈" userId="352d81a3ef8732fd" providerId="LiveId" clId="{AD29798A-BFE7-44EF-A4B5-B80A9274CC42}" dt="2020-01-24T06:08:51.715" v="512" actId="207"/>
          <ac:spMkLst>
            <pc:docMk/>
            <pc:sldMk cId="2391909087" sldId="256"/>
            <ac:spMk id="17" creationId="{00000000-0000-0000-0000-000000000000}"/>
          </ac:spMkLst>
        </pc:spChg>
      </pc:sldChg>
      <pc:sldChg chg="addSp delSp modSp">
        <pc:chgData name="김 승빈" userId="352d81a3ef8732fd" providerId="LiveId" clId="{AD29798A-BFE7-44EF-A4B5-B80A9274CC42}" dt="2020-01-25T15:51:31.130" v="18415" actId="478"/>
        <pc:sldMkLst>
          <pc:docMk/>
          <pc:sldMk cId="1796660779" sldId="257"/>
        </pc:sldMkLst>
        <pc:spChg chg="del">
          <ac:chgData name="김 승빈" userId="352d81a3ef8732fd" providerId="LiveId" clId="{AD29798A-BFE7-44EF-A4B5-B80A9274CC42}" dt="2020-01-25T15:51:31.130" v="18415" actId="478"/>
          <ac:spMkLst>
            <pc:docMk/>
            <pc:sldMk cId="1796660779" sldId="257"/>
            <ac:spMk id="7" creationId="{B48F4E93-B12B-4414-A1AE-AA41A0FF0714}"/>
          </ac:spMkLst>
        </pc:spChg>
        <pc:spChg chg="mod">
          <ac:chgData name="김 승빈" userId="352d81a3ef8732fd" providerId="LiveId" clId="{AD29798A-BFE7-44EF-A4B5-B80A9274CC42}" dt="2020-01-24T05:59:57.234" v="114"/>
          <ac:spMkLst>
            <pc:docMk/>
            <pc:sldMk cId="1796660779" sldId="257"/>
            <ac:spMk id="18" creationId="{00000000-0000-0000-0000-000000000000}"/>
          </ac:spMkLst>
        </pc:spChg>
        <pc:spChg chg="mod">
          <ac:chgData name="김 승빈" userId="352d81a3ef8732fd" providerId="LiveId" clId="{AD29798A-BFE7-44EF-A4B5-B80A9274CC42}" dt="2020-01-24T06:00:39.695" v="125" actId="1076"/>
          <ac:spMkLst>
            <pc:docMk/>
            <pc:sldMk cId="1796660779" sldId="257"/>
            <ac:spMk id="22" creationId="{00000000-0000-0000-0000-000000000000}"/>
          </ac:spMkLst>
        </pc:spChg>
        <pc:spChg chg="mod">
          <ac:chgData name="김 승빈" userId="352d81a3ef8732fd" providerId="LiveId" clId="{AD29798A-BFE7-44EF-A4B5-B80A9274CC42}" dt="2020-01-24T06:02:49.361" v="172"/>
          <ac:spMkLst>
            <pc:docMk/>
            <pc:sldMk cId="1796660779" sldId="257"/>
            <ac:spMk id="24" creationId="{00000000-0000-0000-0000-000000000000}"/>
          </ac:spMkLst>
        </pc:spChg>
        <pc:spChg chg="mod">
          <ac:chgData name="김 승빈" userId="352d81a3ef8732fd" providerId="LiveId" clId="{AD29798A-BFE7-44EF-A4B5-B80A9274CC42}" dt="2020-01-24T06:00:39.695" v="125" actId="1076"/>
          <ac:spMkLst>
            <pc:docMk/>
            <pc:sldMk cId="1796660779" sldId="257"/>
            <ac:spMk id="25" creationId="{00000000-0000-0000-0000-000000000000}"/>
          </ac:spMkLst>
        </pc:spChg>
        <pc:spChg chg="mod">
          <ac:chgData name="김 승빈" userId="352d81a3ef8732fd" providerId="LiveId" clId="{AD29798A-BFE7-44EF-A4B5-B80A9274CC42}" dt="2020-01-24T06:01:11.072" v="129" actId="1076"/>
          <ac:spMkLst>
            <pc:docMk/>
            <pc:sldMk cId="1796660779" sldId="257"/>
            <ac:spMk id="27" creationId="{00000000-0000-0000-0000-000000000000}"/>
          </ac:spMkLst>
        </pc:spChg>
        <pc:spChg chg="mod">
          <ac:chgData name="김 승빈" userId="352d81a3ef8732fd" providerId="LiveId" clId="{AD29798A-BFE7-44EF-A4B5-B80A9274CC42}" dt="2020-01-24T06:02:54.686" v="189"/>
          <ac:spMkLst>
            <pc:docMk/>
            <pc:sldMk cId="1796660779" sldId="257"/>
            <ac:spMk id="29" creationId="{00000000-0000-0000-0000-000000000000}"/>
          </ac:spMkLst>
        </pc:spChg>
        <pc:spChg chg="mod">
          <ac:chgData name="김 승빈" userId="352d81a3ef8732fd" providerId="LiveId" clId="{AD29798A-BFE7-44EF-A4B5-B80A9274CC42}" dt="2020-01-24T06:01:11.072" v="129" actId="1076"/>
          <ac:spMkLst>
            <pc:docMk/>
            <pc:sldMk cId="1796660779" sldId="257"/>
            <ac:spMk id="30" creationId="{00000000-0000-0000-0000-000000000000}"/>
          </ac:spMkLst>
        </pc:spChg>
        <pc:spChg chg="mod">
          <ac:chgData name="김 승빈" userId="352d81a3ef8732fd" providerId="LiveId" clId="{AD29798A-BFE7-44EF-A4B5-B80A9274CC42}" dt="2020-01-24T06:01:20.005" v="130" actId="1076"/>
          <ac:spMkLst>
            <pc:docMk/>
            <pc:sldMk cId="1796660779" sldId="257"/>
            <ac:spMk id="32" creationId="{00000000-0000-0000-0000-000000000000}"/>
          </ac:spMkLst>
        </pc:spChg>
        <pc:spChg chg="mod">
          <ac:chgData name="김 승빈" userId="352d81a3ef8732fd" providerId="LiveId" clId="{AD29798A-BFE7-44EF-A4B5-B80A9274CC42}" dt="2020-01-24T06:03:01.604" v="221"/>
          <ac:spMkLst>
            <pc:docMk/>
            <pc:sldMk cId="1796660779" sldId="257"/>
            <ac:spMk id="34" creationId="{00000000-0000-0000-0000-000000000000}"/>
          </ac:spMkLst>
        </pc:spChg>
        <pc:spChg chg="mod">
          <ac:chgData name="김 승빈" userId="352d81a3ef8732fd" providerId="LiveId" clId="{AD29798A-BFE7-44EF-A4B5-B80A9274CC42}" dt="2020-01-24T06:01:20.005" v="130" actId="1076"/>
          <ac:spMkLst>
            <pc:docMk/>
            <pc:sldMk cId="1796660779" sldId="257"/>
            <ac:spMk id="35" creationId="{00000000-0000-0000-0000-000000000000}"/>
          </ac:spMkLst>
        </pc:spChg>
        <pc:spChg chg="add mod">
          <ac:chgData name="김 승빈" userId="352d81a3ef8732fd" providerId="LiveId" clId="{AD29798A-BFE7-44EF-A4B5-B80A9274CC42}" dt="2020-01-24T06:01:30.790" v="132" actId="1076"/>
          <ac:spMkLst>
            <pc:docMk/>
            <pc:sldMk cId="1796660779" sldId="257"/>
            <ac:spMk id="36" creationId="{AC0631EB-1628-41E5-BEB7-6B3336AFEE3C}"/>
          </ac:spMkLst>
        </pc:spChg>
        <pc:spChg chg="add mod">
          <ac:chgData name="김 승빈" userId="352d81a3ef8732fd" providerId="LiveId" clId="{AD29798A-BFE7-44EF-A4B5-B80A9274CC42}" dt="2020-01-24T06:03:21.708" v="295"/>
          <ac:spMkLst>
            <pc:docMk/>
            <pc:sldMk cId="1796660779" sldId="257"/>
            <ac:spMk id="38" creationId="{B160C509-2D7A-4A7E-BB77-D8AF7786BE0C}"/>
          </ac:spMkLst>
        </pc:spChg>
        <pc:spChg chg="add mod">
          <ac:chgData name="김 승빈" userId="352d81a3ef8732fd" providerId="LiveId" clId="{AD29798A-BFE7-44EF-A4B5-B80A9274CC42}" dt="2020-01-24T06:03:02.452" v="222" actId="20577"/>
          <ac:spMkLst>
            <pc:docMk/>
            <pc:sldMk cId="1796660779" sldId="257"/>
            <ac:spMk id="39" creationId="{F74E3EB2-A661-4A72-A9BD-05461B4BFA4D}"/>
          </ac:spMkLst>
        </pc:spChg>
        <pc:spChg chg="add mod">
          <ac:chgData name="김 승빈" userId="352d81a3ef8732fd" providerId="LiveId" clId="{AD29798A-BFE7-44EF-A4B5-B80A9274CC42}" dt="2020-01-24T06:02:18.958" v="139" actId="571"/>
          <ac:spMkLst>
            <pc:docMk/>
            <pc:sldMk cId="1796660779" sldId="257"/>
            <ac:spMk id="40" creationId="{970B6AE7-F00C-4EFA-8D6B-C949415E244B}"/>
          </ac:spMkLst>
        </pc:spChg>
        <pc:spChg chg="mod">
          <ac:chgData name="김 승빈" userId="352d81a3ef8732fd" providerId="LiveId" clId="{AD29798A-BFE7-44EF-A4B5-B80A9274CC42}" dt="2020-01-24T06:05:34.348" v="348" actId="207"/>
          <ac:spMkLst>
            <pc:docMk/>
            <pc:sldMk cId="1796660779" sldId="257"/>
            <ac:spMk id="41" creationId="{00000000-0000-0000-0000-000000000000}"/>
          </ac:spMkLst>
        </pc:spChg>
        <pc:spChg chg="add mod">
          <ac:chgData name="김 승빈" userId="352d81a3ef8732fd" providerId="LiveId" clId="{AD29798A-BFE7-44EF-A4B5-B80A9274CC42}" dt="2020-01-24T06:02:32.687" v="140" actId="571"/>
          <ac:spMkLst>
            <pc:docMk/>
            <pc:sldMk cId="1796660779" sldId="257"/>
            <ac:spMk id="42" creationId="{32BF73FC-5AFE-4279-865D-AF7F583C9552}"/>
          </ac:spMkLst>
        </pc:spChg>
        <pc:spChg chg="add mod">
          <ac:chgData name="김 승빈" userId="352d81a3ef8732fd" providerId="LiveId" clId="{AD29798A-BFE7-44EF-A4B5-B80A9274CC42}" dt="2020-01-24T06:03:28.644" v="337"/>
          <ac:spMkLst>
            <pc:docMk/>
            <pc:sldMk cId="1796660779" sldId="257"/>
            <ac:spMk id="44" creationId="{A1F3A15F-1A71-486A-89AD-4482F47FC470}"/>
          </ac:spMkLst>
        </pc:spChg>
        <pc:spChg chg="add mod">
          <ac:chgData name="김 승빈" userId="352d81a3ef8732fd" providerId="LiveId" clId="{AD29798A-BFE7-44EF-A4B5-B80A9274CC42}" dt="2020-01-24T06:03:05.680" v="223" actId="20577"/>
          <ac:spMkLst>
            <pc:docMk/>
            <pc:sldMk cId="1796660779" sldId="257"/>
            <ac:spMk id="45" creationId="{CABA1250-2C0E-4DD5-B446-BB79B2DA43C1}"/>
          </ac:spMkLst>
        </pc:spChg>
        <pc:grpChg chg="mod">
          <ac:chgData name="김 승빈" userId="352d81a3ef8732fd" providerId="LiveId" clId="{AD29798A-BFE7-44EF-A4B5-B80A9274CC42}" dt="2020-01-24T06:02:40.319" v="141" actId="1076"/>
          <ac:grpSpMkLst>
            <pc:docMk/>
            <pc:sldMk cId="1796660779" sldId="257"/>
            <ac:grpSpMk id="20" creationId="{00000000-0000-0000-0000-000000000000}"/>
          </ac:grpSpMkLst>
        </pc:grpChg>
        <pc:grpChg chg="mod">
          <ac:chgData name="김 승빈" userId="352d81a3ef8732fd" providerId="LiveId" clId="{AD29798A-BFE7-44EF-A4B5-B80A9274CC42}" dt="2020-01-24T06:02:40.319" v="141" actId="1076"/>
          <ac:grpSpMkLst>
            <pc:docMk/>
            <pc:sldMk cId="1796660779" sldId="257"/>
            <ac:grpSpMk id="21" creationId="{00000000-0000-0000-0000-000000000000}"/>
          </ac:grpSpMkLst>
        </pc:grpChg>
        <pc:grpChg chg="mod">
          <ac:chgData name="김 승빈" userId="352d81a3ef8732fd" providerId="LiveId" clId="{AD29798A-BFE7-44EF-A4B5-B80A9274CC42}" dt="2020-01-24T06:02:40.319" v="141" actId="1076"/>
          <ac:grpSpMkLst>
            <pc:docMk/>
            <pc:sldMk cId="1796660779" sldId="257"/>
            <ac:grpSpMk id="26" creationId="{00000000-0000-0000-0000-000000000000}"/>
          </ac:grpSpMkLst>
        </pc:grpChg>
        <pc:grpChg chg="mod">
          <ac:chgData name="김 승빈" userId="352d81a3ef8732fd" providerId="LiveId" clId="{AD29798A-BFE7-44EF-A4B5-B80A9274CC42}" dt="2020-01-24T06:02:40.319" v="141" actId="1076"/>
          <ac:grpSpMkLst>
            <pc:docMk/>
            <pc:sldMk cId="1796660779" sldId="257"/>
            <ac:grpSpMk id="31" creationId="{00000000-0000-0000-0000-000000000000}"/>
          </ac:grpSpMkLst>
        </pc:grpChg>
        <pc:cxnChg chg="mod">
          <ac:chgData name="김 승빈" userId="352d81a3ef8732fd" providerId="LiveId" clId="{AD29798A-BFE7-44EF-A4B5-B80A9274CC42}" dt="2020-01-24T06:00:39.695" v="125" actId="1076"/>
          <ac:cxnSpMkLst>
            <pc:docMk/>
            <pc:sldMk cId="1796660779" sldId="257"/>
            <ac:cxnSpMk id="23" creationId="{00000000-0000-0000-0000-000000000000}"/>
          </ac:cxnSpMkLst>
        </pc:cxnChg>
        <pc:cxnChg chg="mod">
          <ac:chgData name="김 승빈" userId="352d81a3ef8732fd" providerId="LiveId" clId="{AD29798A-BFE7-44EF-A4B5-B80A9274CC42}" dt="2020-01-24T06:01:11.072" v="129" actId="1076"/>
          <ac:cxnSpMkLst>
            <pc:docMk/>
            <pc:sldMk cId="1796660779" sldId="257"/>
            <ac:cxnSpMk id="28" creationId="{00000000-0000-0000-0000-000000000000}"/>
          </ac:cxnSpMkLst>
        </pc:cxnChg>
        <pc:cxnChg chg="mod">
          <ac:chgData name="김 승빈" userId="352d81a3ef8732fd" providerId="LiveId" clId="{AD29798A-BFE7-44EF-A4B5-B80A9274CC42}" dt="2020-01-24T06:01:20.005" v="130" actId="1076"/>
          <ac:cxnSpMkLst>
            <pc:docMk/>
            <pc:sldMk cId="1796660779" sldId="257"/>
            <ac:cxnSpMk id="33" creationId="{00000000-0000-0000-0000-000000000000}"/>
          </ac:cxnSpMkLst>
        </pc:cxnChg>
        <pc:cxnChg chg="add mod">
          <ac:chgData name="김 승빈" userId="352d81a3ef8732fd" providerId="LiveId" clId="{AD29798A-BFE7-44EF-A4B5-B80A9274CC42}" dt="2020-01-24T06:01:30.790" v="132" actId="1076"/>
          <ac:cxnSpMkLst>
            <pc:docMk/>
            <pc:sldMk cId="1796660779" sldId="257"/>
            <ac:cxnSpMk id="37" creationId="{C3DB2F2C-B908-410A-840A-DFB62609C98B}"/>
          </ac:cxnSpMkLst>
        </pc:cxnChg>
        <pc:cxnChg chg="add mod">
          <ac:chgData name="김 승빈" userId="352d81a3ef8732fd" providerId="LiveId" clId="{AD29798A-BFE7-44EF-A4B5-B80A9274CC42}" dt="2020-01-24T06:02:32.687" v="140" actId="571"/>
          <ac:cxnSpMkLst>
            <pc:docMk/>
            <pc:sldMk cId="1796660779" sldId="257"/>
            <ac:cxnSpMk id="43" creationId="{480D74FE-6F71-42FE-9150-A295417890EE}"/>
          </ac:cxnSpMkLst>
        </pc:cxnChg>
      </pc:sldChg>
      <pc:sldChg chg="delSp modSp">
        <pc:chgData name="김 승빈" userId="352d81a3ef8732fd" providerId="LiveId" clId="{AD29798A-BFE7-44EF-A4B5-B80A9274CC42}" dt="2020-01-24T07:51:54.426" v="2025" actId="207"/>
        <pc:sldMkLst>
          <pc:docMk/>
          <pc:sldMk cId="1005460922" sldId="258"/>
        </pc:sldMkLst>
        <pc:spChg chg="mod">
          <ac:chgData name="김 승빈" userId="352d81a3ef8732fd" providerId="LiveId" clId="{AD29798A-BFE7-44EF-A4B5-B80A9274CC42}" dt="2020-01-24T06:06:18.939" v="374" actId="207"/>
          <ac:spMkLst>
            <pc:docMk/>
            <pc:sldMk cId="1005460922" sldId="258"/>
            <ac:spMk id="6" creationId="{9077D1C1-CBC5-4AB0-BAC8-2D4373440A3D}"/>
          </ac:spMkLst>
        </pc:spChg>
        <pc:spChg chg="del">
          <ac:chgData name="김 승빈" userId="352d81a3ef8732fd" providerId="LiveId" clId="{AD29798A-BFE7-44EF-A4B5-B80A9274CC42}" dt="2020-01-24T07:09:55.548" v="999" actId="478"/>
          <ac:spMkLst>
            <pc:docMk/>
            <pc:sldMk cId="1005460922" sldId="258"/>
            <ac:spMk id="8" creationId="{C81A2AAD-1EBE-484B-9651-CF4692E8C9FE}"/>
          </ac:spMkLst>
        </pc:spChg>
        <pc:spChg chg="mod">
          <ac:chgData name="김 승빈" userId="352d81a3ef8732fd" providerId="LiveId" clId="{AD29798A-BFE7-44EF-A4B5-B80A9274CC42}" dt="2020-01-24T07:51:54.426" v="2025" actId="207"/>
          <ac:spMkLst>
            <pc:docMk/>
            <pc:sldMk cId="1005460922" sldId="258"/>
            <ac:spMk id="14" creationId="{00000000-0000-0000-0000-000000000000}"/>
          </ac:spMkLst>
        </pc:spChg>
        <pc:spChg chg="mod">
          <ac:chgData name="김 승빈" userId="352d81a3ef8732fd" providerId="LiveId" clId="{AD29798A-BFE7-44EF-A4B5-B80A9274CC42}" dt="2020-01-24T06:05:49.311" v="370"/>
          <ac:spMkLst>
            <pc:docMk/>
            <pc:sldMk cId="1005460922" sldId="258"/>
            <ac:spMk id="15" creationId="{00000000-0000-0000-0000-000000000000}"/>
          </ac:spMkLst>
        </pc:spChg>
      </pc:sldChg>
      <pc:sldChg chg="delSp modSp">
        <pc:chgData name="김 승빈" userId="352d81a3ef8732fd" providerId="LiveId" clId="{AD29798A-BFE7-44EF-A4B5-B80A9274CC42}" dt="2020-01-25T13:27:40.039" v="12439" actId="20577"/>
        <pc:sldMkLst>
          <pc:docMk/>
          <pc:sldMk cId="3138783376" sldId="261"/>
        </pc:sldMkLst>
        <pc:spChg chg="del">
          <ac:chgData name="김 승빈" userId="352d81a3ef8732fd" providerId="LiveId" clId="{AD29798A-BFE7-44EF-A4B5-B80A9274CC42}" dt="2020-01-25T12:21:50.548" v="9634" actId="478"/>
          <ac:spMkLst>
            <pc:docMk/>
            <pc:sldMk cId="3138783376" sldId="261"/>
            <ac:spMk id="7" creationId="{00000000-0000-0000-0000-000000000000}"/>
          </ac:spMkLst>
        </pc:spChg>
        <pc:spChg chg="mod">
          <ac:chgData name="김 승빈" userId="352d81a3ef8732fd" providerId="LiveId" clId="{AD29798A-BFE7-44EF-A4B5-B80A9274CC42}" dt="2020-01-25T13:27:40.039" v="12439" actId="20577"/>
          <ac:spMkLst>
            <pc:docMk/>
            <pc:sldMk cId="3138783376" sldId="261"/>
            <ac:spMk id="8" creationId="{00000000-0000-0000-0000-000000000000}"/>
          </ac:spMkLst>
        </pc:spChg>
        <pc:spChg chg="mod">
          <ac:chgData name="김 승빈" userId="352d81a3ef8732fd" providerId="LiveId" clId="{AD29798A-BFE7-44EF-A4B5-B80A9274CC42}" dt="2020-01-25T12:22:29.408" v="9657" actId="1076"/>
          <ac:spMkLst>
            <pc:docMk/>
            <pc:sldMk cId="3138783376" sldId="261"/>
            <ac:spMk id="12" creationId="{00000000-0000-0000-0000-000000000000}"/>
          </ac:spMkLst>
        </pc:spChg>
        <pc:spChg chg="del mod">
          <ac:chgData name="김 승빈" userId="352d81a3ef8732fd" providerId="LiveId" clId="{AD29798A-BFE7-44EF-A4B5-B80A9274CC42}" dt="2020-01-24T07:13:23.934" v="1109" actId="478"/>
          <ac:spMkLst>
            <pc:docMk/>
            <pc:sldMk cId="3138783376" sldId="261"/>
            <ac:spMk id="14" creationId="{00000000-0000-0000-0000-000000000000}"/>
          </ac:spMkLst>
        </pc:spChg>
        <pc:cxnChg chg="mod">
          <ac:chgData name="김 승빈" userId="352d81a3ef8732fd" providerId="LiveId" clId="{AD29798A-BFE7-44EF-A4B5-B80A9274CC42}" dt="2020-01-25T12:22:08.998" v="9651" actId="1076"/>
          <ac:cxnSpMkLst>
            <pc:docMk/>
            <pc:sldMk cId="3138783376" sldId="261"/>
            <ac:cxnSpMk id="6" creationId="{00000000-0000-0000-0000-000000000000}"/>
          </ac:cxnSpMkLst>
        </pc:cxnChg>
      </pc:sldChg>
      <pc:sldChg chg="del">
        <pc:chgData name="김 승빈" userId="352d81a3ef8732fd" providerId="LiveId" clId="{AD29798A-BFE7-44EF-A4B5-B80A9274CC42}" dt="2020-01-24T07:12:52.313" v="1093" actId="47"/>
        <pc:sldMkLst>
          <pc:docMk/>
          <pc:sldMk cId="1673516080" sldId="263"/>
        </pc:sldMkLst>
      </pc:sldChg>
      <pc:sldChg chg="delSp del">
        <pc:chgData name="김 승빈" userId="352d81a3ef8732fd" providerId="LiveId" clId="{AD29798A-BFE7-44EF-A4B5-B80A9274CC42}" dt="2020-01-24T07:13:04.205" v="1106" actId="47"/>
        <pc:sldMkLst>
          <pc:docMk/>
          <pc:sldMk cId="2102052372" sldId="264"/>
        </pc:sldMkLst>
        <pc:spChg chg="del">
          <ac:chgData name="김 승빈" userId="352d81a3ef8732fd" providerId="LiveId" clId="{AD29798A-BFE7-44EF-A4B5-B80A9274CC42}" dt="2020-01-24T07:10:13.402" v="1000" actId="478"/>
          <ac:spMkLst>
            <pc:docMk/>
            <pc:sldMk cId="2102052372" sldId="264"/>
            <ac:spMk id="6" creationId="{DF88BABF-B335-4468-9954-3AFCD2A009F1}"/>
          </ac:spMkLst>
        </pc:spChg>
      </pc:sldChg>
      <pc:sldChg chg="delSp modSp del">
        <pc:chgData name="김 승빈" userId="352d81a3ef8732fd" providerId="LiveId" clId="{AD29798A-BFE7-44EF-A4B5-B80A9274CC42}" dt="2020-01-24T07:13:03.240" v="1105" actId="47"/>
        <pc:sldMkLst>
          <pc:docMk/>
          <pc:sldMk cId="1559827367" sldId="266"/>
        </pc:sldMkLst>
        <pc:spChg chg="del mod">
          <ac:chgData name="김 승빈" userId="352d81a3ef8732fd" providerId="LiveId" clId="{AD29798A-BFE7-44EF-A4B5-B80A9274CC42}" dt="2020-01-24T07:10:16.613" v="1002" actId="478"/>
          <ac:spMkLst>
            <pc:docMk/>
            <pc:sldMk cId="1559827367" sldId="266"/>
            <ac:spMk id="6" creationId="{6E8701B6-082F-4417-B3CA-17CEFEA04097}"/>
          </ac:spMkLst>
        </pc:spChg>
      </pc:sldChg>
      <pc:sldChg chg="del">
        <pc:chgData name="김 승빈" userId="352d81a3ef8732fd" providerId="LiveId" clId="{AD29798A-BFE7-44EF-A4B5-B80A9274CC42}" dt="2020-01-24T07:12:58.010" v="1100" actId="47"/>
        <pc:sldMkLst>
          <pc:docMk/>
          <pc:sldMk cId="2218839399" sldId="271"/>
        </pc:sldMkLst>
      </pc:sldChg>
      <pc:sldChg chg="del">
        <pc:chgData name="김 승빈" userId="352d81a3ef8732fd" providerId="LiveId" clId="{AD29798A-BFE7-44EF-A4B5-B80A9274CC42}" dt="2020-01-24T07:12:55.928" v="1097" actId="47"/>
        <pc:sldMkLst>
          <pc:docMk/>
          <pc:sldMk cId="424340332" sldId="275"/>
        </pc:sldMkLst>
      </pc:sldChg>
      <pc:sldChg chg="del">
        <pc:chgData name="김 승빈" userId="352d81a3ef8732fd" providerId="LiveId" clId="{AD29798A-BFE7-44EF-A4B5-B80A9274CC42}" dt="2020-01-24T07:12:54.633" v="1095" actId="47"/>
        <pc:sldMkLst>
          <pc:docMk/>
          <pc:sldMk cId="4019110994" sldId="276"/>
        </pc:sldMkLst>
      </pc:sldChg>
      <pc:sldChg chg="del">
        <pc:chgData name="김 승빈" userId="352d81a3ef8732fd" providerId="LiveId" clId="{AD29798A-BFE7-44EF-A4B5-B80A9274CC42}" dt="2020-01-24T07:12:58.687" v="1101" actId="47"/>
        <pc:sldMkLst>
          <pc:docMk/>
          <pc:sldMk cId="2790450140" sldId="277"/>
        </pc:sldMkLst>
      </pc:sldChg>
      <pc:sldChg chg="addSp delSp modSp modAnim">
        <pc:chgData name="김 승빈" userId="352d81a3ef8732fd" providerId="LiveId" clId="{AD29798A-BFE7-44EF-A4B5-B80A9274CC42}" dt="2020-01-25T15:52:18.871" v="18416"/>
        <pc:sldMkLst>
          <pc:docMk/>
          <pc:sldMk cId="3735279709" sldId="278"/>
        </pc:sldMkLst>
        <pc:spChg chg="del">
          <ac:chgData name="김 승빈" userId="352d81a3ef8732fd" providerId="LiveId" clId="{AD29798A-BFE7-44EF-A4B5-B80A9274CC42}" dt="2020-01-24T07:09:51.732" v="998" actId="478"/>
          <ac:spMkLst>
            <pc:docMk/>
            <pc:sldMk cId="3735279709" sldId="278"/>
            <ac:spMk id="6" creationId="{3C7C698C-E11C-457D-9653-FFB9331CBDA3}"/>
          </ac:spMkLst>
        </pc:spChg>
        <pc:spChg chg="add mod">
          <ac:chgData name="김 승빈" userId="352d81a3ef8732fd" providerId="LiveId" clId="{AD29798A-BFE7-44EF-A4B5-B80A9274CC42}" dt="2020-01-24T07:11:45.616" v="1082" actId="164"/>
          <ac:spMkLst>
            <pc:docMk/>
            <pc:sldMk cId="3735279709" sldId="278"/>
            <ac:spMk id="8" creationId="{1CC8E340-35BA-4566-8B08-63E420100C63}"/>
          </ac:spMkLst>
        </pc:spChg>
        <pc:spChg chg="del">
          <ac:chgData name="김 승빈" userId="352d81a3ef8732fd" providerId="LiveId" clId="{AD29798A-BFE7-44EF-A4B5-B80A9274CC42}" dt="2020-01-24T06:08:25.545" v="509" actId="478"/>
          <ac:spMkLst>
            <pc:docMk/>
            <pc:sldMk cId="3735279709" sldId="278"/>
            <ac:spMk id="8" creationId="{39F77219-94DE-41CD-9D48-CF14186397E4}"/>
          </ac:spMkLst>
        </pc:spChg>
        <pc:spChg chg="add del mod">
          <ac:chgData name="김 승빈" userId="352d81a3ef8732fd" providerId="LiveId" clId="{AD29798A-BFE7-44EF-A4B5-B80A9274CC42}" dt="2020-01-24T06:56:42.919" v="842" actId="478"/>
          <ac:spMkLst>
            <pc:docMk/>
            <pc:sldMk cId="3735279709" sldId="278"/>
            <ac:spMk id="11" creationId="{DF2A124E-344D-413A-84CC-AC978120D840}"/>
          </ac:spMkLst>
        </pc:spChg>
        <pc:spChg chg="mod">
          <ac:chgData name="김 승빈" userId="352d81a3ef8732fd" providerId="LiveId" clId="{AD29798A-BFE7-44EF-A4B5-B80A9274CC42}" dt="2020-01-24T07:28:24.246" v="1926" actId="207"/>
          <ac:spMkLst>
            <pc:docMk/>
            <pc:sldMk cId="3735279709" sldId="278"/>
            <ac:spMk id="14" creationId="{00000000-0000-0000-0000-000000000000}"/>
          </ac:spMkLst>
        </pc:spChg>
        <pc:spChg chg="mod">
          <ac:chgData name="김 승빈" userId="352d81a3ef8732fd" providerId="LiveId" clId="{AD29798A-BFE7-44EF-A4B5-B80A9274CC42}" dt="2020-01-24T06:07:10.225" v="471"/>
          <ac:spMkLst>
            <pc:docMk/>
            <pc:sldMk cId="3735279709" sldId="278"/>
            <ac:spMk id="15" creationId="{00000000-0000-0000-0000-000000000000}"/>
          </ac:spMkLst>
        </pc:spChg>
        <pc:spChg chg="add del mod">
          <ac:chgData name="김 승빈" userId="352d81a3ef8732fd" providerId="LiveId" clId="{AD29798A-BFE7-44EF-A4B5-B80A9274CC42}" dt="2020-01-24T07:05:14.823" v="958" actId="478"/>
          <ac:spMkLst>
            <pc:docMk/>
            <pc:sldMk cId="3735279709" sldId="278"/>
            <ac:spMk id="17" creationId="{08F03FFF-A477-4C45-B934-A5254DEE694F}"/>
          </ac:spMkLst>
        </pc:spChg>
        <pc:spChg chg="add mod">
          <ac:chgData name="김 승빈" userId="352d81a3ef8732fd" providerId="LiveId" clId="{AD29798A-BFE7-44EF-A4B5-B80A9274CC42}" dt="2020-01-24T07:11:45.616" v="1082" actId="164"/>
          <ac:spMkLst>
            <pc:docMk/>
            <pc:sldMk cId="3735279709" sldId="278"/>
            <ac:spMk id="18" creationId="{2576BE66-7165-4F70-98D2-D9B397152AFD}"/>
          </ac:spMkLst>
        </pc:spChg>
        <pc:spChg chg="add mod">
          <ac:chgData name="김 승빈" userId="352d81a3ef8732fd" providerId="LiveId" clId="{AD29798A-BFE7-44EF-A4B5-B80A9274CC42}" dt="2020-01-24T07:11:45.616" v="1082" actId="164"/>
          <ac:spMkLst>
            <pc:docMk/>
            <pc:sldMk cId="3735279709" sldId="278"/>
            <ac:spMk id="19" creationId="{B1B48054-7F07-436B-8DC3-8A4CF67F7FEF}"/>
          </ac:spMkLst>
        </pc:spChg>
        <pc:spChg chg="add mod">
          <ac:chgData name="김 승빈" userId="352d81a3ef8732fd" providerId="LiveId" clId="{AD29798A-BFE7-44EF-A4B5-B80A9274CC42}" dt="2020-01-24T07:11:45.616" v="1082" actId="164"/>
          <ac:spMkLst>
            <pc:docMk/>
            <pc:sldMk cId="3735279709" sldId="278"/>
            <ac:spMk id="20" creationId="{3A5A4B07-42FD-40FC-99F7-E13EC075570A}"/>
          </ac:spMkLst>
        </pc:spChg>
        <pc:spChg chg="mod">
          <ac:chgData name="김 승빈" userId="352d81a3ef8732fd" providerId="LiveId" clId="{AD29798A-BFE7-44EF-A4B5-B80A9274CC42}" dt="2020-01-24T08:15:50.450" v="2301" actId="255"/>
          <ac:spMkLst>
            <pc:docMk/>
            <pc:sldMk cId="3735279709" sldId="278"/>
            <ac:spMk id="49" creationId="{6B4216FE-2577-475B-A0E2-8EADBC84330D}"/>
          </ac:spMkLst>
        </pc:spChg>
        <pc:spChg chg="mod">
          <ac:chgData name="김 승빈" userId="352d81a3ef8732fd" providerId="LiveId" clId="{AD29798A-BFE7-44EF-A4B5-B80A9274CC42}" dt="2020-01-24T07:20:47.448" v="1140" actId="1076"/>
          <ac:spMkLst>
            <pc:docMk/>
            <pc:sldMk cId="3735279709" sldId="278"/>
            <ac:spMk id="50" creationId="{0F9382F0-46EA-454E-9D8E-635B06E7EB36}"/>
          </ac:spMkLst>
        </pc:spChg>
        <pc:grpChg chg="add mod">
          <ac:chgData name="김 승빈" userId="352d81a3ef8732fd" providerId="LiveId" clId="{AD29798A-BFE7-44EF-A4B5-B80A9274CC42}" dt="2020-01-24T07:20:25.287" v="1137" actId="1076"/>
          <ac:grpSpMkLst>
            <pc:docMk/>
            <pc:sldMk cId="3735279709" sldId="278"/>
            <ac:grpSpMk id="12" creationId="{607831B8-0D30-4C36-A5DE-ABC31C9924DE}"/>
          </ac:grpSpMkLst>
        </pc:grpChg>
        <pc:picChg chg="add del mod">
          <ac:chgData name="김 승빈" userId="352d81a3ef8732fd" providerId="LiveId" clId="{AD29798A-BFE7-44EF-A4B5-B80A9274CC42}" dt="2020-01-24T06:56:41.640" v="841" actId="478"/>
          <ac:picMkLst>
            <pc:docMk/>
            <pc:sldMk cId="3735279709" sldId="278"/>
            <ac:picMk id="3" creationId="{2B188185-A7FA-461E-98D5-D01DDF941418}"/>
          </ac:picMkLst>
        </pc:picChg>
        <pc:picChg chg="add mod">
          <ac:chgData name="김 승빈" userId="352d81a3ef8732fd" providerId="LiveId" clId="{AD29798A-BFE7-44EF-A4B5-B80A9274CC42}" dt="2020-01-24T07:11:45.616" v="1082" actId="164"/>
          <ac:picMkLst>
            <pc:docMk/>
            <pc:sldMk cId="3735279709" sldId="278"/>
            <ac:picMk id="5" creationId="{9B66E212-3E6A-4E1E-80E5-A2C28CC6FC5F}"/>
          </ac:picMkLst>
        </pc:picChg>
        <pc:picChg chg="add del mod">
          <ac:chgData name="김 승빈" userId="352d81a3ef8732fd" providerId="LiveId" clId="{AD29798A-BFE7-44EF-A4B5-B80A9274CC42}" dt="2020-01-24T07:07:51.521" v="991" actId="478"/>
          <ac:picMkLst>
            <pc:docMk/>
            <pc:sldMk cId="3735279709" sldId="278"/>
            <ac:picMk id="10" creationId="{84E33E83-0C30-401F-9B9E-F2EE5DDC0F92}"/>
          </ac:picMkLst>
        </pc:picChg>
        <pc:picChg chg="del">
          <ac:chgData name="김 승빈" userId="352d81a3ef8732fd" providerId="LiveId" clId="{AD29798A-BFE7-44EF-A4B5-B80A9274CC42}" dt="2020-01-24T06:08:29.454" v="510" actId="478"/>
          <ac:picMkLst>
            <pc:docMk/>
            <pc:sldMk cId="3735279709" sldId="278"/>
            <ac:picMk id="51" creationId="{0ABD00E4-F9BB-4FB1-9411-1360C28AA9FF}"/>
          </ac:picMkLst>
        </pc:picChg>
      </pc:sldChg>
      <pc:sldChg chg="delSp modSp add delAnim modAnim modNotesTx">
        <pc:chgData name="김 승빈" userId="352d81a3ef8732fd" providerId="LiveId" clId="{AD29798A-BFE7-44EF-A4B5-B80A9274CC42}" dt="2020-01-26T09:11:11.338" v="18428" actId="1076"/>
        <pc:sldMkLst>
          <pc:docMk/>
          <pc:sldMk cId="2599110989" sldId="279"/>
        </pc:sldMkLst>
        <pc:spChg chg="mod">
          <ac:chgData name="김 승빈" userId="352d81a3ef8732fd" providerId="LiveId" clId="{AD29798A-BFE7-44EF-A4B5-B80A9274CC42}" dt="2020-01-24T07:28:29.753" v="1927" actId="207"/>
          <ac:spMkLst>
            <pc:docMk/>
            <pc:sldMk cId="2599110989" sldId="279"/>
            <ac:spMk id="14" creationId="{00000000-0000-0000-0000-000000000000}"/>
          </ac:spMkLst>
        </pc:spChg>
        <pc:spChg chg="mod">
          <ac:chgData name="김 승빈" userId="352d81a3ef8732fd" providerId="LiveId" clId="{AD29798A-BFE7-44EF-A4B5-B80A9274CC42}" dt="2020-01-26T09:11:11.338" v="18428" actId="1076"/>
          <ac:spMkLst>
            <pc:docMk/>
            <pc:sldMk cId="2599110989" sldId="279"/>
            <ac:spMk id="49" creationId="{6B4216FE-2577-475B-A0E2-8EADBC84330D}"/>
          </ac:spMkLst>
        </pc:spChg>
        <pc:spChg chg="del mod">
          <ac:chgData name="김 승빈" userId="352d81a3ef8732fd" providerId="LiveId" clId="{AD29798A-BFE7-44EF-A4B5-B80A9274CC42}" dt="2020-01-24T07:19:52.231" v="1130" actId="478"/>
          <ac:spMkLst>
            <pc:docMk/>
            <pc:sldMk cId="2599110989" sldId="279"/>
            <ac:spMk id="50" creationId="{0F9382F0-46EA-454E-9D8E-635B06E7EB36}"/>
          </ac:spMkLst>
        </pc:spChg>
        <pc:grpChg chg="del">
          <ac:chgData name="김 승빈" userId="352d81a3ef8732fd" providerId="LiveId" clId="{AD29798A-BFE7-44EF-A4B5-B80A9274CC42}" dt="2020-01-24T07:19:14.986" v="1112" actId="478"/>
          <ac:grpSpMkLst>
            <pc:docMk/>
            <pc:sldMk cId="2599110989" sldId="279"/>
            <ac:grpSpMk id="12" creationId="{607831B8-0D30-4C36-A5DE-ABC31C9924DE}"/>
          </ac:grpSpMkLst>
        </pc:grpChg>
        <pc:picChg chg="del">
          <ac:chgData name="김 승빈" userId="352d81a3ef8732fd" providerId="LiveId" clId="{AD29798A-BFE7-44EF-A4B5-B80A9274CC42}" dt="2020-01-24T07:19:11.602" v="1111" actId="478"/>
          <ac:picMkLst>
            <pc:docMk/>
            <pc:sldMk cId="2599110989" sldId="279"/>
            <ac:picMk id="5" creationId="{9B66E212-3E6A-4E1E-80E5-A2C28CC6FC5F}"/>
          </ac:picMkLst>
        </pc:picChg>
      </pc:sldChg>
      <pc:sldChg chg="del">
        <pc:chgData name="김 승빈" userId="352d81a3ef8732fd" providerId="LiveId" clId="{AD29798A-BFE7-44EF-A4B5-B80A9274CC42}" dt="2020-01-24T07:13:02.578" v="1104" actId="47"/>
        <pc:sldMkLst>
          <pc:docMk/>
          <pc:sldMk cId="2935064248" sldId="279"/>
        </pc:sldMkLst>
      </pc:sldChg>
      <pc:sldChg chg="addSp delSp modSp add addAnim delAnim modAnim">
        <pc:chgData name="김 승빈" userId="352d81a3ef8732fd" providerId="LiveId" clId="{AD29798A-BFE7-44EF-A4B5-B80A9274CC42}" dt="2020-01-24T07:35:19.507" v="2018" actId="478"/>
        <pc:sldMkLst>
          <pc:docMk/>
          <pc:sldMk cId="1943612661" sldId="280"/>
        </pc:sldMkLst>
        <pc:spChg chg="add del mod">
          <ac:chgData name="김 승빈" userId="352d81a3ef8732fd" providerId="LiveId" clId="{AD29798A-BFE7-44EF-A4B5-B80A9274CC42}" dt="2020-01-24T07:34:52.034" v="2010" actId="478"/>
          <ac:spMkLst>
            <pc:docMk/>
            <pc:sldMk cId="1943612661" sldId="280"/>
            <ac:spMk id="8" creationId="{CDDD2A66-62F8-4DF1-9933-C662B1DACF7F}"/>
          </ac:spMkLst>
        </pc:spChg>
        <pc:spChg chg="add del mod">
          <ac:chgData name="김 승빈" userId="352d81a3ef8732fd" providerId="LiveId" clId="{AD29798A-BFE7-44EF-A4B5-B80A9274CC42}" dt="2020-01-24T07:35:19.507" v="2018" actId="478"/>
          <ac:spMkLst>
            <pc:docMk/>
            <pc:sldMk cId="1943612661" sldId="280"/>
            <ac:spMk id="9" creationId="{BBAE0B24-38F6-409B-8BCD-68EA34F3A514}"/>
          </ac:spMkLst>
        </pc:spChg>
        <pc:spChg chg="add del mod">
          <ac:chgData name="김 승빈" userId="352d81a3ef8732fd" providerId="LiveId" clId="{AD29798A-BFE7-44EF-A4B5-B80A9274CC42}" dt="2020-01-24T07:31:46.019" v="2000" actId="478"/>
          <ac:spMkLst>
            <pc:docMk/>
            <pc:sldMk cId="1943612661" sldId="280"/>
            <ac:spMk id="10" creationId="{E27F1FF0-5CDC-4EBA-8875-918775A36DDF}"/>
          </ac:spMkLst>
        </pc:spChg>
        <pc:spChg chg="mod">
          <ac:chgData name="김 승빈" userId="352d81a3ef8732fd" providerId="LiveId" clId="{AD29798A-BFE7-44EF-A4B5-B80A9274CC42}" dt="2020-01-24T07:28:49.629" v="1947" actId="207"/>
          <ac:spMkLst>
            <pc:docMk/>
            <pc:sldMk cId="1943612661" sldId="280"/>
            <ac:spMk id="14" creationId="{00000000-0000-0000-0000-000000000000}"/>
          </ac:spMkLst>
        </pc:spChg>
        <pc:spChg chg="del">
          <ac:chgData name="김 승빈" userId="352d81a3ef8732fd" providerId="LiveId" clId="{AD29798A-BFE7-44EF-A4B5-B80A9274CC42}" dt="2020-01-24T07:29:05.327" v="1948" actId="478"/>
          <ac:spMkLst>
            <pc:docMk/>
            <pc:sldMk cId="1943612661" sldId="280"/>
            <ac:spMk id="49" creationId="{6B4216FE-2577-475B-A0E2-8EADBC84330D}"/>
          </ac:spMkLst>
        </pc:spChg>
        <pc:picChg chg="add mod ord">
          <ac:chgData name="김 승빈" userId="352d81a3ef8732fd" providerId="LiveId" clId="{AD29798A-BFE7-44EF-A4B5-B80A9274CC42}" dt="2020-01-24T07:35:09.132" v="2017" actId="1076"/>
          <ac:picMkLst>
            <pc:docMk/>
            <pc:sldMk cId="1943612661" sldId="280"/>
            <ac:picMk id="3" creationId="{B22B3A9C-848D-45D7-AF05-5868DDEE7F86}"/>
          </ac:picMkLst>
        </pc:picChg>
      </pc:sldChg>
      <pc:sldChg chg="del">
        <pc:chgData name="김 승빈" userId="352d81a3ef8732fd" providerId="LiveId" clId="{AD29798A-BFE7-44EF-A4B5-B80A9274CC42}" dt="2020-01-24T07:12:56.668" v="1098" actId="47"/>
        <pc:sldMkLst>
          <pc:docMk/>
          <pc:sldMk cId="3885746549" sldId="280"/>
        </pc:sldMkLst>
      </pc:sldChg>
      <pc:sldChg chg="del">
        <pc:chgData name="김 승빈" userId="352d81a3ef8732fd" providerId="LiveId" clId="{AD29798A-BFE7-44EF-A4B5-B80A9274CC42}" dt="2020-01-24T07:13:01.862" v="1103" actId="47"/>
        <pc:sldMkLst>
          <pc:docMk/>
          <pc:sldMk cId="2500769901" sldId="281"/>
        </pc:sldMkLst>
      </pc:sldChg>
      <pc:sldChg chg="modSp add ord modNotesTx">
        <pc:chgData name="김 승빈" userId="352d81a3ef8732fd" providerId="LiveId" clId="{AD29798A-BFE7-44EF-A4B5-B80A9274CC42}" dt="2020-01-25T06:48:03.671" v="3096" actId="20577"/>
        <pc:sldMkLst>
          <pc:docMk/>
          <pc:sldMk cId="2519539160" sldId="281"/>
        </pc:sldMkLst>
        <pc:spChg chg="mod">
          <ac:chgData name="김 승빈" userId="352d81a3ef8732fd" providerId="LiveId" clId="{AD29798A-BFE7-44EF-A4B5-B80A9274CC42}" dt="2020-01-24T07:52:09.839" v="2061" actId="20577"/>
          <ac:spMkLst>
            <pc:docMk/>
            <pc:sldMk cId="2519539160" sldId="281"/>
            <ac:spMk id="14" creationId="{00000000-0000-0000-0000-000000000000}"/>
          </ac:spMkLst>
        </pc:spChg>
      </pc:sldChg>
      <pc:sldChg chg="del">
        <pc:chgData name="김 승빈" userId="352d81a3ef8732fd" providerId="LiveId" clId="{AD29798A-BFE7-44EF-A4B5-B80A9274CC42}" dt="2020-01-24T07:12:57.401" v="1099" actId="47"/>
        <pc:sldMkLst>
          <pc:docMk/>
          <pc:sldMk cId="732292509" sldId="282"/>
        </pc:sldMkLst>
      </pc:sldChg>
      <pc:sldChg chg="addSp delSp modSp add ord delAnim modAnim modNotesTx">
        <pc:chgData name="김 승빈" userId="352d81a3ef8732fd" providerId="LiveId" clId="{AD29798A-BFE7-44EF-A4B5-B80A9274CC42}" dt="2020-01-25T06:58:13.560" v="3433"/>
        <pc:sldMkLst>
          <pc:docMk/>
          <pc:sldMk cId="1705353902" sldId="282"/>
        </pc:sldMkLst>
        <pc:spChg chg="add mod topLvl">
          <ac:chgData name="김 승빈" userId="352d81a3ef8732fd" providerId="LiveId" clId="{AD29798A-BFE7-44EF-A4B5-B80A9274CC42}" dt="2020-01-24T08:05:49.800" v="2216" actId="164"/>
          <ac:spMkLst>
            <pc:docMk/>
            <pc:sldMk cId="1705353902" sldId="282"/>
            <ac:spMk id="2" creationId="{341DA5FC-873A-4D55-AB51-EF6F43D6F6A6}"/>
          </ac:spMkLst>
        </pc:spChg>
        <pc:spChg chg="add mod topLvl">
          <ac:chgData name="김 승빈" userId="352d81a3ef8732fd" providerId="LiveId" clId="{AD29798A-BFE7-44EF-A4B5-B80A9274CC42}" dt="2020-01-24T08:05:49.800" v="2216" actId="164"/>
          <ac:spMkLst>
            <pc:docMk/>
            <pc:sldMk cId="1705353902" sldId="282"/>
            <ac:spMk id="4" creationId="{0B0817AD-81D2-46D1-BEA2-1C261AAA44F5}"/>
          </ac:spMkLst>
        </pc:spChg>
        <pc:spChg chg="mod">
          <ac:chgData name="김 승빈" userId="352d81a3ef8732fd" providerId="LiveId" clId="{AD29798A-BFE7-44EF-A4B5-B80A9274CC42}" dt="2020-01-24T08:06:39.127" v="2227" actId="1076"/>
          <ac:spMkLst>
            <pc:docMk/>
            <pc:sldMk cId="1705353902" sldId="282"/>
            <ac:spMk id="7" creationId="{D2FA5C22-9E7A-45E9-B5B7-B0B4442BD84A}"/>
          </ac:spMkLst>
        </pc:spChg>
        <pc:spChg chg="add mod">
          <ac:chgData name="김 승빈" userId="352d81a3ef8732fd" providerId="LiveId" clId="{AD29798A-BFE7-44EF-A4B5-B80A9274CC42}" dt="2020-01-24T08:10:33.545" v="2263" actId="164"/>
          <ac:spMkLst>
            <pc:docMk/>
            <pc:sldMk cId="1705353902" sldId="282"/>
            <ac:spMk id="10" creationId="{A92BC53B-4E1E-4D46-B1BF-2AE534ED3F95}"/>
          </ac:spMkLst>
        </pc:spChg>
        <pc:spChg chg="add del mod topLvl">
          <ac:chgData name="김 승빈" userId="352d81a3ef8732fd" providerId="LiveId" clId="{AD29798A-BFE7-44EF-A4B5-B80A9274CC42}" dt="2020-01-24T08:18:35.745" v="2357" actId="478"/>
          <ac:spMkLst>
            <pc:docMk/>
            <pc:sldMk cId="1705353902" sldId="282"/>
            <ac:spMk id="11" creationId="{5BC4170C-EC61-448A-9326-2D7C4AF49138}"/>
          </ac:spMkLst>
        </pc:spChg>
        <pc:spChg chg="mod">
          <ac:chgData name="김 승빈" userId="352d81a3ef8732fd" providerId="LiveId" clId="{AD29798A-BFE7-44EF-A4B5-B80A9274CC42}" dt="2020-01-24T08:07:56.490" v="2241" actId="1076"/>
          <ac:spMkLst>
            <pc:docMk/>
            <pc:sldMk cId="1705353902" sldId="282"/>
            <ac:spMk id="14" creationId="{00000000-0000-0000-0000-000000000000}"/>
          </ac:spMkLst>
        </pc:spChg>
        <pc:spChg chg="mod">
          <ac:chgData name="김 승빈" userId="352d81a3ef8732fd" providerId="LiveId" clId="{AD29798A-BFE7-44EF-A4B5-B80A9274CC42}" dt="2020-01-25T06:42:34" v="2992" actId="20577"/>
          <ac:spMkLst>
            <pc:docMk/>
            <pc:sldMk cId="1705353902" sldId="282"/>
            <ac:spMk id="16" creationId="{00000000-0000-0000-0000-000000000000}"/>
          </ac:spMkLst>
        </pc:spChg>
        <pc:spChg chg="add mod topLvl">
          <ac:chgData name="김 승빈" userId="352d81a3ef8732fd" providerId="LiveId" clId="{AD29798A-BFE7-44EF-A4B5-B80A9274CC42}" dt="2020-01-24T08:05:49.800" v="2216" actId="164"/>
          <ac:spMkLst>
            <pc:docMk/>
            <pc:sldMk cId="1705353902" sldId="282"/>
            <ac:spMk id="17" creationId="{C47D529D-7CFA-4431-BB84-3770E7801C9A}"/>
          </ac:spMkLst>
        </pc:spChg>
        <pc:spChg chg="add mod topLvl">
          <ac:chgData name="김 승빈" userId="352d81a3ef8732fd" providerId="LiveId" clId="{AD29798A-BFE7-44EF-A4B5-B80A9274CC42}" dt="2020-01-24T08:05:49.800" v="2216" actId="164"/>
          <ac:spMkLst>
            <pc:docMk/>
            <pc:sldMk cId="1705353902" sldId="282"/>
            <ac:spMk id="21" creationId="{EADE9E33-9F85-4A89-A712-FCDAFE589F6A}"/>
          </ac:spMkLst>
        </pc:spChg>
        <pc:spChg chg="add mod topLvl">
          <ac:chgData name="김 승빈" userId="352d81a3ef8732fd" providerId="LiveId" clId="{AD29798A-BFE7-44EF-A4B5-B80A9274CC42}" dt="2020-01-24T08:05:49.800" v="2216" actId="164"/>
          <ac:spMkLst>
            <pc:docMk/>
            <pc:sldMk cId="1705353902" sldId="282"/>
            <ac:spMk id="22" creationId="{2AB90360-5DB4-46BF-AB66-BE1851174593}"/>
          </ac:spMkLst>
        </pc:spChg>
        <pc:spChg chg="add mod topLvl">
          <ac:chgData name="김 승빈" userId="352d81a3ef8732fd" providerId="LiveId" clId="{AD29798A-BFE7-44EF-A4B5-B80A9274CC42}" dt="2020-01-24T08:05:49.800" v="2216" actId="164"/>
          <ac:spMkLst>
            <pc:docMk/>
            <pc:sldMk cId="1705353902" sldId="282"/>
            <ac:spMk id="23" creationId="{D785B455-B9EA-4FB4-B6E3-55FA4C54C16E}"/>
          </ac:spMkLst>
        </pc:spChg>
        <pc:spChg chg="add mod topLvl">
          <ac:chgData name="김 승빈" userId="352d81a3ef8732fd" providerId="LiveId" clId="{AD29798A-BFE7-44EF-A4B5-B80A9274CC42}" dt="2020-01-24T08:05:49.800" v="2216" actId="164"/>
          <ac:spMkLst>
            <pc:docMk/>
            <pc:sldMk cId="1705353902" sldId="282"/>
            <ac:spMk id="24" creationId="{C640D7AC-528F-4A1F-B527-5D737380FBDF}"/>
          </ac:spMkLst>
        </pc:spChg>
        <pc:spChg chg="add mod topLvl">
          <ac:chgData name="김 승빈" userId="352d81a3ef8732fd" providerId="LiveId" clId="{AD29798A-BFE7-44EF-A4B5-B80A9274CC42}" dt="2020-01-24T08:05:49.800" v="2216" actId="164"/>
          <ac:spMkLst>
            <pc:docMk/>
            <pc:sldMk cId="1705353902" sldId="282"/>
            <ac:spMk id="25" creationId="{54D6013B-CB12-4D28-83A5-E03C23101AB3}"/>
          </ac:spMkLst>
        </pc:spChg>
        <pc:spChg chg="add mod topLvl">
          <ac:chgData name="김 승빈" userId="352d81a3ef8732fd" providerId="LiveId" clId="{AD29798A-BFE7-44EF-A4B5-B80A9274CC42}" dt="2020-01-24T08:05:49.800" v="2216" actId="164"/>
          <ac:spMkLst>
            <pc:docMk/>
            <pc:sldMk cId="1705353902" sldId="282"/>
            <ac:spMk id="26" creationId="{63CBD6B3-8262-4CEF-9B4B-9A915A7F5D2D}"/>
          </ac:spMkLst>
        </pc:spChg>
        <pc:spChg chg="add mod topLvl">
          <ac:chgData name="김 승빈" userId="352d81a3ef8732fd" providerId="LiveId" clId="{AD29798A-BFE7-44EF-A4B5-B80A9274CC42}" dt="2020-01-24T08:05:49.800" v="2216" actId="164"/>
          <ac:spMkLst>
            <pc:docMk/>
            <pc:sldMk cId="1705353902" sldId="282"/>
            <ac:spMk id="27" creationId="{E9ACCC27-130E-475E-9FA6-FE5115664D9B}"/>
          </ac:spMkLst>
        </pc:spChg>
        <pc:spChg chg="add mod topLvl">
          <ac:chgData name="김 승빈" userId="352d81a3ef8732fd" providerId="LiveId" clId="{AD29798A-BFE7-44EF-A4B5-B80A9274CC42}" dt="2020-01-24T08:05:49.800" v="2216" actId="164"/>
          <ac:spMkLst>
            <pc:docMk/>
            <pc:sldMk cId="1705353902" sldId="282"/>
            <ac:spMk id="28" creationId="{F3DDEF94-7715-4DCD-A890-FD343BAA2C3D}"/>
          </ac:spMkLst>
        </pc:spChg>
        <pc:spChg chg="add mod topLvl">
          <ac:chgData name="김 승빈" userId="352d81a3ef8732fd" providerId="LiveId" clId="{AD29798A-BFE7-44EF-A4B5-B80A9274CC42}" dt="2020-01-24T08:05:49.800" v="2216" actId="164"/>
          <ac:spMkLst>
            <pc:docMk/>
            <pc:sldMk cId="1705353902" sldId="282"/>
            <ac:spMk id="29" creationId="{9593CDA2-B464-4C2A-ABA7-48FE8027F5E0}"/>
          </ac:spMkLst>
        </pc:spChg>
        <pc:spChg chg="add mod">
          <ac:chgData name="김 승빈" userId="352d81a3ef8732fd" providerId="LiveId" clId="{AD29798A-BFE7-44EF-A4B5-B80A9274CC42}" dt="2020-01-24T08:18:50.140" v="2365" actId="20577"/>
          <ac:spMkLst>
            <pc:docMk/>
            <pc:sldMk cId="1705353902" sldId="282"/>
            <ac:spMk id="30" creationId="{585D5C70-A87D-45A5-8F20-586AF1044527}"/>
          </ac:spMkLst>
        </pc:spChg>
        <pc:spChg chg="add mod">
          <ac:chgData name="김 승빈" userId="352d81a3ef8732fd" providerId="LiveId" clId="{AD29798A-BFE7-44EF-A4B5-B80A9274CC42}" dt="2020-01-24T08:08:38.730" v="2248" actId="571"/>
          <ac:spMkLst>
            <pc:docMk/>
            <pc:sldMk cId="1705353902" sldId="282"/>
            <ac:spMk id="32" creationId="{8992766E-B39B-4FB9-AC74-46F25F5551A4}"/>
          </ac:spMkLst>
        </pc:spChg>
        <pc:spChg chg="add mod">
          <ac:chgData name="김 승빈" userId="352d81a3ef8732fd" providerId="LiveId" clId="{AD29798A-BFE7-44EF-A4B5-B80A9274CC42}" dt="2020-01-24T08:09:04.233" v="2253" actId="571"/>
          <ac:spMkLst>
            <pc:docMk/>
            <pc:sldMk cId="1705353902" sldId="282"/>
            <ac:spMk id="33" creationId="{5306D662-7AD8-4DC2-8DF5-0865311B9038}"/>
          </ac:spMkLst>
        </pc:spChg>
        <pc:spChg chg="add mod">
          <ac:chgData name="김 승빈" userId="352d81a3ef8732fd" providerId="LiveId" clId="{AD29798A-BFE7-44EF-A4B5-B80A9274CC42}" dt="2020-01-24T08:09:02.808" v="2252" actId="571"/>
          <ac:spMkLst>
            <pc:docMk/>
            <pc:sldMk cId="1705353902" sldId="282"/>
            <ac:spMk id="34" creationId="{428D2CAC-7069-415B-BC7B-85D0587E9079}"/>
          </ac:spMkLst>
        </pc:spChg>
        <pc:spChg chg="add del mod topLvl">
          <ac:chgData name="김 승빈" userId="352d81a3ef8732fd" providerId="LiveId" clId="{AD29798A-BFE7-44EF-A4B5-B80A9274CC42}" dt="2020-01-24T08:18:36.693" v="2358" actId="478"/>
          <ac:spMkLst>
            <pc:docMk/>
            <pc:sldMk cId="1705353902" sldId="282"/>
            <ac:spMk id="35" creationId="{525ED66F-9C8E-49F0-8C9A-A4461D6D3F82}"/>
          </ac:spMkLst>
        </pc:spChg>
        <pc:spChg chg="add del mod topLvl">
          <ac:chgData name="김 승빈" userId="352d81a3ef8732fd" providerId="LiveId" clId="{AD29798A-BFE7-44EF-A4B5-B80A9274CC42}" dt="2020-01-24T08:18:37.630" v="2359" actId="478"/>
          <ac:spMkLst>
            <pc:docMk/>
            <pc:sldMk cId="1705353902" sldId="282"/>
            <ac:spMk id="36" creationId="{D444B84E-6F86-4D87-B6D6-75643038A219}"/>
          </ac:spMkLst>
        </pc:spChg>
        <pc:spChg chg="del mod">
          <ac:chgData name="김 승빈" userId="352d81a3ef8732fd" providerId="LiveId" clId="{AD29798A-BFE7-44EF-A4B5-B80A9274CC42}" dt="2020-01-24T08:02:04.840" v="2173" actId="478"/>
          <ac:spMkLst>
            <pc:docMk/>
            <pc:sldMk cId="1705353902" sldId="282"/>
            <ac:spMk id="49" creationId="{6B4216FE-2577-475B-A0E2-8EADBC84330D}"/>
          </ac:spMkLst>
        </pc:spChg>
        <pc:spChg chg="del">
          <ac:chgData name="김 승빈" userId="352d81a3ef8732fd" providerId="LiveId" clId="{AD29798A-BFE7-44EF-A4B5-B80A9274CC42}" dt="2020-01-24T07:59:55.954" v="2146" actId="478"/>
          <ac:spMkLst>
            <pc:docMk/>
            <pc:sldMk cId="1705353902" sldId="282"/>
            <ac:spMk id="50" creationId="{0F9382F0-46EA-454E-9D8E-635B06E7EB36}"/>
          </ac:spMkLst>
        </pc:spChg>
        <pc:grpChg chg="add del mod topLvl">
          <ac:chgData name="김 승빈" userId="352d81a3ef8732fd" providerId="LiveId" clId="{AD29798A-BFE7-44EF-A4B5-B80A9274CC42}" dt="2020-01-24T08:03:48.173" v="2192" actId="165"/>
          <ac:grpSpMkLst>
            <pc:docMk/>
            <pc:sldMk cId="1705353902" sldId="282"/>
            <ac:grpSpMk id="3" creationId="{B2AF1AF8-E7F9-4640-8FBA-18DE3167C6B7}"/>
          </ac:grpSpMkLst>
        </pc:grpChg>
        <pc:grpChg chg="add del mod">
          <ac:chgData name="김 승빈" userId="352d81a3ef8732fd" providerId="LiveId" clId="{AD29798A-BFE7-44EF-A4B5-B80A9274CC42}" dt="2020-01-24T08:03:43.787" v="2191" actId="165"/>
          <ac:grpSpMkLst>
            <pc:docMk/>
            <pc:sldMk cId="1705353902" sldId="282"/>
            <ac:grpSpMk id="6" creationId="{D081C1EF-7CD2-4EDD-8E1D-4E203E5F3F20}"/>
          </ac:grpSpMkLst>
        </pc:grpChg>
        <pc:grpChg chg="add mod">
          <ac:chgData name="김 승빈" userId="352d81a3ef8732fd" providerId="LiveId" clId="{AD29798A-BFE7-44EF-A4B5-B80A9274CC42}" dt="2020-01-24T08:06:55.556" v="2230" actId="1076"/>
          <ac:grpSpMkLst>
            <pc:docMk/>
            <pc:sldMk cId="1705353902" sldId="282"/>
            <ac:grpSpMk id="9" creationId="{E24703D4-AF4E-43EF-B064-0D82DF2DDA31}"/>
          </ac:grpSpMkLst>
        </pc:grpChg>
        <pc:grpChg chg="del">
          <ac:chgData name="김 승빈" userId="352d81a3ef8732fd" providerId="LiveId" clId="{AD29798A-BFE7-44EF-A4B5-B80A9274CC42}" dt="2020-01-24T07:58:23.785" v="2135" actId="478"/>
          <ac:grpSpMkLst>
            <pc:docMk/>
            <pc:sldMk cId="1705353902" sldId="282"/>
            <ac:grpSpMk id="12" creationId="{607831B8-0D30-4C36-A5DE-ABC31C9924DE}"/>
          </ac:grpSpMkLst>
        </pc:grpChg>
        <pc:grpChg chg="add mod">
          <ac:chgData name="김 승빈" userId="352d81a3ef8732fd" providerId="LiveId" clId="{AD29798A-BFE7-44EF-A4B5-B80A9274CC42}" dt="2020-01-24T08:18:45.770" v="2360" actId="1076"/>
          <ac:grpSpMkLst>
            <pc:docMk/>
            <pc:sldMk cId="1705353902" sldId="282"/>
            <ac:grpSpMk id="13" creationId="{C4CBB59D-26A9-4427-BC81-CF630F4A0AFD}"/>
          </ac:grpSpMkLst>
        </pc:grpChg>
        <pc:grpChg chg="add del mod">
          <ac:chgData name="김 승빈" userId="352d81a3ef8732fd" providerId="LiveId" clId="{AD29798A-BFE7-44EF-A4B5-B80A9274CC42}" dt="2020-01-24T08:14:16.085" v="2287" actId="165"/>
          <ac:grpSpMkLst>
            <pc:docMk/>
            <pc:sldMk cId="1705353902" sldId="282"/>
            <ac:grpSpMk id="31" creationId="{64180281-7B6D-413A-8ED6-38F11AADEBA4}"/>
          </ac:grpSpMkLst>
        </pc:grpChg>
      </pc:sldChg>
      <pc:sldChg chg="addSp delSp modSp add delAnim modAnim modNotesTx">
        <pc:chgData name="김 승빈" userId="352d81a3ef8732fd" providerId="LiveId" clId="{AD29798A-BFE7-44EF-A4B5-B80A9274CC42}" dt="2020-01-25T08:13:07.949" v="5165" actId="20577"/>
        <pc:sldMkLst>
          <pc:docMk/>
          <pc:sldMk cId="356473430" sldId="283"/>
        </pc:sldMkLst>
        <pc:spChg chg="mod">
          <ac:chgData name="김 승빈" userId="352d81a3ef8732fd" providerId="LiveId" clId="{AD29798A-BFE7-44EF-A4B5-B80A9274CC42}" dt="2020-01-25T06:42:49.498" v="2998" actId="20577"/>
          <ac:spMkLst>
            <pc:docMk/>
            <pc:sldMk cId="356473430" sldId="283"/>
            <ac:spMk id="16" creationId="{00000000-0000-0000-0000-000000000000}"/>
          </ac:spMkLst>
        </pc:spChg>
        <pc:spChg chg="mod">
          <ac:chgData name="김 승빈" userId="352d81a3ef8732fd" providerId="LiveId" clId="{AD29798A-BFE7-44EF-A4B5-B80A9274CC42}" dt="2020-01-24T08:12:12.545" v="2279" actId="20577"/>
          <ac:spMkLst>
            <pc:docMk/>
            <pc:sldMk cId="356473430" sldId="283"/>
            <ac:spMk id="17" creationId="{C47D529D-7CFA-4431-BB84-3770E7801C9A}"/>
          </ac:spMkLst>
        </pc:spChg>
        <pc:spChg chg="mod">
          <ac:chgData name="김 승빈" userId="352d81a3ef8732fd" providerId="LiveId" clId="{AD29798A-BFE7-44EF-A4B5-B80A9274CC42}" dt="2020-01-24T08:12:15.319" v="2281" actId="20577"/>
          <ac:spMkLst>
            <pc:docMk/>
            <pc:sldMk cId="356473430" sldId="283"/>
            <ac:spMk id="21" creationId="{EADE9E33-9F85-4A89-A712-FCDAFE589F6A}"/>
          </ac:spMkLst>
        </pc:spChg>
        <pc:spChg chg="mod">
          <ac:chgData name="김 승빈" userId="352d81a3ef8732fd" providerId="LiveId" clId="{AD29798A-BFE7-44EF-A4B5-B80A9274CC42}" dt="2020-01-24T08:12:18.220" v="2283" actId="20577"/>
          <ac:spMkLst>
            <pc:docMk/>
            <pc:sldMk cId="356473430" sldId="283"/>
            <ac:spMk id="22" creationId="{2AB90360-5DB4-46BF-AB66-BE1851174593}"/>
          </ac:spMkLst>
        </pc:spChg>
        <pc:spChg chg="mod">
          <ac:chgData name="김 승빈" userId="352d81a3ef8732fd" providerId="LiveId" clId="{AD29798A-BFE7-44EF-A4B5-B80A9274CC42}" dt="2020-01-24T08:12:21.445" v="2284" actId="20577"/>
          <ac:spMkLst>
            <pc:docMk/>
            <pc:sldMk cId="356473430" sldId="283"/>
            <ac:spMk id="23" creationId="{D785B455-B9EA-4FB4-B6E3-55FA4C54C16E}"/>
          </ac:spMkLst>
        </pc:spChg>
        <pc:spChg chg="add del mod">
          <ac:chgData name="김 승빈" userId="352d81a3ef8732fd" providerId="LiveId" clId="{AD29798A-BFE7-44EF-A4B5-B80A9274CC42}" dt="2020-01-24T08:15:59.575" v="2302" actId="478"/>
          <ac:spMkLst>
            <pc:docMk/>
            <pc:sldMk cId="356473430" sldId="283"/>
            <ac:spMk id="32" creationId="{54B0259D-73A3-47E2-94C0-0687CA472EB3}"/>
          </ac:spMkLst>
        </pc:spChg>
        <pc:spChg chg="add mod">
          <ac:chgData name="김 승빈" userId="352d81a3ef8732fd" providerId="LiveId" clId="{AD29798A-BFE7-44EF-A4B5-B80A9274CC42}" dt="2020-01-24T08:44:24.369" v="2620"/>
          <ac:spMkLst>
            <pc:docMk/>
            <pc:sldMk cId="356473430" sldId="283"/>
            <ac:spMk id="33" creationId="{9EEEE523-B9AE-4139-A373-B49C0BC5D326}"/>
          </ac:spMkLst>
        </pc:spChg>
        <pc:grpChg chg="del">
          <ac:chgData name="김 승빈" userId="352d81a3ef8732fd" providerId="LiveId" clId="{AD29798A-BFE7-44EF-A4B5-B80A9274CC42}" dt="2020-01-24T08:11:36.860" v="2271" actId="478"/>
          <ac:grpSpMkLst>
            <pc:docMk/>
            <pc:sldMk cId="356473430" sldId="283"/>
            <ac:grpSpMk id="13" creationId="{C4CBB59D-26A9-4427-BC81-CF630F4A0AFD}"/>
          </ac:grpSpMkLst>
        </pc:grpChg>
        <pc:grpChg chg="del">
          <ac:chgData name="김 승빈" userId="352d81a3ef8732fd" providerId="LiveId" clId="{AD29798A-BFE7-44EF-A4B5-B80A9274CC42}" dt="2020-01-24T08:11:33.248" v="2270" actId="478"/>
          <ac:grpSpMkLst>
            <pc:docMk/>
            <pc:sldMk cId="356473430" sldId="283"/>
            <ac:grpSpMk id="31" creationId="{64180281-7B6D-413A-8ED6-38F11AADEBA4}"/>
          </ac:grpSpMkLst>
        </pc:grpChg>
      </pc:sldChg>
      <pc:sldChg chg="addSp delSp modSp add delAnim modAnim">
        <pc:chgData name="김 승빈" userId="352d81a3ef8732fd" providerId="LiveId" clId="{AD29798A-BFE7-44EF-A4B5-B80A9274CC42}" dt="2020-01-25T06:42:46.494" v="2996" actId="20577"/>
        <pc:sldMkLst>
          <pc:docMk/>
          <pc:sldMk cId="48269078" sldId="284"/>
        </pc:sldMkLst>
        <pc:spChg chg="add mod">
          <ac:chgData name="김 승빈" userId="352d81a3ef8732fd" providerId="LiveId" clId="{AD29798A-BFE7-44EF-A4B5-B80A9274CC42}" dt="2020-01-24T08:33:29.636" v="2496" actId="207"/>
          <ac:spMkLst>
            <pc:docMk/>
            <pc:sldMk cId="48269078" sldId="284"/>
            <ac:spMk id="3" creationId="{00D45A73-78A4-490A-BEE5-0E3D841AE4ED}"/>
          </ac:spMkLst>
        </pc:spChg>
        <pc:spChg chg="del">
          <ac:chgData name="김 승빈" userId="352d81a3ef8732fd" providerId="LiveId" clId="{AD29798A-BFE7-44EF-A4B5-B80A9274CC42}" dt="2020-01-24T08:30:34.015" v="2470" actId="478"/>
          <ac:spMkLst>
            <pc:docMk/>
            <pc:sldMk cId="48269078" sldId="284"/>
            <ac:spMk id="11" creationId="{5BC4170C-EC61-448A-9326-2D7C4AF49138}"/>
          </ac:spMkLst>
        </pc:spChg>
        <pc:spChg chg="mod">
          <ac:chgData name="김 승빈" userId="352d81a3ef8732fd" providerId="LiveId" clId="{AD29798A-BFE7-44EF-A4B5-B80A9274CC42}" dt="2020-01-25T06:42:46.494" v="2996" actId="20577"/>
          <ac:spMkLst>
            <pc:docMk/>
            <pc:sldMk cId="48269078" sldId="284"/>
            <ac:spMk id="16" creationId="{00000000-0000-0000-0000-000000000000}"/>
          </ac:spMkLst>
        </pc:spChg>
        <pc:spChg chg="add mod">
          <ac:chgData name="김 승빈" userId="352d81a3ef8732fd" providerId="LiveId" clId="{AD29798A-BFE7-44EF-A4B5-B80A9274CC42}" dt="2020-01-24T08:33:29.636" v="2496" actId="207"/>
          <ac:spMkLst>
            <pc:docMk/>
            <pc:sldMk cId="48269078" sldId="284"/>
            <ac:spMk id="31" creationId="{00D4A218-47FA-4AFB-8EE7-84A8B68BBCEA}"/>
          </ac:spMkLst>
        </pc:spChg>
        <pc:spChg chg="add mod">
          <ac:chgData name="김 승빈" userId="352d81a3ef8732fd" providerId="LiveId" clId="{AD29798A-BFE7-44EF-A4B5-B80A9274CC42}" dt="2020-01-24T08:33:29.636" v="2496" actId="207"/>
          <ac:spMkLst>
            <pc:docMk/>
            <pc:sldMk cId="48269078" sldId="284"/>
            <ac:spMk id="32" creationId="{F1154CA9-6AD5-49EF-B990-A03FB8AB62A9}"/>
          </ac:spMkLst>
        </pc:spChg>
        <pc:spChg chg="del">
          <ac:chgData name="김 승빈" userId="352d81a3ef8732fd" providerId="LiveId" clId="{AD29798A-BFE7-44EF-A4B5-B80A9274CC42}" dt="2020-01-24T08:30:34.015" v="2470" actId="478"/>
          <ac:spMkLst>
            <pc:docMk/>
            <pc:sldMk cId="48269078" sldId="284"/>
            <ac:spMk id="35" creationId="{525ED66F-9C8E-49F0-8C9A-A4461D6D3F82}"/>
          </ac:spMkLst>
        </pc:spChg>
        <pc:spChg chg="del">
          <ac:chgData name="김 승빈" userId="352d81a3ef8732fd" providerId="LiveId" clId="{AD29798A-BFE7-44EF-A4B5-B80A9274CC42}" dt="2020-01-24T08:30:34.015" v="2470" actId="478"/>
          <ac:spMkLst>
            <pc:docMk/>
            <pc:sldMk cId="48269078" sldId="284"/>
            <ac:spMk id="36" creationId="{D444B84E-6F86-4D87-B6D6-75643038A219}"/>
          </ac:spMkLst>
        </pc:spChg>
      </pc:sldChg>
      <pc:sldChg chg="addSp delSp modSp add delAnim modAnim">
        <pc:chgData name="김 승빈" userId="352d81a3ef8732fd" providerId="LiveId" clId="{AD29798A-BFE7-44EF-A4B5-B80A9274CC42}" dt="2020-01-25T06:42:38.497" v="2994" actId="20577"/>
        <pc:sldMkLst>
          <pc:docMk/>
          <pc:sldMk cId="1213147544" sldId="285"/>
        </pc:sldMkLst>
        <pc:spChg chg="mod">
          <ac:chgData name="김 승빈" userId="352d81a3ef8732fd" providerId="LiveId" clId="{AD29798A-BFE7-44EF-A4B5-B80A9274CC42}" dt="2020-01-25T06:42:38.497" v="2994" actId="20577"/>
          <ac:spMkLst>
            <pc:docMk/>
            <pc:sldMk cId="1213147544" sldId="285"/>
            <ac:spMk id="16" creationId="{00000000-0000-0000-0000-000000000000}"/>
          </ac:spMkLst>
        </pc:spChg>
        <pc:spChg chg="mod">
          <ac:chgData name="김 승빈" userId="352d81a3ef8732fd" providerId="LiveId" clId="{AD29798A-BFE7-44EF-A4B5-B80A9274CC42}" dt="2020-01-24T08:19:27.141" v="2371" actId="20577"/>
          <ac:spMkLst>
            <pc:docMk/>
            <pc:sldMk cId="1213147544" sldId="285"/>
            <ac:spMk id="23" creationId="{D785B455-B9EA-4FB4-B6E3-55FA4C54C16E}"/>
          </ac:spMkLst>
        </pc:spChg>
        <pc:spChg chg="add mod">
          <ac:chgData name="김 승빈" userId="352d81a3ef8732fd" providerId="LiveId" clId="{AD29798A-BFE7-44EF-A4B5-B80A9274CC42}" dt="2020-01-24T08:19:49.616" v="2423"/>
          <ac:spMkLst>
            <pc:docMk/>
            <pc:sldMk cId="1213147544" sldId="285"/>
            <ac:spMk id="31" creationId="{B1319B9B-BE9C-46BD-96A1-ABDDE846500B}"/>
          </ac:spMkLst>
        </pc:spChg>
        <pc:grpChg chg="del">
          <ac:chgData name="김 승빈" userId="352d81a3ef8732fd" providerId="LiveId" clId="{AD29798A-BFE7-44EF-A4B5-B80A9274CC42}" dt="2020-01-24T08:19:22.344" v="2368" actId="478"/>
          <ac:grpSpMkLst>
            <pc:docMk/>
            <pc:sldMk cId="1213147544" sldId="285"/>
            <ac:grpSpMk id="13" creationId="{C4CBB59D-26A9-4427-BC81-CF630F4A0AFD}"/>
          </ac:grpSpMkLst>
        </pc:grpChg>
      </pc:sldChg>
      <pc:sldChg chg="del">
        <pc:chgData name="김 승빈" userId="352d81a3ef8732fd" providerId="LiveId" clId="{AD29798A-BFE7-44EF-A4B5-B80A9274CC42}" dt="2020-01-24T07:12:59.491" v="1102" actId="47"/>
        <pc:sldMkLst>
          <pc:docMk/>
          <pc:sldMk cId="2240555967" sldId="285"/>
        </pc:sldMkLst>
      </pc:sldChg>
      <pc:sldChg chg="addSp delSp modSp add modAnim">
        <pc:chgData name="김 승빈" userId="352d81a3ef8732fd" providerId="LiveId" clId="{AD29798A-BFE7-44EF-A4B5-B80A9274CC42}" dt="2020-01-25T06:59:03.816" v="3434"/>
        <pc:sldMkLst>
          <pc:docMk/>
          <pc:sldMk cId="1706400453" sldId="286"/>
        </pc:sldMkLst>
        <pc:spChg chg="mod">
          <ac:chgData name="김 승빈" userId="352d81a3ef8732fd" providerId="LiveId" clId="{AD29798A-BFE7-44EF-A4B5-B80A9274CC42}" dt="2020-01-25T06:42:52.511" v="3000" actId="20577"/>
          <ac:spMkLst>
            <pc:docMk/>
            <pc:sldMk cId="1706400453" sldId="286"/>
            <ac:spMk id="16" creationId="{00000000-0000-0000-0000-000000000000}"/>
          </ac:spMkLst>
        </pc:spChg>
        <pc:spChg chg="add del mod topLvl">
          <ac:chgData name="김 승빈" userId="352d81a3ef8732fd" providerId="LiveId" clId="{AD29798A-BFE7-44EF-A4B5-B80A9274CC42}" dt="2020-01-24T08:27:30.502" v="2442" actId="478"/>
          <ac:spMkLst>
            <pc:docMk/>
            <pc:sldMk cId="1706400453" sldId="286"/>
            <ac:spMk id="30" creationId="{64F78112-D1F2-49B9-AD7D-8F3D6AEE6C7B}"/>
          </ac:spMkLst>
        </pc:spChg>
        <pc:spChg chg="mod topLvl">
          <ac:chgData name="김 승빈" userId="352d81a3ef8732fd" providerId="LiveId" clId="{AD29798A-BFE7-44EF-A4B5-B80A9274CC42}" dt="2020-01-24T08:27:15.136" v="2438" actId="688"/>
          <ac:spMkLst>
            <pc:docMk/>
            <pc:sldMk cId="1706400453" sldId="286"/>
            <ac:spMk id="31" creationId="{54DADE2F-C80A-4516-8976-B4C82C929AD4}"/>
          </ac:spMkLst>
        </pc:spChg>
        <pc:spChg chg="del">
          <ac:chgData name="김 승빈" userId="352d81a3ef8732fd" providerId="LiveId" clId="{AD29798A-BFE7-44EF-A4B5-B80A9274CC42}" dt="2020-01-24T08:25:11.338" v="2427" actId="478"/>
          <ac:spMkLst>
            <pc:docMk/>
            <pc:sldMk cId="1706400453" sldId="286"/>
            <ac:spMk id="33" creationId="{9EEEE523-B9AE-4139-A373-B49C0BC5D326}"/>
          </ac:spMkLst>
        </pc:spChg>
        <pc:grpChg chg="add del">
          <ac:chgData name="김 승빈" userId="352d81a3ef8732fd" providerId="LiveId" clId="{AD29798A-BFE7-44EF-A4B5-B80A9274CC42}" dt="2020-01-24T08:25:23.505" v="2428" actId="165"/>
          <ac:grpSpMkLst>
            <pc:docMk/>
            <pc:sldMk cId="1706400453" sldId="286"/>
            <ac:grpSpMk id="20" creationId="{7E8CBC91-BE9F-4636-9382-7AE04341961E}"/>
          </ac:grpSpMkLst>
        </pc:grpChg>
      </pc:sldChg>
      <pc:sldChg chg="addSp delSp modSp add modAnim">
        <pc:chgData name="김 승빈" userId="352d81a3ef8732fd" providerId="LiveId" clId="{AD29798A-BFE7-44EF-A4B5-B80A9274CC42}" dt="2020-01-25T06:42:55.670" v="3002" actId="20577"/>
        <pc:sldMkLst>
          <pc:docMk/>
          <pc:sldMk cId="2343510693" sldId="287"/>
        </pc:sldMkLst>
        <pc:spChg chg="add del mod">
          <ac:chgData name="김 승빈" userId="352d81a3ef8732fd" providerId="LiveId" clId="{AD29798A-BFE7-44EF-A4B5-B80A9274CC42}" dt="2020-01-24T08:30:02.756" v="2466" actId="478"/>
          <ac:spMkLst>
            <pc:docMk/>
            <pc:sldMk cId="2343510693" sldId="287"/>
            <ac:spMk id="3" creationId="{D2915936-E5E8-4A4A-9BB5-A901F863658B}"/>
          </ac:spMkLst>
        </pc:spChg>
        <pc:spChg chg="add mod">
          <ac:chgData name="김 승빈" userId="352d81a3ef8732fd" providerId="LiveId" clId="{AD29798A-BFE7-44EF-A4B5-B80A9274CC42}" dt="2020-01-24T08:34:58.846" v="2514" actId="14100"/>
          <ac:spMkLst>
            <pc:docMk/>
            <pc:sldMk cId="2343510693" sldId="287"/>
            <ac:spMk id="5" creationId="{727C91B2-D04B-4F8E-860E-CF89D160A144}"/>
          </ac:spMkLst>
        </pc:spChg>
        <pc:spChg chg="mod">
          <ac:chgData name="김 승빈" userId="352d81a3ef8732fd" providerId="LiveId" clId="{AD29798A-BFE7-44EF-A4B5-B80A9274CC42}" dt="2020-01-25T06:42:55.670" v="3002" actId="20577"/>
          <ac:spMkLst>
            <pc:docMk/>
            <pc:sldMk cId="2343510693" sldId="287"/>
            <ac:spMk id="16" creationId="{00000000-0000-0000-0000-000000000000}"/>
          </ac:spMkLst>
        </pc:spChg>
        <pc:spChg chg="mod">
          <ac:chgData name="김 승빈" userId="352d81a3ef8732fd" providerId="LiveId" clId="{AD29798A-BFE7-44EF-A4B5-B80A9274CC42}" dt="2020-01-24T08:27:37.652" v="2443" actId="20577"/>
          <ac:spMkLst>
            <pc:docMk/>
            <pc:sldMk cId="2343510693" sldId="287"/>
            <ac:spMk id="17" creationId="{C47D529D-7CFA-4431-BB84-3770E7801C9A}"/>
          </ac:spMkLst>
        </pc:spChg>
        <pc:spChg chg="mod">
          <ac:chgData name="김 승빈" userId="352d81a3ef8732fd" providerId="LiveId" clId="{AD29798A-BFE7-44EF-A4B5-B80A9274CC42}" dt="2020-01-24T08:46:30.303" v="2621" actId="164"/>
          <ac:spMkLst>
            <pc:docMk/>
            <pc:sldMk cId="2343510693" sldId="287"/>
            <ac:spMk id="30" creationId="{64F78112-D1F2-49B9-AD7D-8F3D6AEE6C7B}"/>
          </ac:spMkLst>
        </pc:spChg>
        <pc:spChg chg="mod">
          <ac:chgData name="김 승빈" userId="352d81a3ef8732fd" providerId="LiveId" clId="{AD29798A-BFE7-44EF-A4B5-B80A9274CC42}" dt="2020-01-24T08:46:30.303" v="2621" actId="164"/>
          <ac:spMkLst>
            <pc:docMk/>
            <pc:sldMk cId="2343510693" sldId="287"/>
            <ac:spMk id="31" creationId="{54DADE2F-C80A-4516-8976-B4C82C929AD4}"/>
          </ac:spMkLst>
        </pc:spChg>
        <pc:spChg chg="add del mod">
          <ac:chgData name="김 승빈" userId="352d81a3ef8732fd" providerId="LiveId" clId="{AD29798A-BFE7-44EF-A4B5-B80A9274CC42}" dt="2020-01-24T08:28:54.585" v="2451" actId="478"/>
          <ac:spMkLst>
            <pc:docMk/>
            <pc:sldMk cId="2343510693" sldId="287"/>
            <ac:spMk id="32" creationId="{922626E4-0F68-4890-AC90-0356AF048ED2}"/>
          </ac:spMkLst>
        </pc:spChg>
        <pc:spChg chg="add del mod">
          <ac:chgData name="김 승빈" userId="352d81a3ef8732fd" providerId="LiveId" clId="{AD29798A-BFE7-44EF-A4B5-B80A9274CC42}" dt="2020-01-24T08:28:54.585" v="2451" actId="478"/>
          <ac:spMkLst>
            <pc:docMk/>
            <pc:sldMk cId="2343510693" sldId="287"/>
            <ac:spMk id="33" creationId="{52B8315E-031F-4B48-A97E-F809E2FB1A3C}"/>
          </ac:spMkLst>
        </pc:spChg>
        <pc:spChg chg="add del mod">
          <ac:chgData name="김 승빈" userId="352d81a3ef8732fd" providerId="LiveId" clId="{AD29798A-BFE7-44EF-A4B5-B80A9274CC42}" dt="2020-01-24T08:28:54.585" v="2451" actId="478"/>
          <ac:spMkLst>
            <pc:docMk/>
            <pc:sldMk cId="2343510693" sldId="287"/>
            <ac:spMk id="34" creationId="{B99F8BB5-E407-4EA6-925D-EE94A4931FB6}"/>
          </ac:spMkLst>
        </pc:spChg>
        <pc:spChg chg="add mod">
          <ac:chgData name="김 승빈" userId="352d81a3ef8732fd" providerId="LiveId" clId="{AD29798A-BFE7-44EF-A4B5-B80A9274CC42}" dt="2020-01-24T08:34:51.827" v="2513" actId="571"/>
          <ac:spMkLst>
            <pc:docMk/>
            <pc:sldMk cId="2343510693" sldId="287"/>
            <ac:spMk id="35" creationId="{EAC9268A-B103-4997-932B-6C20ECB83D59}"/>
          </ac:spMkLst>
        </pc:spChg>
        <pc:spChg chg="add mod">
          <ac:chgData name="김 승빈" userId="352d81a3ef8732fd" providerId="LiveId" clId="{AD29798A-BFE7-44EF-A4B5-B80A9274CC42}" dt="2020-01-24T08:34:51.511" v="2512" actId="571"/>
          <ac:spMkLst>
            <pc:docMk/>
            <pc:sldMk cId="2343510693" sldId="287"/>
            <ac:spMk id="36" creationId="{558AC030-DF73-4F62-B541-3B088125F965}"/>
          </ac:spMkLst>
        </pc:spChg>
        <pc:spChg chg="add mod">
          <ac:chgData name="김 승빈" userId="352d81a3ef8732fd" providerId="LiveId" clId="{AD29798A-BFE7-44EF-A4B5-B80A9274CC42}" dt="2020-01-24T08:35:07.388" v="2515" actId="571"/>
          <ac:spMkLst>
            <pc:docMk/>
            <pc:sldMk cId="2343510693" sldId="287"/>
            <ac:spMk id="37" creationId="{EFA97724-AA02-40FD-B7F0-53CD14C510FC}"/>
          </ac:spMkLst>
        </pc:spChg>
        <pc:spChg chg="add mod">
          <ac:chgData name="김 승빈" userId="352d81a3ef8732fd" providerId="LiveId" clId="{AD29798A-BFE7-44EF-A4B5-B80A9274CC42}" dt="2020-01-24T08:35:12.801" v="2516" actId="571"/>
          <ac:spMkLst>
            <pc:docMk/>
            <pc:sldMk cId="2343510693" sldId="287"/>
            <ac:spMk id="38" creationId="{0D7FDE0B-56A6-49CD-AA11-95A804CBE2C1}"/>
          </ac:spMkLst>
        </pc:spChg>
        <pc:grpChg chg="add mod">
          <ac:chgData name="김 승빈" userId="352d81a3ef8732fd" providerId="LiveId" clId="{AD29798A-BFE7-44EF-A4B5-B80A9274CC42}" dt="2020-01-24T08:46:30.303" v="2621" actId="164"/>
          <ac:grpSpMkLst>
            <pc:docMk/>
            <pc:sldMk cId="2343510693" sldId="287"/>
            <ac:grpSpMk id="6" creationId="{49AED2CE-2DC6-48BD-A305-30C3C4DF894B}"/>
          </ac:grpSpMkLst>
        </pc:grpChg>
      </pc:sldChg>
      <pc:sldChg chg="del">
        <pc:chgData name="김 승빈" userId="352d81a3ef8732fd" providerId="LiveId" clId="{AD29798A-BFE7-44EF-A4B5-B80A9274CC42}" dt="2020-01-24T07:12:55.330" v="1096" actId="47"/>
        <pc:sldMkLst>
          <pc:docMk/>
          <pc:sldMk cId="2508505265" sldId="287"/>
        </pc:sldMkLst>
      </pc:sldChg>
      <pc:sldChg chg="del">
        <pc:chgData name="김 승빈" userId="352d81a3ef8732fd" providerId="LiveId" clId="{AD29798A-BFE7-44EF-A4B5-B80A9274CC42}" dt="2020-01-24T07:12:53.583" v="1094" actId="47"/>
        <pc:sldMkLst>
          <pc:docMk/>
          <pc:sldMk cId="2447289941" sldId="288"/>
        </pc:sldMkLst>
      </pc:sldChg>
      <pc:sldChg chg="addSp delSp modSp add delAnim">
        <pc:chgData name="김 승빈" userId="352d81a3ef8732fd" providerId="LiveId" clId="{AD29798A-BFE7-44EF-A4B5-B80A9274CC42}" dt="2020-01-25T06:42:58.855" v="3004" actId="20577"/>
        <pc:sldMkLst>
          <pc:docMk/>
          <pc:sldMk cId="2910830119" sldId="288"/>
        </pc:sldMkLst>
        <pc:spChg chg="del">
          <ac:chgData name="김 승빈" userId="352d81a3ef8732fd" providerId="LiveId" clId="{AD29798A-BFE7-44EF-A4B5-B80A9274CC42}" dt="2020-01-24T08:35:35.619" v="2524" actId="478"/>
          <ac:spMkLst>
            <pc:docMk/>
            <pc:sldMk cId="2910830119" sldId="288"/>
            <ac:spMk id="5" creationId="{727C91B2-D04B-4F8E-860E-CF89D160A144}"/>
          </ac:spMkLst>
        </pc:spChg>
        <pc:spChg chg="mod">
          <ac:chgData name="김 승빈" userId="352d81a3ef8732fd" providerId="LiveId" clId="{AD29798A-BFE7-44EF-A4B5-B80A9274CC42}" dt="2020-01-25T06:42:58.855" v="3004" actId="20577"/>
          <ac:spMkLst>
            <pc:docMk/>
            <pc:sldMk cId="2910830119" sldId="288"/>
            <ac:spMk id="16" creationId="{00000000-0000-0000-0000-000000000000}"/>
          </ac:spMkLst>
        </pc:spChg>
        <pc:spChg chg="mod">
          <ac:chgData name="김 승빈" userId="352d81a3ef8732fd" providerId="LiveId" clId="{AD29798A-BFE7-44EF-A4B5-B80A9274CC42}" dt="2020-01-24T08:35:45.821" v="2529" actId="20577"/>
          <ac:spMkLst>
            <pc:docMk/>
            <pc:sldMk cId="2910830119" sldId="288"/>
            <ac:spMk id="17" creationId="{C47D529D-7CFA-4431-BB84-3770E7801C9A}"/>
          </ac:spMkLst>
        </pc:spChg>
        <pc:spChg chg="mod">
          <ac:chgData name="김 승빈" userId="352d81a3ef8732fd" providerId="LiveId" clId="{AD29798A-BFE7-44EF-A4B5-B80A9274CC42}" dt="2020-01-24T08:35:48.172" v="2530" actId="20577"/>
          <ac:spMkLst>
            <pc:docMk/>
            <pc:sldMk cId="2910830119" sldId="288"/>
            <ac:spMk id="21" creationId="{EADE9E33-9F85-4A89-A712-FCDAFE589F6A}"/>
          </ac:spMkLst>
        </pc:spChg>
        <pc:spChg chg="mod">
          <ac:chgData name="김 승빈" userId="352d81a3ef8732fd" providerId="LiveId" clId="{AD29798A-BFE7-44EF-A4B5-B80A9274CC42}" dt="2020-01-24T08:35:49.847" v="2531" actId="20577"/>
          <ac:spMkLst>
            <pc:docMk/>
            <pc:sldMk cId="2910830119" sldId="288"/>
            <ac:spMk id="22" creationId="{2AB90360-5DB4-46BF-AB66-BE1851174593}"/>
          </ac:spMkLst>
        </pc:spChg>
        <pc:spChg chg="mod">
          <ac:chgData name="김 승빈" userId="352d81a3ef8732fd" providerId="LiveId" clId="{AD29798A-BFE7-44EF-A4B5-B80A9274CC42}" dt="2020-01-24T08:35:51.600" v="2532" actId="20577"/>
          <ac:spMkLst>
            <pc:docMk/>
            <pc:sldMk cId="2910830119" sldId="288"/>
            <ac:spMk id="23" creationId="{D785B455-B9EA-4FB4-B6E3-55FA4C54C16E}"/>
          </ac:spMkLst>
        </pc:spChg>
        <pc:spChg chg="del">
          <ac:chgData name="김 승빈" userId="352d81a3ef8732fd" providerId="LiveId" clId="{AD29798A-BFE7-44EF-A4B5-B80A9274CC42}" dt="2020-01-24T08:35:39.795" v="2526" actId="478"/>
          <ac:spMkLst>
            <pc:docMk/>
            <pc:sldMk cId="2910830119" sldId="288"/>
            <ac:spMk id="30" creationId="{64F78112-D1F2-49B9-AD7D-8F3D6AEE6C7B}"/>
          </ac:spMkLst>
        </pc:spChg>
        <pc:spChg chg="del">
          <ac:chgData name="김 승빈" userId="352d81a3ef8732fd" providerId="LiveId" clId="{AD29798A-BFE7-44EF-A4B5-B80A9274CC42}" dt="2020-01-24T08:35:38.750" v="2525" actId="478"/>
          <ac:spMkLst>
            <pc:docMk/>
            <pc:sldMk cId="2910830119" sldId="288"/>
            <ac:spMk id="31" creationId="{54DADE2F-C80A-4516-8976-B4C82C929AD4}"/>
          </ac:spMkLst>
        </pc:spChg>
        <pc:spChg chg="add mod">
          <ac:chgData name="김 승빈" userId="352d81a3ef8732fd" providerId="LiveId" clId="{AD29798A-BFE7-44EF-A4B5-B80A9274CC42}" dt="2020-01-24T08:44:21.651" v="2609"/>
          <ac:spMkLst>
            <pc:docMk/>
            <pc:sldMk cId="2910830119" sldId="288"/>
            <ac:spMk id="32" creationId="{8FC81BF7-1B0F-450E-ABBF-993D02640FE1}"/>
          </ac:spMkLst>
        </pc:spChg>
        <pc:spChg chg="del">
          <ac:chgData name="김 승빈" userId="352d81a3ef8732fd" providerId="LiveId" clId="{AD29798A-BFE7-44EF-A4B5-B80A9274CC42}" dt="2020-01-24T08:35:35.619" v="2524" actId="478"/>
          <ac:spMkLst>
            <pc:docMk/>
            <pc:sldMk cId="2910830119" sldId="288"/>
            <ac:spMk id="37" creationId="{EFA97724-AA02-40FD-B7F0-53CD14C510FC}"/>
          </ac:spMkLst>
        </pc:spChg>
        <pc:spChg chg="del">
          <ac:chgData name="김 승빈" userId="352d81a3ef8732fd" providerId="LiveId" clId="{AD29798A-BFE7-44EF-A4B5-B80A9274CC42}" dt="2020-01-24T08:35:35.619" v="2524" actId="478"/>
          <ac:spMkLst>
            <pc:docMk/>
            <pc:sldMk cId="2910830119" sldId="288"/>
            <ac:spMk id="38" creationId="{0D7FDE0B-56A6-49CD-AA11-95A804CBE2C1}"/>
          </ac:spMkLst>
        </pc:spChg>
      </pc:sldChg>
      <pc:sldChg chg="delSp modSp add del">
        <pc:chgData name="김 승빈" userId="352d81a3ef8732fd" providerId="LiveId" clId="{AD29798A-BFE7-44EF-A4B5-B80A9274CC42}" dt="2020-01-24T08:37:03.593" v="2544" actId="47"/>
        <pc:sldMkLst>
          <pc:docMk/>
          <pc:sldMk cId="851970209" sldId="289"/>
        </pc:sldMkLst>
        <pc:spChg chg="mod">
          <ac:chgData name="김 승빈" userId="352d81a3ef8732fd" providerId="LiveId" clId="{AD29798A-BFE7-44EF-A4B5-B80A9274CC42}" dt="2020-01-24T08:36:29.324" v="2539" actId="20577"/>
          <ac:spMkLst>
            <pc:docMk/>
            <pc:sldMk cId="851970209" sldId="289"/>
            <ac:spMk id="23" creationId="{D785B455-B9EA-4FB4-B6E3-55FA4C54C16E}"/>
          </ac:spMkLst>
        </pc:spChg>
        <pc:spChg chg="del mod">
          <ac:chgData name="김 승빈" userId="352d81a3ef8732fd" providerId="LiveId" clId="{AD29798A-BFE7-44EF-A4B5-B80A9274CC42}" dt="2020-01-24T08:36:18.243" v="2538" actId="478"/>
          <ac:spMkLst>
            <pc:docMk/>
            <pc:sldMk cId="851970209" sldId="289"/>
            <ac:spMk id="31" creationId="{B1319B9B-BE9C-46BD-96A1-ABDDE846500B}"/>
          </ac:spMkLst>
        </pc:spChg>
      </pc:sldChg>
      <pc:sldChg chg="addSp modSp add modAnim">
        <pc:chgData name="김 승빈" userId="352d81a3ef8732fd" providerId="LiveId" clId="{AD29798A-BFE7-44EF-A4B5-B80A9274CC42}" dt="2020-01-25T08:20:02.719" v="5309" actId="20577"/>
        <pc:sldMkLst>
          <pc:docMk/>
          <pc:sldMk cId="1891330401" sldId="289"/>
        </pc:sldMkLst>
        <pc:spChg chg="add mod">
          <ac:chgData name="김 승빈" userId="352d81a3ef8732fd" providerId="LiveId" clId="{AD29798A-BFE7-44EF-A4B5-B80A9274CC42}" dt="2020-01-25T06:35:13.959" v="2715" actId="164"/>
          <ac:spMkLst>
            <pc:docMk/>
            <pc:sldMk cId="1891330401" sldId="289"/>
            <ac:spMk id="3" creationId="{C80C5650-63C9-4C06-AD6A-007BBC766E98}"/>
          </ac:spMkLst>
        </pc:spChg>
        <pc:spChg chg="mod">
          <ac:chgData name="김 승빈" userId="352d81a3ef8732fd" providerId="LiveId" clId="{AD29798A-BFE7-44EF-A4B5-B80A9274CC42}" dt="2020-01-24T08:47:10.426" v="2649"/>
          <ac:spMkLst>
            <pc:docMk/>
            <pc:sldMk cId="1891330401" sldId="289"/>
            <ac:spMk id="14" creationId="{00000000-0000-0000-0000-000000000000}"/>
          </ac:spMkLst>
        </pc:spChg>
        <pc:spChg chg="mod">
          <ac:chgData name="김 승빈" userId="352d81a3ef8732fd" providerId="LiveId" clId="{AD29798A-BFE7-44EF-A4B5-B80A9274CC42}" dt="2020-01-25T06:43:02.545" v="3006" actId="20577"/>
          <ac:spMkLst>
            <pc:docMk/>
            <pc:sldMk cId="1891330401" sldId="289"/>
            <ac:spMk id="16" creationId="{00000000-0000-0000-0000-000000000000}"/>
          </ac:spMkLst>
        </pc:spChg>
        <pc:spChg chg="add mod">
          <ac:chgData name="김 승빈" userId="352d81a3ef8732fd" providerId="LiveId" clId="{AD29798A-BFE7-44EF-A4B5-B80A9274CC42}" dt="2020-01-25T08:20:02.719" v="5309" actId="20577"/>
          <ac:spMkLst>
            <pc:docMk/>
            <pc:sldMk cId="1891330401" sldId="289"/>
            <ac:spMk id="30" creationId="{065B8C73-75F8-4CF7-8673-4E7C2F29044D}"/>
          </ac:spMkLst>
        </pc:spChg>
        <pc:spChg chg="mod">
          <ac:chgData name="김 승빈" userId="352d81a3ef8732fd" providerId="LiveId" clId="{AD29798A-BFE7-44EF-A4B5-B80A9274CC42}" dt="2020-01-25T06:35:52.980" v="2760" actId="20577"/>
          <ac:spMkLst>
            <pc:docMk/>
            <pc:sldMk cId="1891330401" sldId="289"/>
            <ac:spMk id="32" creationId="{8FC81BF7-1B0F-450E-ABBF-993D02640FE1}"/>
          </ac:spMkLst>
        </pc:spChg>
        <pc:grpChg chg="add mod">
          <ac:chgData name="김 승빈" userId="352d81a3ef8732fd" providerId="LiveId" clId="{AD29798A-BFE7-44EF-A4B5-B80A9274CC42}" dt="2020-01-25T06:35:13.959" v="2715" actId="164"/>
          <ac:grpSpMkLst>
            <pc:docMk/>
            <pc:sldMk cId="1891330401" sldId="289"/>
            <ac:grpSpMk id="5" creationId="{8923AE0D-942D-4B8C-A0C1-3FA2DD6DD020}"/>
          </ac:grpSpMkLst>
        </pc:grpChg>
      </pc:sldChg>
      <pc:sldChg chg="del">
        <pc:chgData name="김 승빈" userId="352d81a3ef8732fd" providerId="LiveId" clId="{AD29798A-BFE7-44EF-A4B5-B80A9274CC42}" dt="2020-01-24T07:12:49.903" v="1092" actId="47"/>
        <pc:sldMkLst>
          <pc:docMk/>
          <pc:sldMk cId="2221290202" sldId="289"/>
        </pc:sldMkLst>
      </pc:sldChg>
      <pc:sldChg chg="add del">
        <pc:chgData name="김 승빈" userId="352d81a3ef8732fd" providerId="LiveId" clId="{AD29798A-BFE7-44EF-A4B5-B80A9274CC42}" dt="2020-01-24T08:36:46.541" v="2540" actId="47"/>
        <pc:sldMkLst>
          <pc:docMk/>
          <pc:sldMk cId="1039994805" sldId="290"/>
        </pc:sldMkLst>
      </pc:sldChg>
      <pc:sldChg chg="modSp add ord modNotesTx">
        <pc:chgData name="김 승빈" userId="352d81a3ef8732fd" providerId="LiveId" clId="{AD29798A-BFE7-44EF-A4B5-B80A9274CC42}" dt="2020-01-25T06:49:14.187" v="3350" actId="20577"/>
        <pc:sldMkLst>
          <pc:docMk/>
          <pc:sldMk cId="1418826275" sldId="290"/>
        </pc:sldMkLst>
        <pc:spChg chg="mod">
          <ac:chgData name="김 승빈" userId="352d81a3ef8732fd" providerId="LiveId" clId="{AD29798A-BFE7-44EF-A4B5-B80A9274CC42}" dt="2020-01-25T06:43:18.128" v="3017" actId="20577"/>
          <ac:spMkLst>
            <pc:docMk/>
            <pc:sldMk cId="1418826275" sldId="290"/>
            <ac:spMk id="14" creationId="{00000000-0000-0000-0000-000000000000}"/>
          </ac:spMkLst>
        </pc:spChg>
      </pc:sldChg>
      <pc:sldChg chg="add del">
        <pc:chgData name="김 승빈" userId="352d81a3ef8732fd" providerId="LiveId" clId="{AD29798A-BFE7-44EF-A4B5-B80A9274CC42}" dt="2020-01-24T08:36:53.453" v="2542"/>
        <pc:sldMkLst>
          <pc:docMk/>
          <pc:sldMk cId="2899490053" sldId="290"/>
        </pc:sldMkLst>
      </pc:sldChg>
      <pc:sldChg chg="addSp delSp modSp add ord delAnim modAnim">
        <pc:chgData name="김 승빈" userId="352d81a3ef8732fd" providerId="LiveId" clId="{AD29798A-BFE7-44EF-A4B5-B80A9274CC42}" dt="2020-01-25T07:10:41.725" v="3605" actId="164"/>
        <pc:sldMkLst>
          <pc:docMk/>
          <pc:sldMk cId="1809292692" sldId="291"/>
        </pc:sldMkLst>
        <pc:spChg chg="mod topLvl">
          <ac:chgData name="김 승빈" userId="352d81a3ef8732fd" providerId="LiveId" clId="{AD29798A-BFE7-44EF-A4B5-B80A9274CC42}" dt="2020-01-25T07:10:41.725" v="3605" actId="164"/>
          <ac:spMkLst>
            <pc:docMk/>
            <pc:sldMk cId="1809292692" sldId="291"/>
            <ac:spMk id="2" creationId="{341DA5FC-873A-4D55-AB51-EF6F43D6F6A6}"/>
          </ac:spMkLst>
        </pc:spChg>
        <pc:spChg chg="del mod topLvl">
          <ac:chgData name="김 승빈" userId="352d81a3ef8732fd" providerId="LiveId" clId="{AD29798A-BFE7-44EF-A4B5-B80A9274CC42}" dt="2020-01-25T07:00:43.290" v="3438" actId="478"/>
          <ac:spMkLst>
            <pc:docMk/>
            <pc:sldMk cId="1809292692" sldId="291"/>
            <ac:spMk id="4" creationId="{0B0817AD-81D2-46D1-BEA2-1C261AAA44F5}"/>
          </ac:spMkLst>
        </pc:spChg>
        <pc:spChg chg="mod">
          <ac:chgData name="김 승빈" userId="352d81a3ef8732fd" providerId="LiveId" clId="{AD29798A-BFE7-44EF-A4B5-B80A9274CC42}" dt="2020-01-25T06:43:56.295" v="3030" actId="20577"/>
          <ac:spMkLst>
            <pc:docMk/>
            <pc:sldMk cId="1809292692" sldId="291"/>
            <ac:spMk id="14" creationId="{00000000-0000-0000-0000-000000000000}"/>
          </ac:spMkLst>
        </pc:spChg>
        <pc:spChg chg="mod">
          <ac:chgData name="김 승빈" userId="352d81a3ef8732fd" providerId="LiveId" clId="{AD29798A-BFE7-44EF-A4B5-B80A9274CC42}" dt="2020-01-25T06:43:51.334" v="3022" actId="20577"/>
          <ac:spMkLst>
            <pc:docMk/>
            <pc:sldMk cId="1809292692" sldId="291"/>
            <ac:spMk id="16" creationId="{00000000-0000-0000-0000-000000000000}"/>
          </ac:spMkLst>
        </pc:spChg>
        <pc:spChg chg="mod topLvl">
          <ac:chgData name="김 승빈" userId="352d81a3ef8732fd" providerId="LiveId" clId="{AD29798A-BFE7-44EF-A4B5-B80A9274CC42}" dt="2020-01-25T07:10:41.725" v="3605" actId="164"/>
          <ac:spMkLst>
            <pc:docMk/>
            <pc:sldMk cId="1809292692" sldId="291"/>
            <ac:spMk id="17" creationId="{C47D529D-7CFA-4431-BB84-3770E7801C9A}"/>
          </ac:spMkLst>
        </pc:spChg>
        <pc:spChg chg="mod topLvl">
          <ac:chgData name="김 승빈" userId="352d81a3ef8732fd" providerId="LiveId" clId="{AD29798A-BFE7-44EF-A4B5-B80A9274CC42}" dt="2020-01-25T07:10:41.725" v="3605" actId="164"/>
          <ac:spMkLst>
            <pc:docMk/>
            <pc:sldMk cId="1809292692" sldId="291"/>
            <ac:spMk id="21" creationId="{EADE9E33-9F85-4A89-A712-FCDAFE589F6A}"/>
          </ac:spMkLst>
        </pc:spChg>
        <pc:spChg chg="mod topLvl">
          <ac:chgData name="김 승빈" userId="352d81a3ef8732fd" providerId="LiveId" clId="{AD29798A-BFE7-44EF-A4B5-B80A9274CC42}" dt="2020-01-25T07:10:41.725" v="3605" actId="164"/>
          <ac:spMkLst>
            <pc:docMk/>
            <pc:sldMk cId="1809292692" sldId="291"/>
            <ac:spMk id="22" creationId="{2AB90360-5DB4-46BF-AB66-BE1851174593}"/>
          </ac:spMkLst>
        </pc:spChg>
        <pc:spChg chg="mod topLvl">
          <ac:chgData name="김 승빈" userId="352d81a3ef8732fd" providerId="LiveId" clId="{AD29798A-BFE7-44EF-A4B5-B80A9274CC42}" dt="2020-01-25T07:10:41.725" v="3605" actId="164"/>
          <ac:spMkLst>
            <pc:docMk/>
            <pc:sldMk cId="1809292692" sldId="291"/>
            <ac:spMk id="23" creationId="{D785B455-B9EA-4FB4-B6E3-55FA4C54C16E}"/>
          </ac:spMkLst>
        </pc:spChg>
        <pc:spChg chg="del mod topLvl">
          <ac:chgData name="김 승빈" userId="352d81a3ef8732fd" providerId="LiveId" clId="{AD29798A-BFE7-44EF-A4B5-B80A9274CC42}" dt="2020-01-25T07:01:02.102" v="3443" actId="478"/>
          <ac:spMkLst>
            <pc:docMk/>
            <pc:sldMk cId="1809292692" sldId="291"/>
            <ac:spMk id="24" creationId="{C640D7AC-528F-4A1F-B527-5D737380FBDF}"/>
          </ac:spMkLst>
        </pc:spChg>
        <pc:spChg chg="del mod topLvl">
          <ac:chgData name="김 승빈" userId="352d81a3ef8732fd" providerId="LiveId" clId="{AD29798A-BFE7-44EF-A4B5-B80A9274CC42}" dt="2020-01-25T07:00:43.290" v="3438" actId="478"/>
          <ac:spMkLst>
            <pc:docMk/>
            <pc:sldMk cId="1809292692" sldId="291"/>
            <ac:spMk id="25" creationId="{54D6013B-CB12-4D28-83A5-E03C23101AB3}"/>
          </ac:spMkLst>
        </pc:spChg>
        <pc:spChg chg="del mod topLvl">
          <ac:chgData name="김 승빈" userId="352d81a3ef8732fd" providerId="LiveId" clId="{AD29798A-BFE7-44EF-A4B5-B80A9274CC42}" dt="2020-01-25T07:00:43.290" v="3438" actId="478"/>
          <ac:spMkLst>
            <pc:docMk/>
            <pc:sldMk cId="1809292692" sldId="291"/>
            <ac:spMk id="26" creationId="{63CBD6B3-8262-4CEF-9B4B-9A915A7F5D2D}"/>
          </ac:spMkLst>
        </pc:spChg>
        <pc:spChg chg="del mod topLvl">
          <ac:chgData name="김 승빈" userId="352d81a3ef8732fd" providerId="LiveId" clId="{AD29798A-BFE7-44EF-A4B5-B80A9274CC42}" dt="2020-01-25T07:00:43.290" v="3438" actId="478"/>
          <ac:spMkLst>
            <pc:docMk/>
            <pc:sldMk cId="1809292692" sldId="291"/>
            <ac:spMk id="27" creationId="{E9ACCC27-130E-475E-9FA6-FE5115664D9B}"/>
          </ac:spMkLst>
        </pc:spChg>
        <pc:spChg chg="del mod topLvl">
          <ac:chgData name="김 승빈" userId="352d81a3ef8732fd" providerId="LiveId" clId="{AD29798A-BFE7-44EF-A4B5-B80A9274CC42}" dt="2020-01-25T07:00:43.290" v="3438" actId="478"/>
          <ac:spMkLst>
            <pc:docMk/>
            <pc:sldMk cId="1809292692" sldId="291"/>
            <ac:spMk id="28" creationId="{F3DDEF94-7715-4DCD-A890-FD343BAA2C3D}"/>
          </ac:spMkLst>
        </pc:spChg>
        <pc:spChg chg="del mod topLvl">
          <ac:chgData name="김 승빈" userId="352d81a3ef8732fd" providerId="LiveId" clId="{AD29798A-BFE7-44EF-A4B5-B80A9274CC42}" dt="2020-01-25T07:00:43.290" v="3438" actId="478"/>
          <ac:spMkLst>
            <pc:docMk/>
            <pc:sldMk cId="1809292692" sldId="291"/>
            <ac:spMk id="29" creationId="{9593CDA2-B464-4C2A-ABA7-48FE8027F5E0}"/>
          </ac:spMkLst>
        </pc:spChg>
        <pc:spChg chg="add mod">
          <ac:chgData name="김 승빈" userId="352d81a3ef8732fd" providerId="LiveId" clId="{AD29798A-BFE7-44EF-A4B5-B80A9274CC42}" dt="2020-01-25T07:04:55.364" v="3580" actId="1076"/>
          <ac:spMkLst>
            <pc:docMk/>
            <pc:sldMk cId="1809292692" sldId="291"/>
            <ac:spMk id="39" creationId="{69F497F0-0D62-4D46-A71B-D1DE2868A009}"/>
          </ac:spMkLst>
        </pc:spChg>
        <pc:grpChg chg="add del mod">
          <ac:chgData name="김 승빈" userId="352d81a3ef8732fd" providerId="LiveId" clId="{AD29798A-BFE7-44EF-A4B5-B80A9274CC42}" dt="2020-01-25T07:03:24.727" v="3474" actId="165"/>
          <ac:grpSpMkLst>
            <pc:docMk/>
            <pc:sldMk cId="1809292692" sldId="291"/>
            <ac:grpSpMk id="3" creationId="{A8290B6A-8A2F-40AE-B4D5-12F990768108}"/>
          </ac:grpSpMkLst>
        </pc:grpChg>
        <pc:grpChg chg="del">
          <ac:chgData name="김 승빈" userId="352d81a3ef8732fd" providerId="LiveId" clId="{AD29798A-BFE7-44EF-A4B5-B80A9274CC42}" dt="2020-01-25T07:00:39.351" v="3437" actId="165"/>
          <ac:grpSpMkLst>
            <pc:docMk/>
            <pc:sldMk cId="1809292692" sldId="291"/>
            <ac:grpSpMk id="9" creationId="{E24703D4-AF4E-43EF-B064-0D82DF2DDA31}"/>
          </ac:grpSpMkLst>
        </pc:grpChg>
        <pc:grpChg chg="del">
          <ac:chgData name="김 승빈" userId="352d81a3ef8732fd" providerId="LiveId" clId="{AD29798A-BFE7-44EF-A4B5-B80A9274CC42}" dt="2020-01-25T06:58:02.331" v="3432" actId="478"/>
          <ac:grpSpMkLst>
            <pc:docMk/>
            <pc:sldMk cId="1809292692" sldId="291"/>
            <ac:grpSpMk id="13" creationId="{C4CBB59D-26A9-4427-BC81-CF630F4A0AFD}"/>
          </ac:grpSpMkLst>
        </pc:grpChg>
        <pc:grpChg chg="add del mod">
          <ac:chgData name="김 승빈" userId="352d81a3ef8732fd" providerId="LiveId" clId="{AD29798A-BFE7-44EF-A4B5-B80A9274CC42}" dt="2020-01-25T07:09:34.114" v="3590" actId="165"/>
          <ac:grpSpMkLst>
            <pc:docMk/>
            <pc:sldMk cId="1809292692" sldId="291"/>
            <ac:grpSpMk id="38" creationId="{4198486C-E361-482D-8FC6-FEB5A1CEFA7C}"/>
          </ac:grpSpMkLst>
        </pc:grpChg>
        <pc:grpChg chg="add mod">
          <ac:chgData name="김 승빈" userId="352d81a3ef8732fd" providerId="LiveId" clId="{AD29798A-BFE7-44EF-A4B5-B80A9274CC42}" dt="2020-01-25T07:10:41.725" v="3605" actId="164"/>
          <ac:grpSpMkLst>
            <pc:docMk/>
            <pc:sldMk cId="1809292692" sldId="291"/>
            <ac:grpSpMk id="46" creationId="{4475ADF2-38FD-4EC0-994F-43D700F661D2}"/>
          </ac:grpSpMkLst>
        </pc:grpChg>
        <pc:cxnChg chg="add mod topLvl">
          <ac:chgData name="김 승빈" userId="352d81a3ef8732fd" providerId="LiveId" clId="{AD29798A-BFE7-44EF-A4B5-B80A9274CC42}" dt="2020-01-25T07:10:41.725" v="3605" actId="164"/>
          <ac:cxnSpMkLst>
            <pc:docMk/>
            <pc:sldMk cId="1809292692" sldId="291"/>
            <ac:cxnSpMk id="6" creationId="{C5DFB7B7-EA0B-4A4D-A6AB-1991B933B038}"/>
          </ac:cxnSpMkLst>
        </pc:cxnChg>
        <pc:cxnChg chg="add mod topLvl">
          <ac:chgData name="김 승빈" userId="352d81a3ef8732fd" providerId="LiveId" clId="{AD29798A-BFE7-44EF-A4B5-B80A9274CC42}" dt="2020-01-25T07:10:41.725" v="3605" actId="164"/>
          <ac:cxnSpMkLst>
            <pc:docMk/>
            <pc:sldMk cId="1809292692" sldId="291"/>
            <ac:cxnSpMk id="31" creationId="{E7CDDFAF-7B3E-4948-8604-5A162BCC56B8}"/>
          </ac:cxnSpMkLst>
        </pc:cxnChg>
        <pc:cxnChg chg="add mod topLvl">
          <ac:chgData name="김 승빈" userId="352d81a3ef8732fd" providerId="LiveId" clId="{AD29798A-BFE7-44EF-A4B5-B80A9274CC42}" dt="2020-01-25T07:10:41.725" v="3605" actId="164"/>
          <ac:cxnSpMkLst>
            <pc:docMk/>
            <pc:sldMk cId="1809292692" sldId="291"/>
            <ac:cxnSpMk id="32" creationId="{327630E4-33FC-4172-87C7-0B403CCA3CB6}"/>
          </ac:cxnSpMkLst>
        </pc:cxnChg>
        <pc:cxnChg chg="add mod topLvl">
          <ac:chgData name="김 승빈" userId="352d81a3ef8732fd" providerId="LiveId" clId="{AD29798A-BFE7-44EF-A4B5-B80A9274CC42}" dt="2020-01-25T07:10:41.725" v="3605" actId="164"/>
          <ac:cxnSpMkLst>
            <pc:docMk/>
            <pc:sldMk cId="1809292692" sldId="291"/>
            <ac:cxnSpMk id="33" creationId="{33B62A5C-9DFE-4F61-BFFA-8B1ADDB5DCE5}"/>
          </ac:cxnSpMkLst>
        </pc:cxnChg>
      </pc:sldChg>
      <pc:sldChg chg="add del">
        <pc:chgData name="김 승빈" userId="352d81a3ef8732fd" providerId="LiveId" clId="{AD29798A-BFE7-44EF-A4B5-B80A9274CC42}" dt="2020-01-24T08:36:53.453" v="2542"/>
        <pc:sldMkLst>
          <pc:docMk/>
          <pc:sldMk cId="4033300271" sldId="291"/>
        </pc:sldMkLst>
      </pc:sldChg>
      <pc:sldChg chg="addSp delSp modSp add del">
        <pc:chgData name="김 승빈" userId="352d81a3ef8732fd" providerId="LiveId" clId="{AD29798A-BFE7-44EF-A4B5-B80A9274CC42}" dt="2020-01-25T07:09:29.290" v="3589" actId="47"/>
        <pc:sldMkLst>
          <pc:docMk/>
          <pc:sldMk cId="613837226" sldId="292"/>
        </pc:sldMkLst>
        <pc:spChg chg="mod topLvl">
          <ac:chgData name="김 승빈" userId="352d81a3ef8732fd" providerId="LiveId" clId="{AD29798A-BFE7-44EF-A4B5-B80A9274CC42}" dt="2020-01-25T07:06:44.383" v="3583" actId="165"/>
          <ac:spMkLst>
            <pc:docMk/>
            <pc:sldMk cId="613837226" sldId="292"/>
            <ac:spMk id="2" creationId="{341DA5FC-873A-4D55-AB51-EF6F43D6F6A6}"/>
          </ac:spMkLst>
        </pc:spChg>
        <pc:spChg chg="mod topLvl">
          <ac:chgData name="김 승빈" userId="352d81a3ef8732fd" providerId="LiveId" clId="{AD29798A-BFE7-44EF-A4B5-B80A9274CC42}" dt="2020-01-25T07:06:44.383" v="3583" actId="165"/>
          <ac:spMkLst>
            <pc:docMk/>
            <pc:sldMk cId="613837226" sldId="292"/>
            <ac:spMk id="17" creationId="{C47D529D-7CFA-4431-BB84-3770E7801C9A}"/>
          </ac:spMkLst>
        </pc:spChg>
        <pc:spChg chg="add del mod">
          <ac:chgData name="김 승빈" userId="352d81a3ef8732fd" providerId="LiveId" clId="{AD29798A-BFE7-44EF-A4B5-B80A9274CC42}" dt="2020-01-25T07:09:18.033" v="3588" actId="478"/>
          <ac:spMkLst>
            <pc:docMk/>
            <pc:sldMk cId="613837226" sldId="292"/>
            <ac:spMk id="19" creationId="{BCF757A3-F66C-4308-9F4B-CADFA19DF310}"/>
          </ac:spMkLst>
        </pc:spChg>
        <pc:spChg chg="mod topLvl">
          <ac:chgData name="김 승빈" userId="352d81a3ef8732fd" providerId="LiveId" clId="{AD29798A-BFE7-44EF-A4B5-B80A9274CC42}" dt="2020-01-25T07:06:44.383" v="3583" actId="165"/>
          <ac:spMkLst>
            <pc:docMk/>
            <pc:sldMk cId="613837226" sldId="292"/>
            <ac:spMk id="21" creationId="{EADE9E33-9F85-4A89-A712-FCDAFE589F6A}"/>
          </ac:spMkLst>
        </pc:spChg>
        <pc:spChg chg="mod topLvl">
          <ac:chgData name="김 승빈" userId="352d81a3ef8732fd" providerId="LiveId" clId="{AD29798A-BFE7-44EF-A4B5-B80A9274CC42}" dt="2020-01-25T07:06:44.383" v="3583" actId="165"/>
          <ac:spMkLst>
            <pc:docMk/>
            <pc:sldMk cId="613837226" sldId="292"/>
            <ac:spMk id="22" creationId="{2AB90360-5DB4-46BF-AB66-BE1851174593}"/>
          </ac:spMkLst>
        </pc:spChg>
        <pc:spChg chg="mod topLvl">
          <ac:chgData name="김 승빈" userId="352d81a3ef8732fd" providerId="LiveId" clId="{AD29798A-BFE7-44EF-A4B5-B80A9274CC42}" dt="2020-01-25T07:06:44.383" v="3583" actId="165"/>
          <ac:spMkLst>
            <pc:docMk/>
            <pc:sldMk cId="613837226" sldId="292"/>
            <ac:spMk id="23" creationId="{D785B455-B9EA-4FB4-B6E3-55FA4C54C16E}"/>
          </ac:spMkLst>
        </pc:spChg>
        <pc:grpChg chg="del">
          <ac:chgData name="김 승빈" userId="352d81a3ef8732fd" providerId="LiveId" clId="{AD29798A-BFE7-44EF-A4B5-B80A9274CC42}" dt="2020-01-25T07:06:44.383" v="3583" actId="165"/>
          <ac:grpSpMkLst>
            <pc:docMk/>
            <pc:sldMk cId="613837226" sldId="292"/>
            <ac:grpSpMk id="38" creationId="{4198486C-E361-482D-8FC6-FEB5A1CEFA7C}"/>
          </ac:grpSpMkLst>
        </pc:grpChg>
        <pc:cxnChg chg="mod topLvl">
          <ac:chgData name="김 승빈" userId="352d81a3ef8732fd" providerId="LiveId" clId="{AD29798A-BFE7-44EF-A4B5-B80A9274CC42}" dt="2020-01-25T07:06:44.383" v="3583" actId="165"/>
          <ac:cxnSpMkLst>
            <pc:docMk/>
            <pc:sldMk cId="613837226" sldId="292"/>
            <ac:cxnSpMk id="6" creationId="{C5DFB7B7-EA0B-4A4D-A6AB-1991B933B038}"/>
          </ac:cxnSpMkLst>
        </pc:cxnChg>
        <pc:cxnChg chg="mod topLvl">
          <ac:chgData name="김 승빈" userId="352d81a3ef8732fd" providerId="LiveId" clId="{AD29798A-BFE7-44EF-A4B5-B80A9274CC42}" dt="2020-01-25T07:06:44.383" v="3583" actId="165"/>
          <ac:cxnSpMkLst>
            <pc:docMk/>
            <pc:sldMk cId="613837226" sldId="292"/>
            <ac:cxnSpMk id="31" creationId="{E7CDDFAF-7B3E-4948-8604-5A162BCC56B8}"/>
          </ac:cxnSpMkLst>
        </pc:cxnChg>
        <pc:cxnChg chg="mod topLvl">
          <ac:chgData name="김 승빈" userId="352d81a3ef8732fd" providerId="LiveId" clId="{AD29798A-BFE7-44EF-A4B5-B80A9274CC42}" dt="2020-01-25T07:06:44.383" v="3583" actId="165"/>
          <ac:cxnSpMkLst>
            <pc:docMk/>
            <pc:sldMk cId="613837226" sldId="292"/>
            <ac:cxnSpMk id="32" creationId="{327630E4-33FC-4172-87C7-0B403CCA3CB6}"/>
          </ac:cxnSpMkLst>
        </pc:cxnChg>
        <pc:cxnChg chg="mod topLvl">
          <ac:chgData name="김 승빈" userId="352d81a3ef8732fd" providerId="LiveId" clId="{AD29798A-BFE7-44EF-A4B5-B80A9274CC42}" dt="2020-01-25T07:06:44.383" v="3583" actId="165"/>
          <ac:cxnSpMkLst>
            <pc:docMk/>
            <pc:sldMk cId="613837226" sldId="292"/>
            <ac:cxnSpMk id="33" creationId="{33B62A5C-9DFE-4F61-BFFA-8B1ADDB5DCE5}"/>
          </ac:cxnSpMkLst>
        </pc:cxnChg>
      </pc:sldChg>
      <pc:sldChg chg="addSp delSp modSp add modAnim">
        <pc:chgData name="김 승빈" userId="352d81a3ef8732fd" providerId="LiveId" clId="{AD29798A-BFE7-44EF-A4B5-B80A9274CC42}" dt="2020-01-25T11:51:18.924" v="8620"/>
        <pc:sldMkLst>
          <pc:docMk/>
          <pc:sldMk cId="1999119774" sldId="292"/>
        </pc:sldMkLst>
        <pc:spChg chg="add del mod">
          <ac:chgData name="김 승빈" userId="352d81a3ef8732fd" providerId="LiveId" clId="{AD29798A-BFE7-44EF-A4B5-B80A9274CC42}" dt="2020-01-25T07:13:48.482" v="3623" actId="478"/>
          <ac:spMkLst>
            <pc:docMk/>
            <pc:sldMk cId="1999119774" sldId="292"/>
            <ac:spMk id="5" creationId="{91D11F8E-A4AA-4151-83D8-734BE03935FC}"/>
          </ac:spMkLst>
        </pc:spChg>
        <pc:spChg chg="add mod">
          <ac:chgData name="김 승빈" userId="352d81a3ef8732fd" providerId="LiveId" clId="{AD29798A-BFE7-44EF-A4B5-B80A9274CC42}" dt="2020-01-25T07:16:50.608" v="3646" actId="164"/>
          <ac:spMkLst>
            <pc:docMk/>
            <pc:sldMk cId="1999119774" sldId="292"/>
            <ac:spMk id="8" creationId="{257A2D06-82F5-4038-BE1B-DBD6278F3BF8}"/>
          </ac:spMkLst>
        </pc:spChg>
        <pc:spChg chg="add mod">
          <ac:chgData name="김 승빈" userId="352d81a3ef8732fd" providerId="LiveId" clId="{AD29798A-BFE7-44EF-A4B5-B80A9274CC42}" dt="2020-01-25T07:10:34.665" v="3604" actId="20577"/>
          <ac:spMkLst>
            <pc:docMk/>
            <pc:sldMk cId="1999119774" sldId="292"/>
            <ac:spMk id="18" creationId="{F9514EA2-8154-4E92-828D-E90B18DA66E5}"/>
          </ac:spMkLst>
        </pc:spChg>
        <pc:spChg chg="mod">
          <ac:chgData name="김 승빈" userId="352d81a3ef8732fd" providerId="LiveId" clId="{AD29798A-BFE7-44EF-A4B5-B80A9274CC42}" dt="2020-01-25T11:51:17.092" v="8618" actId="164"/>
          <ac:spMkLst>
            <pc:docMk/>
            <pc:sldMk cId="1999119774" sldId="292"/>
            <ac:spMk id="39" creationId="{69F497F0-0D62-4D46-A71B-D1DE2868A009}"/>
          </ac:spMkLst>
        </pc:spChg>
        <pc:grpChg chg="add mod">
          <ac:chgData name="김 승빈" userId="352d81a3ef8732fd" providerId="LiveId" clId="{AD29798A-BFE7-44EF-A4B5-B80A9274CC42}" dt="2020-01-25T11:51:17.092" v="8618" actId="164"/>
          <ac:grpSpMkLst>
            <pc:docMk/>
            <pc:sldMk cId="1999119774" sldId="292"/>
            <ac:grpSpMk id="25" creationId="{C7543E07-095D-4BBB-AF0B-FE494EDE43C8}"/>
          </ac:grpSpMkLst>
        </pc:grpChg>
        <pc:grpChg chg="add mod">
          <ac:chgData name="김 승빈" userId="352d81a3ef8732fd" providerId="LiveId" clId="{AD29798A-BFE7-44EF-A4B5-B80A9274CC42}" dt="2020-01-25T11:51:17.092" v="8618" actId="164"/>
          <ac:grpSpMkLst>
            <pc:docMk/>
            <pc:sldMk cId="1999119774" sldId="292"/>
            <ac:grpSpMk id="26" creationId="{BEA0D59B-FF42-49ED-BA25-338A1AEC7348}"/>
          </ac:grpSpMkLst>
        </pc:grpChg>
        <pc:cxnChg chg="add mod">
          <ac:chgData name="김 승빈" userId="352d81a3ef8732fd" providerId="LiveId" clId="{AD29798A-BFE7-44EF-A4B5-B80A9274CC42}" dt="2020-01-25T07:19:35.310" v="3785" actId="208"/>
          <ac:cxnSpMkLst>
            <pc:docMk/>
            <pc:sldMk cId="1999119774" sldId="292"/>
            <ac:cxnSpMk id="10" creationId="{BA2E9BB2-2F4E-4CE2-9C00-D4D1CBA781A9}"/>
          </ac:cxnSpMkLst>
        </pc:cxnChg>
        <pc:cxnChg chg="add mod">
          <ac:chgData name="김 승빈" userId="352d81a3ef8732fd" providerId="LiveId" clId="{AD29798A-BFE7-44EF-A4B5-B80A9274CC42}" dt="2020-01-25T07:19:37.795" v="3786" actId="208"/>
          <ac:cxnSpMkLst>
            <pc:docMk/>
            <pc:sldMk cId="1999119774" sldId="292"/>
            <ac:cxnSpMk id="24" creationId="{FFAA71DD-0321-4A40-BE0F-5F989AA606DF}"/>
          </ac:cxnSpMkLst>
        </pc:cxnChg>
      </pc:sldChg>
      <pc:sldChg chg="addSp delSp modSp add ord modAnim">
        <pc:chgData name="김 승빈" userId="352d81a3ef8732fd" providerId="LiveId" clId="{AD29798A-BFE7-44EF-A4B5-B80A9274CC42}" dt="2020-01-25T11:50:51.489" v="8616"/>
        <pc:sldMkLst>
          <pc:docMk/>
          <pc:sldMk cId="1002972772" sldId="293"/>
        </pc:sldMkLst>
        <pc:spChg chg="mod topLvl">
          <ac:chgData name="김 승빈" userId="352d81a3ef8732fd" providerId="LiveId" clId="{AD29798A-BFE7-44EF-A4B5-B80A9274CC42}" dt="2020-01-25T07:18:43.077" v="3780" actId="165"/>
          <ac:spMkLst>
            <pc:docMk/>
            <pc:sldMk cId="1002972772" sldId="293"/>
            <ac:spMk id="2" creationId="{341DA5FC-873A-4D55-AB51-EF6F43D6F6A6}"/>
          </ac:spMkLst>
        </pc:spChg>
        <pc:spChg chg="mod topLvl">
          <ac:chgData name="김 승빈" userId="352d81a3ef8732fd" providerId="LiveId" clId="{AD29798A-BFE7-44EF-A4B5-B80A9274CC42}" dt="2020-01-25T07:18:43.077" v="3780" actId="165"/>
          <ac:spMkLst>
            <pc:docMk/>
            <pc:sldMk cId="1002972772" sldId="293"/>
            <ac:spMk id="17" creationId="{C47D529D-7CFA-4431-BB84-3770E7801C9A}"/>
          </ac:spMkLst>
        </pc:spChg>
        <pc:spChg chg="add mod">
          <ac:chgData name="김 승빈" userId="352d81a3ef8732fd" providerId="LiveId" clId="{AD29798A-BFE7-44EF-A4B5-B80A9274CC42}" dt="2020-01-25T07:20:08.162" v="3790" actId="164"/>
          <ac:spMkLst>
            <pc:docMk/>
            <pc:sldMk cId="1002972772" sldId="293"/>
            <ac:spMk id="20" creationId="{BDD970A7-CF3F-4CEF-A57C-710EA72F0E32}"/>
          </ac:spMkLst>
        </pc:spChg>
        <pc:spChg chg="mod topLvl">
          <ac:chgData name="김 승빈" userId="352d81a3ef8732fd" providerId="LiveId" clId="{AD29798A-BFE7-44EF-A4B5-B80A9274CC42}" dt="2020-01-25T07:18:43.077" v="3780" actId="165"/>
          <ac:spMkLst>
            <pc:docMk/>
            <pc:sldMk cId="1002972772" sldId="293"/>
            <ac:spMk id="21" creationId="{EADE9E33-9F85-4A89-A712-FCDAFE589F6A}"/>
          </ac:spMkLst>
        </pc:spChg>
        <pc:spChg chg="mod topLvl">
          <ac:chgData name="김 승빈" userId="352d81a3ef8732fd" providerId="LiveId" clId="{AD29798A-BFE7-44EF-A4B5-B80A9274CC42}" dt="2020-01-25T07:18:43.077" v="3780" actId="165"/>
          <ac:spMkLst>
            <pc:docMk/>
            <pc:sldMk cId="1002972772" sldId="293"/>
            <ac:spMk id="22" creationId="{2AB90360-5DB4-46BF-AB66-BE1851174593}"/>
          </ac:spMkLst>
        </pc:spChg>
        <pc:spChg chg="mod topLvl">
          <ac:chgData name="김 승빈" userId="352d81a3ef8732fd" providerId="LiveId" clId="{AD29798A-BFE7-44EF-A4B5-B80A9274CC42}" dt="2020-01-25T07:18:43.077" v="3780" actId="165"/>
          <ac:spMkLst>
            <pc:docMk/>
            <pc:sldMk cId="1002972772" sldId="293"/>
            <ac:spMk id="23" creationId="{D785B455-B9EA-4FB4-B6E3-55FA4C54C16E}"/>
          </ac:spMkLst>
        </pc:spChg>
        <pc:spChg chg="add mod">
          <ac:chgData name="김 승빈" userId="352d81a3ef8732fd" providerId="LiveId" clId="{AD29798A-BFE7-44EF-A4B5-B80A9274CC42}" dt="2020-01-25T07:20:08.162" v="3790" actId="164"/>
          <ac:spMkLst>
            <pc:docMk/>
            <pc:sldMk cId="1002972772" sldId="293"/>
            <ac:spMk id="24" creationId="{EDBAD8CA-74A4-410D-925E-1C58E6EA9F12}"/>
          </ac:spMkLst>
        </pc:spChg>
        <pc:spChg chg="mod">
          <ac:chgData name="김 승빈" userId="352d81a3ef8732fd" providerId="LiveId" clId="{AD29798A-BFE7-44EF-A4B5-B80A9274CC42}" dt="2020-01-25T11:50:49.078" v="8614" actId="164"/>
          <ac:spMkLst>
            <pc:docMk/>
            <pc:sldMk cId="1002972772" sldId="293"/>
            <ac:spMk id="39" creationId="{69F497F0-0D62-4D46-A71B-D1DE2868A009}"/>
          </ac:spMkLst>
        </pc:spChg>
        <pc:grpChg chg="add mod">
          <ac:chgData name="김 승빈" userId="352d81a3ef8732fd" providerId="LiveId" clId="{AD29798A-BFE7-44EF-A4B5-B80A9274CC42}" dt="2020-01-25T11:50:49.078" v="8614" actId="164"/>
          <ac:grpSpMkLst>
            <pc:docMk/>
            <pc:sldMk cId="1002972772" sldId="293"/>
            <ac:grpSpMk id="5" creationId="{B30BC6C8-4E26-4D20-B5D2-F7B82E4E8002}"/>
          </ac:grpSpMkLst>
        </pc:grpChg>
        <pc:grpChg chg="add mod">
          <ac:chgData name="김 승빈" userId="352d81a3ef8732fd" providerId="LiveId" clId="{AD29798A-BFE7-44EF-A4B5-B80A9274CC42}" dt="2020-01-25T11:50:49.078" v="8614" actId="164"/>
          <ac:grpSpMkLst>
            <pc:docMk/>
            <pc:sldMk cId="1002972772" sldId="293"/>
            <ac:grpSpMk id="8" creationId="{0E6FCEA6-9A7D-4725-A1C1-7D0B76723BAC}"/>
          </ac:grpSpMkLst>
        </pc:grpChg>
        <pc:grpChg chg="del">
          <ac:chgData name="김 승빈" userId="352d81a3ef8732fd" providerId="LiveId" clId="{AD29798A-BFE7-44EF-A4B5-B80A9274CC42}" dt="2020-01-25T07:18:43.077" v="3780" actId="165"/>
          <ac:grpSpMkLst>
            <pc:docMk/>
            <pc:sldMk cId="1002972772" sldId="293"/>
            <ac:grpSpMk id="46" creationId="{4475ADF2-38FD-4EC0-994F-43D700F661D2}"/>
          </ac:grpSpMkLst>
        </pc:grpChg>
        <pc:cxnChg chg="mod topLvl">
          <ac:chgData name="김 승빈" userId="352d81a3ef8732fd" providerId="LiveId" clId="{AD29798A-BFE7-44EF-A4B5-B80A9274CC42}" dt="2020-01-25T07:18:43.077" v="3780" actId="165"/>
          <ac:cxnSpMkLst>
            <pc:docMk/>
            <pc:sldMk cId="1002972772" sldId="293"/>
            <ac:cxnSpMk id="6" creationId="{C5DFB7B7-EA0B-4A4D-A6AB-1991B933B038}"/>
          </ac:cxnSpMkLst>
        </pc:cxnChg>
        <pc:cxnChg chg="add mod">
          <ac:chgData name="김 승빈" userId="352d81a3ef8732fd" providerId="LiveId" clId="{AD29798A-BFE7-44EF-A4B5-B80A9274CC42}" dt="2020-01-25T07:20:08.162" v="3790" actId="164"/>
          <ac:cxnSpMkLst>
            <pc:docMk/>
            <pc:sldMk cId="1002972772" sldId="293"/>
            <ac:cxnSpMk id="18" creationId="{7BEDB9B1-F69D-4E7C-82A2-4B7B9F1395B6}"/>
          </ac:cxnSpMkLst>
        </pc:cxnChg>
        <pc:cxnChg chg="mod topLvl">
          <ac:chgData name="김 승빈" userId="352d81a3ef8732fd" providerId="LiveId" clId="{AD29798A-BFE7-44EF-A4B5-B80A9274CC42}" dt="2020-01-25T07:18:43.077" v="3780" actId="165"/>
          <ac:cxnSpMkLst>
            <pc:docMk/>
            <pc:sldMk cId="1002972772" sldId="293"/>
            <ac:cxnSpMk id="31" creationId="{E7CDDFAF-7B3E-4948-8604-5A162BCC56B8}"/>
          </ac:cxnSpMkLst>
        </pc:cxnChg>
        <pc:cxnChg chg="mod topLvl">
          <ac:chgData name="김 승빈" userId="352d81a3ef8732fd" providerId="LiveId" clId="{AD29798A-BFE7-44EF-A4B5-B80A9274CC42}" dt="2020-01-25T07:18:43.077" v="3780" actId="165"/>
          <ac:cxnSpMkLst>
            <pc:docMk/>
            <pc:sldMk cId="1002972772" sldId="293"/>
            <ac:cxnSpMk id="32" creationId="{327630E4-33FC-4172-87C7-0B403CCA3CB6}"/>
          </ac:cxnSpMkLst>
        </pc:cxnChg>
        <pc:cxnChg chg="mod topLvl">
          <ac:chgData name="김 승빈" userId="352d81a3ef8732fd" providerId="LiveId" clId="{AD29798A-BFE7-44EF-A4B5-B80A9274CC42}" dt="2020-01-25T07:18:43.077" v="3780" actId="165"/>
          <ac:cxnSpMkLst>
            <pc:docMk/>
            <pc:sldMk cId="1002972772" sldId="293"/>
            <ac:cxnSpMk id="33" creationId="{33B62A5C-9DFE-4F61-BFFA-8B1ADDB5DCE5}"/>
          </ac:cxnSpMkLst>
        </pc:cxnChg>
      </pc:sldChg>
      <pc:sldChg chg="addSp delSp modSp add delAnim modAnim modNotesTx">
        <pc:chgData name="김 승빈" userId="352d81a3ef8732fd" providerId="LiveId" clId="{AD29798A-BFE7-44EF-A4B5-B80A9274CC42}" dt="2020-01-25T08:33:27.176" v="5682" actId="20577"/>
        <pc:sldMkLst>
          <pc:docMk/>
          <pc:sldMk cId="532994958" sldId="294"/>
        </pc:sldMkLst>
        <pc:spChg chg="del">
          <ac:chgData name="김 승빈" userId="352d81a3ef8732fd" providerId="LiveId" clId="{AD29798A-BFE7-44EF-A4B5-B80A9274CC42}" dt="2020-01-25T07:43:38.880" v="3877" actId="478"/>
          <ac:spMkLst>
            <pc:docMk/>
            <pc:sldMk cId="532994958" sldId="294"/>
            <ac:spMk id="2" creationId="{341DA5FC-873A-4D55-AB51-EF6F43D6F6A6}"/>
          </ac:spMkLst>
        </pc:spChg>
        <pc:spChg chg="del">
          <ac:chgData name="김 승빈" userId="352d81a3ef8732fd" providerId="LiveId" clId="{AD29798A-BFE7-44EF-A4B5-B80A9274CC42}" dt="2020-01-25T07:43:38.880" v="3877" actId="478"/>
          <ac:spMkLst>
            <pc:docMk/>
            <pc:sldMk cId="532994958" sldId="294"/>
            <ac:spMk id="17" creationId="{C47D529D-7CFA-4431-BB84-3770E7801C9A}"/>
          </ac:spMkLst>
        </pc:spChg>
        <pc:spChg chg="del">
          <ac:chgData name="김 승빈" userId="352d81a3ef8732fd" providerId="LiveId" clId="{AD29798A-BFE7-44EF-A4B5-B80A9274CC42}" dt="2020-01-25T07:43:38.880" v="3877" actId="478"/>
          <ac:spMkLst>
            <pc:docMk/>
            <pc:sldMk cId="532994958" sldId="294"/>
            <ac:spMk id="21" creationId="{EADE9E33-9F85-4A89-A712-FCDAFE589F6A}"/>
          </ac:spMkLst>
        </pc:spChg>
        <pc:spChg chg="del">
          <ac:chgData name="김 승빈" userId="352d81a3ef8732fd" providerId="LiveId" clId="{AD29798A-BFE7-44EF-A4B5-B80A9274CC42}" dt="2020-01-25T07:43:38.880" v="3877" actId="478"/>
          <ac:spMkLst>
            <pc:docMk/>
            <pc:sldMk cId="532994958" sldId="294"/>
            <ac:spMk id="22" creationId="{2AB90360-5DB4-46BF-AB66-BE1851174593}"/>
          </ac:spMkLst>
        </pc:spChg>
        <pc:spChg chg="del">
          <ac:chgData name="김 승빈" userId="352d81a3ef8732fd" providerId="LiveId" clId="{AD29798A-BFE7-44EF-A4B5-B80A9274CC42}" dt="2020-01-25T07:43:38.880" v="3877" actId="478"/>
          <ac:spMkLst>
            <pc:docMk/>
            <pc:sldMk cId="532994958" sldId="294"/>
            <ac:spMk id="23" creationId="{D785B455-B9EA-4FB4-B6E3-55FA4C54C16E}"/>
          </ac:spMkLst>
        </pc:spChg>
        <pc:spChg chg="add mod">
          <ac:chgData name="김 승빈" userId="352d81a3ef8732fd" providerId="LiveId" clId="{AD29798A-BFE7-44EF-A4B5-B80A9274CC42}" dt="2020-01-25T07:49:45.868" v="4601" actId="164"/>
          <ac:spMkLst>
            <pc:docMk/>
            <pc:sldMk cId="532994958" sldId="294"/>
            <ac:spMk id="25" creationId="{B3477B2E-54B3-4340-9941-FDE74EE96914}"/>
          </ac:spMkLst>
        </pc:spChg>
        <pc:spChg chg="add del">
          <ac:chgData name="김 승빈" userId="352d81a3ef8732fd" providerId="LiveId" clId="{AD29798A-BFE7-44EF-A4B5-B80A9274CC42}" dt="2020-01-25T07:48:10.840" v="4572" actId="478"/>
          <ac:spMkLst>
            <pc:docMk/>
            <pc:sldMk cId="532994958" sldId="294"/>
            <ac:spMk id="26" creationId="{2B9ADBE4-F89F-4C02-8C81-57FAFBF663AC}"/>
          </ac:spMkLst>
        </pc:spChg>
        <pc:spChg chg="add mod">
          <ac:chgData name="김 승빈" userId="352d81a3ef8732fd" providerId="LiveId" clId="{AD29798A-BFE7-44EF-A4B5-B80A9274CC42}" dt="2020-01-25T07:50:00.609" v="4602" actId="164"/>
          <ac:spMkLst>
            <pc:docMk/>
            <pc:sldMk cId="532994958" sldId="294"/>
            <ac:spMk id="27" creationId="{A775F466-F670-4B5A-9AA5-F72349640944}"/>
          </ac:spMkLst>
        </pc:spChg>
        <pc:spChg chg="add mod">
          <ac:chgData name="김 승빈" userId="352d81a3ef8732fd" providerId="LiveId" clId="{AD29798A-BFE7-44EF-A4B5-B80A9274CC42}" dt="2020-01-25T07:50:22.541" v="4605" actId="20577"/>
          <ac:spMkLst>
            <pc:docMk/>
            <pc:sldMk cId="532994958" sldId="294"/>
            <ac:spMk id="28" creationId="{F70BD939-DA11-4910-AB40-1E110B85C46F}"/>
          </ac:spMkLst>
        </pc:spChg>
        <pc:spChg chg="mod">
          <ac:chgData name="김 승빈" userId="352d81a3ef8732fd" providerId="LiveId" clId="{AD29798A-BFE7-44EF-A4B5-B80A9274CC42}" dt="2020-01-25T08:22:22.052" v="5394" actId="20577"/>
          <ac:spMkLst>
            <pc:docMk/>
            <pc:sldMk cId="532994958" sldId="294"/>
            <ac:spMk id="39" creationId="{69F497F0-0D62-4D46-A71B-D1DE2868A009}"/>
          </ac:spMkLst>
        </pc:spChg>
        <pc:grpChg chg="add mod">
          <ac:chgData name="김 승빈" userId="352d81a3ef8732fd" providerId="LiveId" clId="{AD29798A-BFE7-44EF-A4B5-B80A9274CC42}" dt="2020-01-25T08:22:22.052" v="5394" actId="20577"/>
          <ac:grpSpMkLst>
            <pc:docMk/>
            <pc:sldMk cId="532994958" sldId="294"/>
            <ac:grpSpMk id="3" creationId="{0548FF16-9654-4014-8F1C-AA4469ADCB4D}"/>
          </ac:grpSpMkLst>
        </pc:grpChg>
        <pc:grpChg chg="add mod">
          <ac:chgData name="김 승빈" userId="352d81a3ef8732fd" providerId="LiveId" clId="{AD29798A-BFE7-44EF-A4B5-B80A9274CC42}" dt="2020-01-25T07:50:00.609" v="4602" actId="164"/>
          <ac:grpSpMkLst>
            <pc:docMk/>
            <pc:sldMk cId="532994958" sldId="294"/>
            <ac:grpSpMk id="4" creationId="{AA071F92-C04E-4EF9-BC22-536339776C39}"/>
          </ac:grpSpMkLst>
        </pc:grpChg>
        <pc:grpChg chg="del">
          <ac:chgData name="김 승빈" userId="352d81a3ef8732fd" providerId="LiveId" clId="{AD29798A-BFE7-44EF-A4B5-B80A9274CC42}" dt="2020-01-25T07:43:38.880" v="3877" actId="478"/>
          <ac:grpSpMkLst>
            <pc:docMk/>
            <pc:sldMk cId="532994958" sldId="294"/>
            <ac:grpSpMk id="5" creationId="{B30BC6C8-4E26-4D20-B5D2-F7B82E4E8002}"/>
          </ac:grpSpMkLst>
        </pc:grpChg>
        <pc:cxnChg chg="del mod">
          <ac:chgData name="김 승빈" userId="352d81a3ef8732fd" providerId="LiveId" clId="{AD29798A-BFE7-44EF-A4B5-B80A9274CC42}" dt="2020-01-25T07:43:38.880" v="3877" actId="478"/>
          <ac:cxnSpMkLst>
            <pc:docMk/>
            <pc:sldMk cId="532994958" sldId="294"/>
            <ac:cxnSpMk id="6" creationId="{C5DFB7B7-EA0B-4A4D-A6AB-1991B933B038}"/>
          </ac:cxnSpMkLst>
        </pc:cxnChg>
        <pc:cxnChg chg="mod">
          <ac:chgData name="김 승빈" userId="352d81a3ef8732fd" providerId="LiveId" clId="{AD29798A-BFE7-44EF-A4B5-B80A9274CC42}" dt="2020-01-25T07:43:38.880" v="3877" actId="478"/>
          <ac:cxnSpMkLst>
            <pc:docMk/>
            <pc:sldMk cId="532994958" sldId="294"/>
            <ac:cxnSpMk id="18" creationId="{7BEDB9B1-F69D-4E7C-82A2-4B7B9F1395B6}"/>
          </ac:cxnSpMkLst>
        </pc:cxnChg>
        <pc:cxnChg chg="del mod">
          <ac:chgData name="김 승빈" userId="352d81a3ef8732fd" providerId="LiveId" clId="{AD29798A-BFE7-44EF-A4B5-B80A9274CC42}" dt="2020-01-25T07:43:38.880" v="3877" actId="478"/>
          <ac:cxnSpMkLst>
            <pc:docMk/>
            <pc:sldMk cId="532994958" sldId="294"/>
            <ac:cxnSpMk id="31" creationId="{E7CDDFAF-7B3E-4948-8604-5A162BCC56B8}"/>
          </ac:cxnSpMkLst>
        </pc:cxnChg>
        <pc:cxnChg chg="del mod">
          <ac:chgData name="김 승빈" userId="352d81a3ef8732fd" providerId="LiveId" clId="{AD29798A-BFE7-44EF-A4B5-B80A9274CC42}" dt="2020-01-25T07:43:38.880" v="3877" actId="478"/>
          <ac:cxnSpMkLst>
            <pc:docMk/>
            <pc:sldMk cId="532994958" sldId="294"/>
            <ac:cxnSpMk id="32" creationId="{327630E4-33FC-4172-87C7-0B403CCA3CB6}"/>
          </ac:cxnSpMkLst>
        </pc:cxnChg>
        <pc:cxnChg chg="del mod">
          <ac:chgData name="김 승빈" userId="352d81a3ef8732fd" providerId="LiveId" clId="{AD29798A-BFE7-44EF-A4B5-B80A9274CC42}" dt="2020-01-25T07:43:38.880" v="3877" actId="478"/>
          <ac:cxnSpMkLst>
            <pc:docMk/>
            <pc:sldMk cId="532994958" sldId="294"/>
            <ac:cxnSpMk id="33" creationId="{33B62A5C-9DFE-4F61-BFFA-8B1ADDB5DCE5}"/>
          </ac:cxnSpMkLst>
        </pc:cxnChg>
      </pc:sldChg>
      <pc:sldChg chg="addSp delSp modSp add modNotesTx">
        <pc:chgData name="김 승빈" userId="352d81a3ef8732fd" providerId="LiveId" clId="{AD29798A-BFE7-44EF-A4B5-B80A9274CC42}" dt="2020-01-25T08:07:43.881" v="4872" actId="20577"/>
        <pc:sldMkLst>
          <pc:docMk/>
          <pc:sldMk cId="79464319" sldId="295"/>
        </pc:sldMkLst>
        <pc:spChg chg="add mod">
          <ac:chgData name="김 승빈" userId="352d81a3ef8732fd" providerId="LiveId" clId="{AD29798A-BFE7-44EF-A4B5-B80A9274CC42}" dt="2020-01-25T08:06:30.148" v="4714" actId="1076"/>
          <ac:spMkLst>
            <pc:docMk/>
            <pc:sldMk cId="79464319" sldId="295"/>
            <ac:spMk id="6" creationId="{4B99EAA8-65A2-4CB6-BDAA-659728F7D2B1}"/>
          </ac:spMkLst>
        </pc:spChg>
        <pc:spChg chg="add mod">
          <ac:chgData name="김 승빈" userId="352d81a3ef8732fd" providerId="LiveId" clId="{AD29798A-BFE7-44EF-A4B5-B80A9274CC42}" dt="2020-01-25T08:07:43.881" v="4872" actId="20577"/>
          <ac:spMkLst>
            <pc:docMk/>
            <pc:sldMk cId="79464319" sldId="295"/>
            <ac:spMk id="8" creationId="{5A9D23F3-5FF2-45E4-BA13-A81DEFCC5667}"/>
          </ac:spMkLst>
        </pc:spChg>
        <pc:spChg chg="del">
          <ac:chgData name="김 승빈" userId="352d81a3ef8732fd" providerId="LiveId" clId="{AD29798A-BFE7-44EF-A4B5-B80A9274CC42}" dt="2020-01-25T08:02:04.331" v="4607" actId="478"/>
          <ac:spMkLst>
            <pc:docMk/>
            <pc:sldMk cId="79464319" sldId="295"/>
            <ac:spMk id="31" creationId="{B1319B9B-BE9C-46BD-96A1-ABDDE846500B}"/>
          </ac:spMkLst>
        </pc:spChg>
        <pc:grpChg chg="del">
          <ac:chgData name="김 승빈" userId="352d81a3ef8732fd" providerId="LiveId" clId="{AD29798A-BFE7-44EF-A4B5-B80A9274CC42}" dt="2020-01-25T08:02:04.331" v="4607" actId="478"/>
          <ac:grpSpMkLst>
            <pc:docMk/>
            <pc:sldMk cId="79464319" sldId="295"/>
            <ac:grpSpMk id="9" creationId="{E24703D4-AF4E-43EF-B064-0D82DF2DDA31}"/>
          </ac:grpSpMkLst>
        </pc:grpChg>
        <pc:picChg chg="add mod">
          <ac:chgData name="김 승빈" userId="352d81a3ef8732fd" providerId="LiveId" clId="{AD29798A-BFE7-44EF-A4B5-B80A9274CC42}" dt="2020-01-25T08:06:30.148" v="4714" actId="1076"/>
          <ac:picMkLst>
            <pc:docMk/>
            <pc:sldMk cId="79464319" sldId="295"/>
            <ac:picMk id="5" creationId="{4AE2493A-D938-4D00-962C-B4E07DA56D14}"/>
          </ac:picMkLst>
        </pc:picChg>
        <pc:cxnChg chg="add mod">
          <ac:chgData name="김 승빈" userId="352d81a3ef8732fd" providerId="LiveId" clId="{AD29798A-BFE7-44EF-A4B5-B80A9274CC42}" dt="2020-01-25T08:06:30.148" v="4714" actId="1076"/>
          <ac:cxnSpMkLst>
            <pc:docMk/>
            <pc:sldMk cId="79464319" sldId="295"/>
            <ac:cxnSpMk id="11" creationId="{D04E6A8E-5EE2-4882-9DEA-4A2B53C705D5}"/>
          </ac:cxnSpMkLst>
        </pc:cxnChg>
      </pc:sldChg>
      <pc:sldChg chg="addSp delSp modSp add modNotesTx">
        <pc:chgData name="김 승빈" userId="352d81a3ef8732fd" providerId="LiveId" clId="{AD29798A-BFE7-44EF-A4B5-B80A9274CC42}" dt="2020-01-25T08:13:18.456" v="5174" actId="20577"/>
        <pc:sldMkLst>
          <pc:docMk/>
          <pc:sldMk cId="2874826213" sldId="296"/>
        </pc:sldMkLst>
        <pc:spChg chg="add mod">
          <ac:chgData name="김 승빈" userId="352d81a3ef8732fd" providerId="LiveId" clId="{AD29798A-BFE7-44EF-A4B5-B80A9274CC42}" dt="2020-01-25T08:12:43.743" v="5141" actId="164"/>
          <ac:spMkLst>
            <pc:docMk/>
            <pc:sldMk cId="2874826213" sldId="296"/>
            <ac:spMk id="30" creationId="{21B7F50D-72D7-4170-A54D-5550A00EFD96}"/>
          </ac:spMkLst>
        </pc:spChg>
        <pc:spChg chg="add mod">
          <ac:chgData name="김 승빈" userId="352d81a3ef8732fd" providerId="LiveId" clId="{AD29798A-BFE7-44EF-A4B5-B80A9274CC42}" dt="2020-01-25T08:12:43.743" v="5141" actId="164"/>
          <ac:spMkLst>
            <pc:docMk/>
            <pc:sldMk cId="2874826213" sldId="296"/>
            <ac:spMk id="31" creationId="{F6908F54-AA00-4E1D-BFE1-F62C051A0C25}"/>
          </ac:spMkLst>
        </pc:spChg>
        <pc:spChg chg="del">
          <ac:chgData name="김 승빈" userId="352d81a3ef8732fd" providerId="LiveId" clId="{AD29798A-BFE7-44EF-A4B5-B80A9274CC42}" dt="2020-01-25T08:09:26.540" v="4874" actId="478"/>
          <ac:spMkLst>
            <pc:docMk/>
            <pc:sldMk cId="2874826213" sldId="296"/>
            <ac:spMk id="33" creationId="{9EEEE523-B9AE-4139-A373-B49C0BC5D326}"/>
          </ac:spMkLst>
        </pc:spChg>
        <pc:grpChg chg="del">
          <ac:chgData name="김 승빈" userId="352d81a3ef8732fd" providerId="LiveId" clId="{AD29798A-BFE7-44EF-A4B5-B80A9274CC42}" dt="2020-01-25T08:09:26.540" v="4874" actId="478"/>
          <ac:grpSpMkLst>
            <pc:docMk/>
            <pc:sldMk cId="2874826213" sldId="296"/>
            <ac:grpSpMk id="9" creationId="{E24703D4-AF4E-43EF-B064-0D82DF2DDA31}"/>
          </ac:grpSpMkLst>
        </pc:grpChg>
        <pc:grpChg chg="add mod">
          <ac:chgData name="김 승빈" userId="352d81a3ef8732fd" providerId="LiveId" clId="{AD29798A-BFE7-44EF-A4B5-B80A9274CC42}" dt="2020-01-25T08:12:46.490" v="5142" actId="1076"/>
          <ac:grpSpMkLst>
            <pc:docMk/>
            <pc:sldMk cId="2874826213" sldId="296"/>
            <ac:grpSpMk id="10" creationId="{10B54492-A603-463C-B724-F5E53E947059}"/>
          </ac:grpSpMkLst>
        </pc:grpChg>
        <pc:picChg chg="add mod">
          <ac:chgData name="김 승빈" userId="352d81a3ef8732fd" providerId="LiveId" clId="{AD29798A-BFE7-44EF-A4B5-B80A9274CC42}" dt="2020-01-25T08:12:43.743" v="5141" actId="164"/>
          <ac:picMkLst>
            <pc:docMk/>
            <pc:sldMk cId="2874826213" sldId="296"/>
            <ac:picMk id="5" creationId="{73DD8ADD-2345-4C6F-A09B-BE2256F353F8}"/>
          </ac:picMkLst>
        </pc:picChg>
        <pc:cxnChg chg="add mod">
          <ac:chgData name="김 승빈" userId="352d81a3ef8732fd" providerId="LiveId" clId="{AD29798A-BFE7-44EF-A4B5-B80A9274CC42}" dt="2020-01-25T08:12:43.743" v="5141" actId="164"/>
          <ac:cxnSpMkLst>
            <pc:docMk/>
            <pc:sldMk cId="2874826213" sldId="296"/>
            <ac:cxnSpMk id="32" creationId="{004DE20B-3DB0-4552-8EA0-3DE6376D7003}"/>
          </ac:cxnSpMkLst>
        </pc:cxnChg>
      </pc:sldChg>
      <pc:sldChg chg="addSp delSp modSp add modNotesTx">
        <pc:chgData name="김 승빈" userId="352d81a3ef8732fd" providerId="LiveId" clId="{AD29798A-BFE7-44EF-A4B5-B80A9274CC42}" dt="2020-01-25T08:16:16.621" v="5308" actId="164"/>
        <pc:sldMkLst>
          <pc:docMk/>
          <pc:sldMk cId="816484356" sldId="297"/>
        </pc:sldMkLst>
        <pc:spChg chg="add mod">
          <ac:chgData name="김 승빈" userId="352d81a3ef8732fd" providerId="LiveId" clId="{AD29798A-BFE7-44EF-A4B5-B80A9274CC42}" dt="2020-01-25T08:16:16.621" v="5308" actId="164"/>
          <ac:spMkLst>
            <pc:docMk/>
            <pc:sldMk cId="816484356" sldId="297"/>
            <ac:spMk id="30" creationId="{DCBC0BC9-1B3F-4358-AB5D-8C0A9AB6A366}"/>
          </ac:spMkLst>
        </pc:spChg>
        <pc:spChg chg="add mod">
          <ac:chgData name="김 승빈" userId="352d81a3ef8732fd" providerId="LiveId" clId="{AD29798A-BFE7-44EF-A4B5-B80A9274CC42}" dt="2020-01-25T08:16:16.621" v="5308" actId="164"/>
          <ac:spMkLst>
            <pc:docMk/>
            <pc:sldMk cId="816484356" sldId="297"/>
            <ac:spMk id="31" creationId="{C2D2824D-97AF-42F4-A304-C3D56479A56F}"/>
          </ac:spMkLst>
        </pc:spChg>
        <pc:spChg chg="del">
          <ac:chgData name="김 승빈" userId="352d81a3ef8732fd" providerId="LiveId" clId="{AD29798A-BFE7-44EF-A4B5-B80A9274CC42}" dt="2020-01-25T08:13:58.298" v="5176" actId="478"/>
          <ac:spMkLst>
            <pc:docMk/>
            <pc:sldMk cId="816484356" sldId="297"/>
            <ac:spMk id="32" creationId="{8FC81BF7-1B0F-450E-ABBF-993D02640FE1}"/>
          </ac:spMkLst>
        </pc:spChg>
        <pc:grpChg chg="del">
          <ac:chgData name="김 승빈" userId="352d81a3ef8732fd" providerId="LiveId" clId="{AD29798A-BFE7-44EF-A4B5-B80A9274CC42}" dt="2020-01-25T08:13:58.298" v="5176" actId="478"/>
          <ac:grpSpMkLst>
            <pc:docMk/>
            <pc:sldMk cId="816484356" sldId="297"/>
            <ac:grpSpMk id="9" creationId="{E24703D4-AF4E-43EF-B064-0D82DF2DDA31}"/>
          </ac:grpSpMkLst>
        </pc:grpChg>
        <pc:grpChg chg="add mod">
          <ac:chgData name="김 승빈" userId="352d81a3ef8732fd" providerId="LiveId" clId="{AD29798A-BFE7-44EF-A4B5-B80A9274CC42}" dt="2020-01-25T08:16:16.621" v="5308" actId="164"/>
          <ac:grpSpMkLst>
            <pc:docMk/>
            <pc:sldMk cId="816484356" sldId="297"/>
            <ac:grpSpMk id="19" creationId="{5D5C26F6-C333-4DCE-B3AF-0D9E1DF82299}"/>
          </ac:grpSpMkLst>
        </pc:grpChg>
        <pc:picChg chg="add mod">
          <ac:chgData name="김 승빈" userId="352d81a3ef8732fd" providerId="LiveId" clId="{AD29798A-BFE7-44EF-A4B5-B80A9274CC42}" dt="2020-01-25T08:16:16.621" v="5308" actId="164"/>
          <ac:picMkLst>
            <pc:docMk/>
            <pc:sldMk cId="816484356" sldId="297"/>
            <ac:picMk id="5" creationId="{A9BE21A8-8481-49FE-B203-7B04264DCA7B}"/>
          </ac:picMkLst>
        </pc:picChg>
        <pc:cxnChg chg="add mod">
          <ac:chgData name="김 승빈" userId="352d81a3ef8732fd" providerId="LiveId" clId="{AD29798A-BFE7-44EF-A4B5-B80A9274CC42}" dt="2020-01-25T08:16:16.621" v="5308" actId="164"/>
          <ac:cxnSpMkLst>
            <pc:docMk/>
            <pc:sldMk cId="816484356" sldId="297"/>
            <ac:cxnSpMk id="33" creationId="{EC3C8A67-4C0D-43CC-8B5F-013716066731}"/>
          </ac:cxnSpMkLst>
        </pc:cxnChg>
      </pc:sldChg>
      <pc:sldChg chg="addSp delSp modSp add delAnim modNotesTx">
        <pc:chgData name="김 승빈" userId="352d81a3ef8732fd" providerId="LiveId" clId="{AD29798A-BFE7-44EF-A4B5-B80A9274CC42}" dt="2020-01-25T08:47:11.741" v="5775" actId="20577"/>
        <pc:sldMkLst>
          <pc:docMk/>
          <pc:sldMk cId="3736836598" sldId="298"/>
        </pc:sldMkLst>
        <pc:spChg chg="add mod">
          <ac:chgData name="김 승빈" userId="352d81a3ef8732fd" providerId="LiveId" clId="{AD29798A-BFE7-44EF-A4B5-B80A9274CC42}" dt="2020-01-25T08:40:56.584" v="5703" actId="1582"/>
          <ac:spMkLst>
            <pc:docMk/>
            <pc:sldMk cId="3736836598" sldId="298"/>
            <ac:spMk id="2" creationId="{A6C122A0-AB7E-4E09-842F-AE2E3B5B4093}"/>
          </ac:spMkLst>
        </pc:spChg>
        <pc:spChg chg="add del mod topLvl">
          <ac:chgData name="김 승빈" userId="352d81a3ef8732fd" providerId="LiveId" clId="{AD29798A-BFE7-44EF-A4B5-B80A9274CC42}" dt="2020-01-25T08:39:38.926" v="5688" actId="478"/>
          <ac:spMkLst>
            <pc:docMk/>
            <pc:sldMk cId="3736836598" sldId="298"/>
            <ac:spMk id="5" creationId="{F19D31DF-E205-4677-B133-82EEFECE0EC3}"/>
          </ac:spMkLst>
        </pc:spChg>
        <pc:spChg chg="add mod">
          <ac:chgData name="김 승빈" userId="352d81a3ef8732fd" providerId="LiveId" clId="{AD29798A-BFE7-44EF-A4B5-B80A9274CC42}" dt="2020-01-25T08:41:04.045" v="5704" actId="164"/>
          <ac:spMkLst>
            <pc:docMk/>
            <pc:sldMk cId="3736836598" sldId="298"/>
            <ac:spMk id="13" creationId="{17583E9D-BF0C-48AB-9D97-B5D79740CCE9}"/>
          </ac:spMkLst>
        </pc:spChg>
        <pc:spChg chg="mod">
          <ac:chgData name="김 승빈" userId="352d81a3ef8732fd" providerId="LiveId" clId="{AD29798A-BFE7-44EF-A4B5-B80A9274CC42}" dt="2020-01-25T08:25:20.516" v="5414" actId="207"/>
          <ac:spMkLst>
            <pc:docMk/>
            <pc:sldMk cId="3736836598" sldId="298"/>
            <ac:spMk id="14" creationId="{00000000-0000-0000-0000-000000000000}"/>
          </ac:spMkLst>
        </pc:spChg>
        <pc:spChg chg="add mod">
          <ac:chgData name="김 승빈" userId="352d81a3ef8732fd" providerId="LiveId" clId="{AD29798A-BFE7-44EF-A4B5-B80A9274CC42}" dt="2020-01-25T08:30:58.897" v="5471" actId="164"/>
          <ac:spMkLst>
            <pc:docMk/>
            <pc:sldMk cId="3736836598" sldId="298"/>
            <ac:spMk id="18" creationId="{45745A91-3FD6-4D55-BAC5-59FF6BD4CEFB}"/>
          </ac:spMkLst>
        </pc:spChg>
        <pc:spChg chg="add mod">
          <ac:chgData name="김 승빈" userId="352d81a3ef8732fd" providerId="LiveId" clId="{AD29798A-BFE7-44EF-A4B5-B80A9274CC42}" dt="2020-01-25T08:30:58.897" v="5471" actId="164"/>
          <ac:spMkLst>
            <pc:docMk/>
            <pc:sldMk cId="3736836598" sldId="298"/>
            <ac:spMk id="19" creationId="{A96BD689-FDC8-4981-B060-F130BAE51498}"/>
          </ac:spMkLst>
        </pc:spChg>
        <pc:spChg chg="del topLvl">
          <ac:chgData name="김 승빈" userId="352d81a3ef8732fd" providerId="LiveId" clId="{AD29798A-BFE7-44EF-A4B5-B80A9274CC42}" dt="2020-01-25T08:25:41.419" v="5415" actId="478"/>
          <ac:spMkLst>
            <pc:docMk/>
            <pc:sldMk cId="3736836598" sldId="298"/>
            <ac:spMk id="25" creationId="{B3477B2E-54B3-4340-9941-FDE74EE96914}"/>
          </ac:spMkLst>
        </pc:spChg>
        <pc:spChg chg="del topLvl">
          <ac:chgData name="김 승빈" userId="352d81a3ef8732fd" providerId="LiveId" clId="{AD29798A-BFE7-44EF-A4B5-B80A9274CC42}" dt="2020-01-25T08:25:43.747" v="5416" actId="478"/>
          <ac:spMkLst>
            <pc:docMk/>
            <pc:sldMk cId="3736836598" sldId="298"/>
            <ac:spMk id="27" creationId="{A775F466-F670-4B5A-9AA5-F72349640944}"/>
          </ac:spMkLst>
        </pc:spChg>
        <pc:spChg chg="del topLvl">
          <ac:chgData name="김 승빈" userId="352d81a3ef8732fd" providerId="LiveId" clId="{AD29798A-BFE7-44EF-A4B5-B80A9274CC42}" dt="2020-01-25T08:25:45.114" v="5417" actId="478"/>
          <ac:spMkLst>
            <pc:docMk/>
            <pc:sldMk cId="3736836598" sldId="298"/>
            <ac:spMk id="28" creationId="{F70BD939-DA11-4910-AB40-1E110B85C46F}"/>
          </ac:spMkLst>
        </pc:spChg>
        <pc:spChg chg="add mod">
          <ac:chgData name="김 승빈" userId="352d81a3ef8732fd" providerId="LiveId" clId="{AD29798A-BFE7-44EF-A4B5-B80A9274CC42}" dt="2020-01-25T08:43:22.295" v="5744" actId="1076"/>
          <ac:spMkLst>
            <pc:docMk/>
            <pc:sldMk cId="3736836598" sldId="298"/>
            <ac:spMk id="36" creationId="{E3ED156A-65F7-4630-84B9-A8F0AAE39E97}"/>
          </ac:spMkLst>
        </pc:spChg>
        <pc:spChg chg="del mod topLvl">
          <ac:chgData name="김 승빈" userId="352d81a3ef8732fd" providerId="LiveId" clId="{AD29798A-BFE7-44EF-A4B5-B80A9274CC42}" dt="2020-01-25T08:42:51.563" v="5738" actId="478"/>
          <ac:spMkLst>
            <pc:docMk/>
            <pc:sldMk cId="3736836598" sldId="298"/>
            <ac:spMk id="39" creationId="{69F497F0-0D62-4D46-A71B-D1DE2868A009}"/>
          </ac:spMkLst>
        </pc:spChg>
        <pc:grpChg chg="del">
          <ac:chgData name="김 승빈" userId="352d81a3ef8732fd" providerId="LiveId" clId="{AD29798A-BFE7-44EF-A4B5-B80A9274CC42}" dt="2020-01-25T08:25:41.419" v="5415" actId="478"/>
          <ac:grpSpMkLst>
            <pc:docMk/>
            <pc:sldMk cId="3736836598" sldId="298"/>
            <ac:grpSpMk id="3" creationId="{0548FF16-9654-4014-8F1C-AA4469ADCB4D}"/>
          </ac:grpSpMkLst>
        </pc:grpChg>
        <pc:grpChg chg="del">
          <ac:chgData name="김 승빈" userId="352d81a3ef8732fd" providerId="LiveId" clId="{AD29798A-BFE7-44EF-A4B5-B80A9274CC42}" dt="2020-01-25T08:25:43.747" v="5416" actId="478"/>
          <ac:grpSpMkLst>
            <pc:docMk/>
            <pc:sldMk cId="3736836598" sldId="298"/>
            <ac:grpSpMk id="4" creationId="{AA071F92-C04E-4EF9-BC22-536339776C39}"/>
          </ac:grpSpMkLst>
        </pc:grpChg>
        <pc:grpChg chg="add mod topLvl">
          <ac:chgData name="김 승빈" userId="352d81a3ef8732fd" providerId="LiveId" clId="{AD29798A-BFE7-44EF-A4B5-B80A9274CC42}" dt="2020-01-25T08:41:04.045" v="5704" actId="164"/>
          <ac:grpSpMkLst>
            <pc:docMk/>
            <pc:sldMk cId="3736836598" sldId="298"/>
            <ac:grpSpMk id="10" creationId="{61AA26AB-AA81-45B5-8711-D42F82A388B0}"/>
          </ac:grpSpMkLst>
        </pc:grpChg>
        <pc:grpChg chg="add del mod topLvl">
          <ac:chgData name="김 승빈" userId="352d81a3ef8732fd" providerId="LiveId" clId="{AD29798A-BFE7-44EF-A4B5-B80A9274CC42}" dt="2020-01-25T08:39:37.244" v="5687" actId="478"/>
          <ac:grpSpMkLst>
            <pc:docMk/>
            <pc:sldMk cId="3736836598" sldId="298"/>
            <ac:grpSpMk id="11" creationId="{A778ABE5-74D9-465B-9E8C-57A529AB9686}"/>
          </ac:grpSpMkLst>
        </pc:grpChg>
        <pc:grpChg chg="add del mod">
          <ac:chgData name="김 승빈" userId="352d81a3ef8732fd" providerId="LiveId" clId="{AD29798A-BFE7-44EF-A4B5-B80A9274CC42}" dt="2020-01-25T08:39:33.821" v="5686" actId="165"/>
          <ac:grpSpMkLst>
            <pc:docMk/>
            <pc:sldMk cId="3736836598" sldId="298"/>
            <ac:grpSpMk id="12" creationId="{752F4340-2A4C-44D7-A833-D756D7169045}"/>
          </ac:grpSpMkLst>
        </pc:grpChg>
        <pc:grpChg chg="add mod">
          <ac:chgData name="김 승빈" userId="352d81a3ef8732fd" providerId="LiveId" clId="{AD29798A-BFE7-44EF-A4B5-B80A9274CC42}" dt="2020-01-25T08:43:15.267" v="5742" actId="1076"/>
          <ac:grpSpMkLst>
            <pc:docMk/>
            <pc:sldMk cId="3736836598" sldId="298"/>
            <ac:grpSpMk id="17" creationId="{2D473389-4A2D-476E-9136-AD4DC2533039}"/>
          </ac:grpSpMkLst>
        </pc:grpChg>
        <pc:grpChg chg="add mod">
          <ac:chgData name="김 승빈" userId="352d81a3ef8732fd" providerId="LiveId" clId="{AD29798A-BFE7-44EF-A4B5-B80A9274CC42}" dt="2020-01-25T08:43:25.850" v="5745" actId="1076"/>
          <ac:grpSpMkLst>
            <pc:docMk/>
            <pc:sldMk cId="3736836598" sldId="298"/>
            <ac:grpSpMk id="21" creationId="{DBF42404-DF8E-43BE-99B5-C3EF8AD1A975}"/>
          </ac:grpSpMkLst>
        </pc:grpChg>
        <pc:grpChg chg="add mod">
          <ac:chgData name="김 승빈" userId="352d81a3ef8732fd" providerId="LiveId" clId="{AD29798A-BFE7-44EF-A4B5-B80A9274CC42}" dt="2020-01-25T08:42:24.556" v="5736" actId="164"/>
          <ac:grpSpMkLst>
            <pc:docMk/>
            <pc:sldMk cId="3736836598" sldId="298"/>
            <ac:grpSpMk id="23" creationId="{FF0C4DDA-515E-487C-AE22-0E12AE04D9DC}"/>
          </ac:grpSpMkLst>
        </pc:grpChg>
        <pc:cxnChg chg="add mod">
          <ac:chgData name="김 승빈" userId="352d81a3ef8732fd" providerId="LiveId" clId="{AD29798A-BFE7-44EF-A4B5-B80A9274CC42}" dt="2020-01-25T08:40:56.584" v="5703" actId="1582"/>
          <ac:cxnSpMkLst>
            <pc:docMk/>
            <pc:sldMk cId="3736836598" sldId="298"/>
            <ac:cxnSpMk id="8" creationId="{E8C8510C-7CF9-48F3-A093-5EF982380AB8}"/>
          </ac:cxnSpMkLst>
        </pc:cxnChg>
        <pc:cxnChg chg="add mod">
          <ac:chgData name="김 승빈" userId="352d81a3ef8732fd" providerId="LiveId" clId="{AD29798A-BFE7-44EF-A4B5-B80A9274CC42}" dt="2020-01-25T08:30:58.897" v="5471" actId="164"/>
          <ac:cxnSpMkLst>
            <pc:docMk/>
            <pc:sldMk cId="3736836598" sldId="298"/>
            <ac:cxnSpMk id="20" creationId="{4030DEDF-0A1E-4696-99B6-7111FF3B0F54}"/>
          </ac:cxnSpMkLst>
        </pc:cxnChg>
      </pc:sldChg>
      <pc:sldChg chg="addSp delSp modSp add modNotesTx">
        <pc:chgData name="김 승빈" userId="352d81a3ef8732fd" providerId="LiveId" clId="{AD29798A-BFE7-44EF-A4B5-B80A9274CC42}" dt="2020-01-25T09:07:11.269" v="6438" actId="1076"/>
        <pc:sldMkLst>
          <pc:docMk/>
          <pc:sldMk cId="1826258772" sldId="299"/>
        </pc:sldMkLst>
        <pc:spChg chg="add del mod">
          <ac:chgData name="김 승빈" userId="352d81a3ef8732fd" providerId="LiveId" clId="{AD29798A-BFE7-44EF-A4B5-B80A9274CC42}" dt="2020-01-25T08:50:20.842" v="5912" actId="478"/>
          <ac:spMkLst>
            <pc:docMk/>
            <pc:sldMk cId="1826258772" sldId="299"/>
            <ac:spMk id="17" creationId="{8AB606F3-352C-4C8E-B529-498614F12E9D}"/>
          </ac:spMkLst>
        </pc:spChg>
        <pc:spChg chg="mod">
          <ac:chgData name="김 승빈" userId="352d81a3ef8732fd" providerId="LiveId" clId="{AD29798A-BFE7-44EF-A4B5-B80A9274CC42}" dt="2020-01-25T09:07:11.269" v="6438" actId="1076"/>
          <ac:spMkLst>
            <pc:docMk/>
            <pc:sldMk cId="1826258772" sldId="299"/>
            <ac:spMk id="39" creationId="{69F497F0-0D62-4D46-A71B-D1DE2868A009}"/>
          </ac:spMkLst>
        </pc:spChg>
        <pc:grpChg chg="mod">
          <ac:chgData name="김 승빈" userId="352d81a3ef8732fd" providerId="LiveId" clId="{AD29798A-BFE7-44EF-A4B5-B80A9274CC42}" dt="2020-01-25T08:50:08.686" v="5885" actId="1076"/>
          <ac:grpSpMkLst>
            <pc:docMk/>
            <pc:sldMk cId="1826258772" sldId="299"/>
            <ac:grpSpMk id="12" creationId="{752F4340-2A4C-44D7-A833-D756D7169045}"/>
          </ac:grpSpMkLst>
        </pc:grpChg>
      </pc:sldChg>
      <pc:sldChg chg="addSp delSp modSp add modNotesTx">
        <pc:chgData name="김 승빈" userId="352d81a3ef8732fd" providerId="LiveId" clId="{AD29798A-BFE7-44EF-A4B5-B80A9274CC42}" dt="2020-01-25T09:06:55.365" v="6437" actId="14100"/>
        <pc:sldMkLst>
          <pc:docMk/>
          <pc:sldMk cId="4068112892" sldId="300"/>
        </pc:sldMkLst>
        <pc:spChg chg="mod">
          <ac:chgData name="김 승빈" userId="352d81a3ef8732fd" providerId="LiveId" clId="{AD29798A-BFE7-44EF-A4B5-B80A9274CC42}" dt="2020-01-25T08:56:06.511" v="5985" actId="20577"/>
          <ac:spMkLst>
            <pc:docMk/>
            <pc:sldMk cId="4068112892" sldId="300"/>
            <ac:spMk id="2" creationId="{A6C122A0-AB7E-4E09-842F-AE2E3B5B4093}"/>
          </ac:spMkLst>
        </pc:spChg>
        <pc:spChg chg="add mod">
          <ac:chgData name="김 승빈" userId="352d81a3ef8732fd" providerId="LiveId" clId="{AD29798A-BFE7-44EF-A4B5-B80A9274CC42}" dt="2020-01-25T08:59:33.251" v="6025" actId="164"/>
          <ac:spMkLst>
            <pc:docMk/>
            <pc:sldMk cId="4068112892" sldId="300"/>
            <ac:spMk id="3" creationId="{F792003E-6E90-4B67-B7CA-BF342FED12D1}"/>
          </ac:spMkLst>
        </pc:spChg>
        <pc:spChg chg="add mod">
          <ac:chgData name="김 승빈" userId="352d81a3ef8732fd" providerId="LiveId" clId="{AD29798A-BFE7-44EF-A4B5-B80A9274CC42}" dt="2020-01-25T08:59:33.251" v="6025" actId="164"/>
          <ac:spMkLst>
            <pc:docMk/>
            <pc:sldMk cId="4068112892" sldId="300"/>
            <ac:spMk id="4" creationId="{5931E687-6BA6-424E-AE43-B0191C44036C}"/>
          </ac:spMkLst>
        </pc:spChg>
        <pc:spChg chg="del mod topLvl">
          <ac:chgData name="김 승빈" userId="352d81a3ef8732fd" providerId="LiveId" clId="{AD29798A-BFE7-44EF-A4B5-B80A9274CC42}" dt="2020-01-25T08:55:52.954" v="5983" actId="478"/>
          <ac:spMkLst>
            <pc:docMk/>
            <pc:sldMk cId="4068112892" sldId="300"/>
            <ac:spMk id="5" creationId="{F19D31DF-E205-4677-B133-82EEFECE0EC3}"/>
          </ac:spMkLst>
        </pc:spChg>
        <pc:spChg chg="mod topLvl">
          <ac:chgData name="김 승빈" userId="352d81a3ef8732fd" providerId="LiveId" clId="{AD29798A-BFE7-44EF-A4B5-B80A9274CC42}" dt="2020-01-25T09:01:27.062" v="6052" actId="164"/>
          <ac:spMkLst>
            <pc:docMk/>
            <pc:sldMk cId="4068112892" sldId="300"/>
            <ac:spMk id="33" creationId="{0B01FAC1-56EA-4706-A6B0-4160A63E28D6}"/>
          </ac:spMkLst>
        </pc:spChg>
        <pc:spChg chg="del mod topLvl">
          <ac:chgData name="김 승빈" userId="352d81a3ef8732fd" providerId="LiveId" clId="{AD29798A-BFE7-44EF-A4B5-B80A9274CC42}" dt="2020-01-25T09:01:10.368" v="6038" actId="478"/>
          <ac:spMkLst>
            <pc:docMk/>
            <pc:sldMk cId="4068112892" sldId="300"/>
            <ac:spMk id="34" creationId="{193FCB5B-323A-467D-AEF1-084C42A67699}"/>
          </ac:spMkLst>
        </pc:spChg>
        <pc:spChg chg="add mod">
          <ac:chgData name="김 승빈" userId="352d81a3ef8732fd" providerId="LiveId" clId="{AD29798A-BFE7-44EF-A4B5-B80A9274CC42}" dt="2020-01-25T09:05:57.356" v="6428" actId="1076"/>
          <ac:spMkLst>
            <pc:docMk/>
            <pc:sldMk cId="4068112892" sldId="300"/>
            <ac:spMk id="36" creationId="{0C5E3B20-DE72-4ADE-A02B-37478E96DF93}"/>
          </ac:spMkLst>
        </pc:spChg>
        <pc:spChg chg="add mod">
          <ac:chgData name="김 승빈" userId="352d81a3ef8732fd" providerId="LiveId" clId="{AD29798A-BFE7-44EF-A4B5-B80A9274CC42}" dt="2020-01-25T09:06:03.298" v="6429" actId="1076"/>
          <ac:spMkLst>
            <pc:docMk/>
            <pc:sldMk cId="4068112892" sldId="300"/>
            <ac:spMk id="37" creationId="{BF2CA583-B826-48DC-AB4B-E7C9F07CC5BA}"/>
          </ac:spMkLst>
        </pc:spChg>
        <pc:spChg chg="del">
          <ac:chgData name="김 승빈" userId="352d81a3ef8732fd" providerId="LiveId" clId="{AD29798A-BFE7-44EF-A4B5-B80A9274CC42}" dt="2020-01-25T08:55:37.179" v="5978" actId="478"/>
          <ac:spMkLst>
            <pc:docMk/>
            <pc:sldMk cId="4068112892" sldId="300"/>
            <ac:spMk id="39" creationId="{69F497F0-0D62-4D46-A71B-D1DE2868A009}"/>
          </ac:spMkLst>
        </pc:spChg>
        <pc:grpChg chg="add mod">
          <ac:chgData name="김 승빈" userId="352d81a3ef8732fd" providerId="LiveId" clId="{AD29798A-BFE7-44EF-A4B5-B80A9274CC42}" dt="2020-01-25T09:01:27.062" v="6052" actId="164"/>
          <ac:grpSpMkLst>
            <pc:docMk/>
            <pc:sldMk cId="4068112892" sldId="300"/>
            <ac:grpSpMk id="6" creationId="{3740D728-1A93-42A6-B9D3-CCC20ABB9DBE}"/>
          </ac:grpSpMkLst>
        </pc:grpChg>
        <pc:grpChg chg="add mod">
          <ac:chgData name="김 승빈" userId="352d81a3ef8732fd" providerId="LiveId" clId="{AD29798A-BFE7-44EF-A4B5-B80A9274CC42}" dt="2020-01-25T09:01:33.519" v="6053" actId="1076"/>
          <ac:grpSpMkLst>
            <pc:docMk/>
            <pc:sldMk cId="4068112892" sldId="300"/>
            <ac:grpSpMk id="9" creationId="{5CCE56BE-CD71-46AE-80B3-58EFA3C2A3EC}"/>
          </ac:grpSpMkLst>
        </pc:grpChg>
        <pc:grpChg chg="mod ord topLvl">
          <ac:chgData name="김 승빈" userId="352d81a3ef8732fd" providerId="LiveId" clId="{AD29798A-BFE7-44EF-A4B5-B80A9274CC42}" dt="2020-01-25T09:01:27.062" v="6052" actId="164"/>
          <ac:grpSpMkLst>
            <pc:docMk/>
            <pc:sldMk cId="4068112892" sldId="300"/>
            <ac:grpSpMk id="10" creationId="{61AA26AB-AA81-45B5-8711-D42F82A388B0}"/>
          </ac:grpSpMkLst>
        </pc:grpChg>
        <pc:grpChg chg="del mod topLvl">
          <ac:chgData name="김 승빈" userId="352d81a3ef8732fd" providerId="LiveId" clId="{AD29798A-BFE7-44EF-A4B5-B80A9274CC42}" dt="2020-01-25T08:55:51.439" v="5982" actId="478"/>
          <ac:grpSpMkLst>
            <pc:docMk/>
            <pc:sldMk cId="4068112892" sldId="300"/>
            <ac:grpSpMk id="11" creationId="{A778ABE5-74D9-465B-9E8C-57A529AB9686}"/>
          </ac:grpSpMkLst>
        </pc:grpChg>
        <pc:grpChg chg="add del">
          <ac:chgData name="김 승빈" userId="352d81a3ef8732fd" providerId="LiveId" clId="{AD29798A-BFE7-44EF-A4B5-B80A9274CC42}" dt="2020-01-25T08:55:42.671" v="5981" actId="165"/>
          <ac:grpSpMkLst>
            <pc:docMk/>
            <pc:sldMk cId="4068112892" sldId="300"/>
            <ac:grpSpMk id="12" creationId="{752F4340-2A4C-44D7-A833-D756D7169045}"/>
          </ac:grpSpMkLst>
        </pc:grpChg>
        <pc:grpChg chg="add mod">
          <ac:chgData name="김 승빈" userId="352d81a3ef8732fd" providerId="LiveId" clId="{AD29798A-BFE7-44EF-A4B5-B80A9274CC42}" dt="2020-01-25T09:01:27.062" v="6052" actId="164"/>
          <ac:grpSpMkLst>
            <pc:docMk/>
            <pc:sldMk cId="4068112892" sldId="300"/>
            <ac:grpSpMk id="22" creationId="{432C4D60-7D06-49FF-B01C-3D580765A8D6}"/>
          </ac:grpSpMkLst>
        </pc:grpChg>
        <pc:grpChg chg="add mod">
          <ac:chgData name="김 승빈" userId="352d81a3ef8732fd" providerId="LiveId" clId="{AD29798A-BFE7-44EF-A4B5-B80A9274CC42}" dt="2020-01-25T09:01:27.062" v="6052" actId="164"/>
          <ac:grpSpMkLst>
            <pc:docMk/>
            <pc:sldMk cId="4068112892" sldId="300"/>
            <ac:grpSpMk id="25" creationId="{E9660F37-0E33-4D30-82D9-E3E43E4C0545}"/>
          </ac:grpSpMkLst>
        </pc:grpChg>
        <pc:grpChg chg="add del mod">
          <ac:chgData name="김 승빈" userId="352d81a3ef8732fd" providerId="LiveId" clId="{AD29798A-BFE7-44EF-A4B5-B80A9274CC42}" dt="2020-01-25T09:00:49.604" v="6034" actId="478"/>
          <ac:grpSpMkLst>
            <pc:docMk/>
            <pc:sldMk cId="4068112892" sldId="300"/>
            <ac:grpSpMk id="28" creationId="{E28D4BB0-9B03-4A85-8A58-D7025EA48B03}"/>
          </ac:grpSpMkLst>
        </pc:grpChg>
        <pc:grpChg chg="add del mod">
          <ac:chgData name="김 승빈" userId="352d81a3ef8732fd" providerId="LiveId" clId="{AD29798A-BFE7-44EF-A4B5-B80A9274CC42}" dt="2020-01-25T09:00:59.005" v="6036" actId="165"/>
          <ac:grpSpMkLst>
            <pc:docMk/>
            <pc:sldMk cId="4068112892" sldId="300"/>
            <ac:grpSpMk id="32" creationId="{9A7A7A25-DFB3-43B3-BD06-F2567ECD6315}"/>
          </ac:grpSpMkLst>
        </pc:grpChg>
        <pc:cxnChg chg="add mod">
          <ac:chgData name="김 승빈" userId="352d81a3ef8732fd" providerId="LiveId" clId="{AD29798A-BFE7-44EF-A4B5-B80A9274CC42}" dt="2020-01-25T09:06:41.855" v="6434" actId="1582"/>
          <ac:cxnSpMkLst>
            <pc:docMk/>
            <pc:sldMk cId="4068112892" sldId="300"/>
            <ac:cxnSpMk id="17" creationId="{7942E41E-1F9C-4AA9-90FC-F0F1D0AA0BCE}"/>
          </ac:cxnSpMkLst>
        </pc:cxnChg>
        <pc:cxnChg chg="add mod">
          <ac:chgData name="김 승빈" userId="352d81a3ef8732fd" providerId="LiveId" clId="{AD29798A-BFE7-44EF-A4B5-B80A9274CC42}" dt="2020-01-25T08:59:33.251" v="6025" actId="164"/>
          <ac:cxnSpMkLst>
            <pc:docMk/>
            <pc:sldMk cId="4068112892" sldId="300"/>
            <ac:cxnSpMk id="21" creationId="{02D1FAAD-6D72-4E14-8745-E15273A9DBAE}"/>
          </ac:cxnSpMkLst>
        </pc:cxnChg>
        <pc:cxnChg chg="del mod topLvl">
          <ac:chgData name="김 승빈" userId="352d81a3ef8732fd" providerId="LiveId" clId="{AD29798A-BFE7-44EF-A4B5-B80A9274CC42}" dt="2020-01-25T09:01:09.479" v="6037" actId="478"/>
          <ac:cxnSpMkLst>
            <pc:docMk/>
            <pc:sldMk cId="4068112892" sldId="300"/>
            <ac:cxnSpMk id="35" creationId="{C42600BE-9371-407C-AAEA-D92253871145}"/>
          </ac:cxnSpMkLst>
        </pc:cxnChg>
        <pc:cxnChg chg="add mod">
          <ac:chgData name="김 승빈" userId="352d81a3ef8732fd" providerId="LiveId" clId="{AD29798A-BFE7-44EF-A4B5-B80A9274CC42}" dt="2020-01-25T09:06:55.365" v="6437" actId="14100"/>
          <ac:cxnSpMkLst>
            <pc:docMk/>
            <pc:sldMk cId="4068112892" sldId="300"/>
            <ac:cxnSpMk id="40" creationId="{EF178E30-5B7B-4895-8AE5-67BDBEBBFAFE}"/>
          </ac:cxnSpMkLst>
        </pc:cxnChg>
      </pc:sldChg>
      <pc:sldChg chg="addSp delSp modSp add modNotesTx">
        <pc:chgData name="김 승빈" userId="352d81a3ef8732fd" providerId="LiveId" clId="{AD29798A-BFE7-44EF-A4B5-B80A9274CC42}" dt="2020-01-26T09:18:55.271" v="18457" actId="1076"/>
        <pc:sldMkLst>
          <pc:docMk/>
          <pc:sldMk cId="2489069905" sldId="301"/>
        </pc:sldMkLst>
        <pc:spChg chg="mod">
          <ac:chgData name="김 승빈" userId="352d81a3ef8732fd" providerId="LiveId" clId="{AD29798A-BFE7-44EF-A4B5-B80A9274CC42}" dt="2020-01-25T09:08:49.504" v="6452" actId="1076"/>
          <ac:spMkLst>
            <pc:docMk/>
            <pc:sldMk cId="2489069905" sldId="301"/>
            <ac:spMk id="3" creationId="{F792003E-6E90-4B67-B7CA-BF342FED12D1}"/>
          </ac:spMkLst>
        </pc:spChg>
        <pc:spChg chg="ord">
          <ac:chgData name="김 승빈" userId="352d81a3ef8732fd" providerId="LiveId" clId="{AD29798A-BFE7-44EF-A4B5-B80A9274CC42}" dt="2020-01-26T09:15:52.215" v="18438" actId="166"/>
          <ac:spMkLst>
            <pc:docMk/>
            <pc:sldMk cId="2489069905" sldId="301"/>
            <ac:spMk id="7" creationId="{D2FA5C22-9E7A-45E9-B5B7-B0B4442BD84A}"/>
          </ac:spMkLst>
        </pc:spChg>
        <pc:spChg chg="mod">
          <ac:chgData name="김 승빈" userId="352d81a3ef8732fd" providerId="LiveId" clId="{AD29798A-BFE7-44EF-A4B5-B80A9274CC42}" dt="2020-01-25T09:15:39.183" v="6532"/>
          <ac:spMkLst>
            <pc:docMk/>
            <pc:sldMk cId="2489069905" sldId="301"/>
            <ac:spMk id="14" creationId="{00000000-0000-0000-0000-000000000000}"/>
          </ac:spMkLst>
        </pc:spChg>
        <pc:spChg chg="mod topLvl">
          <ac:chgData name="김 승빈" userId="352d81a3ef8732fd" providerId="LiveId" clId="{AD29798A-BFE7-44EF-A4B5-B80A9274CC42}" dt="2020-01-25T09:09:32.604" v="6457" actId="164"/>
          <ac:spMkLst>
            <pc:docMk/>
            <pc:sldMk cId="2489069905" sldId="301"/>
            <ac:spMk id="33" creationId="{0B01FAC1-56EA-4706-A6B0-4160A63E28D6}"/>
          </ac:spMkLst>
        </pc:spChg>
        <pc:spChg chg="add del mod">
          <ac:chgData name="김 승빈" userId="352d81a3ef8732fd" providerId="LiveId" clId="{AD29798A-BFE7-44EF-A4B5-B80A9274CC42}" dt="2020-01-26T09:18:12.268" v="18451" actId="478"/>
          <ac:spMkLst>
            <pc:docMk/>
            <pc:sldMk cId="2489069905" sldId="301"/>
            <ac:spMk id="36" creationId="{0C5E3B20-DE72-4ADE-A02B-37478E96DF93}"/>
          </ac:spMkLst>
        </pc:spChg>
        <pc:spChg chg="del">
          <ac:chgData name="김 승빈" userId="352d81a3ef8732fd" providerId="LiveId" clId="{AD29798A-BFE7-44EF-A4B5-B80A9274CC42}" dt="2020-01-25T09:08:15.105" v="6446" actId="478"/>
          <ac:spMkLst>
            <pc:docMk/>
            <pc:sldMk cId="2489069905" sldId="301"/>
            <ac:spMk id="37" creationId="{BF2CA583-B826-48DC-AB4B-E7C9F07CC5BA}"/>
          </ac:spMkLst>
        </pc:spChg>
        <pc:spChg chg="del mod topLvl">
          <ac:chgData name="김 승빈" userId="352d81a3ef8732fd" providerId="LiveId" clId="{AD29798A-BFE7-44EF-A4B5-B80A9274CC42}" dt="2020-01-25T09:09:59.180" v="6461" actId="478"/>
          <ac:spMkLst>
            <pc:docMk/>
            <pc:sldMk cId="2489069905" sldId="301"/>
            <ac:spMk id="39" creationId="{0A2C742F-932A-4BA6-95D9-0C6634A3867B}"/>
          </ac:spMkLst>
        </pc:spChg>
        <pc:spChg chg="mod topLvl">
          <ac:chgData name="김 승빈" userId="352d81a3ef8732fd" providerId="LiveId" clId="{AD29798A-BFE7-44EF-A4B5-B80A9274CC42}" dt="2020-01-25T09:14:48.188" v="6497" actId="164"/>
          <ac:spMkLst>
            <pc:docMk/>
            <pc:sldMk cId="2489069905" sldId="301"/>
            <ac:spMk id="42" creationId="{5B55C77E-5917-4046-BD5C-84BE60905F09}"/>
          </ac:spMkLst>
        </pc:spChg>
        <pc:spChg chg="del">
          <ac:chgData name="김 승빈" userId="352d81a3ef8732fd" providerId="LiveId" clId="{AD29798A-BFE7-44EF-A4B5-B80A9274CC42}" dt="2020-01-25T09:20:00.241" v="6581" actId="478"/>
          <ac:spMkLst>
            <pc:docMk/>
            <pc:sldMk cId="2489069905" sldId="301"/>
            <ac:spMk id="75" creationId="{32C49C38-E3C3-4F64-B6FD-8A2D8D4C797C}"/>
          </ac:spMkLst>
        </pc:spChg>
        <pc:spChg chg="add mod topLvl">
          <ac:chgData name="김 승빈" userId="352d81a3ef8732fd" providerId="LiveId" clId="{AD29798A-BFE7-44EF-A4B5-B80A9274CC42}" dt="2020-01-25T09:17:58.157" v="6555" actId="164"/>
          <ac:spMkLst>
            <pc:docMk/>
            <pc:sldMk cId="2489069905" sldId="301"/>
            <ac:spMk id="88" creationId="{26739D3B-FB7F-4B91-92CD-B61DEF1FE559}"/>
          </ac:spMkLst>
        </pc:spChg>
        <pc:spChg chg="add mod">
          <ac:chgData name="김 승빈" userId="352d81a3ef8732fd" providerId="LiveId" clId="{AD29798A-BFE7-44EF-A4B5-B80A9274CC42}" dt="2020-01-25T09:17:41.446" v="6550" actId="571"/>
          <ac:spMkLst>
            <pc:docMk/>
            <pc:sldMk cId="2489069905" sldId="301"/>
            <ac:spMk id="91" creationId="{DF4D8134-3D82-484E-8FEA-0052C75501FC}"/>
          </ac:spMkLst>
        </pc:spChg>
        <pc:spChg chg="add mod">
          <ac:chgData name="김 승빈" userId="352d81a3ef8732fd" providerId="LiveId" clId="{AD29798A-BFE7-44EF-A4B5-B80A9274CC42}" dt="2020-01-25T09:17:50.714" v="6553" actId="571"/>
          <ac:spMkLst>
            <pc:docMk/>
            <pc:sldMk cId="2489069905" sldId="301"/>
            <ac:spMk id="92" creationId="{49E0E761-5D65-44D4-9F44-4E2AD41F6105}"/>
          </ac:spMkLst>
        </pc:spChg>
        <pc:spChg chg="add mod">
          <ac:chgData name="김 승빈" userId="352d81a3ef8732fd" providerId="LiveId" clId="{AD29798A-BFE7-44EF-A4B5-B80A9274CC42}" dt="2020-01-25T09:18:10.935" v="6563"/>
          <ac:spMkLst>
            <pc:docMk/>
            <pc:sldMk cId="2489069905" sldId="301"/>
            <ac:spMk id="93" creationId="{DF3849DB-9782-40B2-B017-1DE43A3699CE}"/>
          </ac:spMkLst>
        </pc:spChg>
        <pc:grpChg chg="add mod">
          <ac:chgData name="김 승빈" userId="352d81a3ef8732fd" providerId="LiveId" clId="{AD29798A-BFE7-44EF-A4B5-B80A9274CC42}" dt="2020-01-25T09:17:17.320" v="6547" actId="164"/>
          <ac:grpSpMkLst>
            <pc:docMk/>
            <pc:sldMk cId="2489069905" sldId="301"/>
            <ac:grpSpMk id="5" creationId="{85F3CB92-6402-4903-B38B-C49EA628CFC9}"/>
          </ac:grpSpMkLst>
        </pc:grpChg>
        <pc:grpChg chg="mod topLvl">
          <ac:chgData name="김 승빈" userId="352d81a3ef8732fd" providerId="LiveId" clId="{AD29798A-BFE7-44EF-A4B5-B80A9274CC42}" dt="2020-01-25T09:09:32.604" v="6457" actId="164"/>
          <ac:grpSpMkLst>
            <pc:docMk/>
            <pc:sldMk cId="2489069905" sldId="301"/>
            <ac:grpSpMk id="6" creationId="{3740D728-1A93-42A6-B9D3-CCC20ABB9DBE}"/>
          </ac:grpSpMkLst>
        </pc:grpChg>
        <pc:grpChg chg="del mod">
          <ac:chgData name="김 승빈" userId="352d81a3ef8732fd" providerId="LiveId" clId="{AD29798A-BFE7-44EF-A4B5-B80A9274CC42}" dt="2020-01-25T09:08:44.359" v="6451" actId="165"/>
          <ac:grpSpMkLst>
            <pc:docMk/>
            <pc:sldMk cId="2489069905" sldId="301"/>
            <ac:grpSpMk id="9" creationId="{5CCE56BE-CD71-46AE-80B3-58EFA3C2A3EC}"/>
          </ac:grpSpMkLst>
        </pc:grpChg>
        <pc:grpChg chg="mod topLvl">
          <ac:chgData name="김 승빈" userId="352d81a3ef8732fd" providerId="LiveId" clId="{AD29798A-BFE7-44EF-A4B5-B80A9274CC42}" dt="2020-01-25T09:09:32.604" v="6457" actId="164"/>
          <ac:grpSpMkLst>
            <pc:docMk/>
            <pc:sldMk cId="2489069905" sldId="301"/>
            <ac:grpSpMk id="10" creationId="{61AA26AB-AA81-45B5-8711-D42F82A388B0}"/>
          </ac:grpSpMkLst>
        </pc:grpChg>
        <pc:grpChg chg="mod topLvl">
          <ac:chgData name="김 승빈" userId="352d81a3ef8732fd" providerId="LiveId" clId="{AD29798A-BFE7-44EF-A4B5-B80A9274CC42}" dt="2020-01-25T09:09:32.604" v="6457" actId="164"/>
          <ac:grpSpMkLst>
            <pc:docMk/>
            <pc:sldMk cId="2489069905" sldId="301"/>
            <ac:grpSpMk id="22" creationId="{432C4D60-7D06-49FF-B01C-3D580765A8D6}"/>
          </ac:grpSpMkLst>
        </pc:grpChg>
        <pc:grpChg chg="mod topLvl">
          <ac:chgData name="김 승빈" userId="352d81a3ef8732fd" providerId="LiveId" clId="{AD29798A-BFE7-44EF-A4B5-B80A9274CC42}" dt="2020-01-25T09:09:32.604" v="6457" actId="164"/>
          <ac:grpSpMkLst>
            <pc:docMk/>
            <pc:sldMk cId="2489069905" sldId="301"/>
            <ac:grpSpMk id="25" creationId="{E9660F37-0E33-4D30-82D9-E3E43E4C0545}"/>
          </ac:grpSpMkLst>
        </pc:grpChg>
        <pc:grpChg chg="add mod">
          <ac:chgData name="김 승빈" userId="352d81a3ef8732fd" providerId="LiveId" clId="{AD29798A-BFE7-44EF-A4B5-B80A9274CC42}" dt="2020-01-25T09:09:32.604" v="6457" actId="164"/>
          <ac:grpSpMkLst>
            <pc:docMk/>
            <pc:sldMk cId="2489069905" sldId="301"/>
            <ac:grpSpMk id="28" creationId="{E5959032-CEB7-471F-A207-7F963BF81293}"/>
          </ac:grpSpMkLst>
        </pc:grpChg>
        <pc:grpChg chg="add del mod">
          <ac:chgData name="김 승빈" userId="352d81a3ef8732fd" providerId="LiveId" clId="{AD29798A-BFE7-44EF-A4B5-B80A9274CC42}" dt="2020-01-25T09:09:56.011" v="6460" actId="165"/>
          <ac:grpSpMkLst>
            <pc:docMk/>
            <pc:sldMk cId="2489069905" sldId="301"/>
            <ac:grpSpMk id="31" creationId="{39CE66CA-A5D7-4E81-B69C-763BE7D9458F}"/>
          </ac:grpSpMkLst>
        </pc:grpChg>
        <pc:grpChg chg="mod topLvl">
          <ac:chgData name="김 승빈" userId="352d81a3ef8732fd" providerId="LiveId" clId="{AD29798A-BFE7-44EF-A4B5-B80A9274CC42}" dt="2020-01-25T09:14:53.893" v="6498" actId="164"/>
          <ac:grpSpMkLst>
            <pc:docMk/>
            <pc:sldMk cId="2489069905" sldId="301"/>
            <ac:grpSpMk id="32" creationId="{A74A80EF-3BAD-4F39-A06D-830EF3745A44}"/>
          </ac:grpSpMkLst>
        </pc:grpChg>
        <pc:grpChg chg="mod topLvl">
          <ac:chgData name="김 승빈" userId="352d81a3ef8732fd" providerId="LiveId" clId="{AD29798A-BFE7-44EF-A4B5-B80A9274CC42}" dt="2020-01-25T09:14:53.893" v="6498" actId="164"/>
          <ac:grpSpMkLst>
            <pc:docMk/>
            <pc:sldMk cId="2489069905" sldId="301"/>
            <ac:grpSpMk id="34" creationId="{2A9B05F7-C14E-4637-8A33-E8094CFDBAA8}"/>
          </ac:grpSpMkLst>
        </pc:grpChg>
        <pc:grpChg chg="mod topLvl">
          <ac:chgData name="김 승빈" userId="352d81a3ef8732fd" providerId="LiveId" clId="{AD29798A-BFE7-44EF-A4B5-B80A9274CC42}" dt="2020-01-25T09:14:53.893" v="6498" actId="164"/>
          <ac:grpSpMkLst>
            <pc:docMk/>
            <pc:sldMk cId="2489069905" sldId="301"/>
            <ac:grpSpMk id="35" creationId="{FB2AFB07-9A92-4904-A9E1-EBA90F080762}"/>
          </ac:grpSpMkLst>
        </pc:grpChg>
        <pc:grpChg chg="mod topLvl">
          <ac:chgData name="김 승빈" userId="352d81a3ef8732fd" providerId="LiveId" clId="{AD29798A-BFE7-44EF-A4B5-B80A9274CC42}" dt="2020-01-25T09:14:53.893" v="6498" actId="164"/>
          <ac:grpSpMkLst>
            <pc:docMk/>
            <pc:sldMk cId="2489069905" sldId="301"/>
            <ac:grpSpMk id="38" creationId="{65803C0D-8E41-4E5D-B909-4DA76E6C05BA}"/>
          </ac:grpSpMkLst>
        </pc:grpChg>
        <pc:grpChg chg="del mod topLvl">
          <ac:chgData name="김 승빈" userId="352d81a3ef8732fd" providerId="LiveId" clId="{AD29798A-BFE7-44EF-A4B5-B80A9274CC42}" dt="2020-01-25T09:10:09.357" v="6462" actId="165"/>
          <ac:grpSpMkLst>
            <pc:docMk/>
            <pc:sldMk cId="2489069905" sldId="301"/>
            <ac:grpSpMk id="41" creationId="{6742F896-C42D-4985-8088-57714055972E}"/>
          </ac:grpSpMkLst>
        </pc:grpChg>
        <pc:grpChg chg="add mod">
          <ac:chgData name="김 승빈" userId="352d81a3ef8732fd" providerId="LiveId" clId="{AD29798A-BFE7-44EF-A4B5-B80A9274CC42}" dt="2020-01-25T09:14:53.893" v="6498" actId="164"/>
          <ac:grpSpMkLst>
            <pc:docMk/>
            <pc:sldMk cId="2489069905" sldId="301"/>
            <ac:grpSpMk id="68" creationId="{BD083ED1-2BAF-4A3C-A798-D1DE2641FD73}"/>
          </ac:grpSpMkLst>
        </pc:grpChg>
        <pc:grpChg chg="add mod topLvl">
          <ac:chgData name="김 승빈" userId="352d81a3ef8732fd" providerId="LiveId" clId="{AD29798A-BFE7-44EF-A4B5-B80A9274CC42}" dt="2020-01-25T09:17:58.157" v="6555" actId="164"/>
          <ac:grpSpMkLst>
            <pc:docMk/>
            <pc:sldMk cId="2489069905" sldId="301"/>
            <ac:grpSpMk id="69" creationId="{630300F4-8420-4E41-A72F-7C202C15599E}"/>
          </ac:grpSpMkLst>
        </pc:grpChg>
        <pc:grpChg chg="add mod">
          <ac:chgData name="김 승빈" userId="352d81a3ef8732fd" providerId="LiveId" clId="{AD29798A-BFE7-44EF-A4B5-B80A9274CC42}" dt="2020-01-25T09:19:53.986" v="6579" actId="571"/>
          <ac:grpSpMkLst>
            <pc:docMk/>
            <pc:sldMk cId="2489069905" sldId="301"/>
            <ac:grpSpMk id="70" creationId="{48F59584-30DA-4133-AA07-7B011A3BBDC0}"/>
          </ac:grpSpMkLst>
        </pc:grpChg>
        <pc:grpChg chg="mod">
          <ac:chgData name="김 승빈" userId="352d81a3ef8732fd" providerId="LiveId" clId="{AD29798A-BFE7-44EF-A4B5-B80A9274CC42}" dt="2020-01-25T09:15:10.651" v="6500" actId="571"/>
          <ac:grpSpMkLst>
            <pc:docMk/>
            <pc:sldMk cId="2489069905" sldId="301"/>
            <ac:grpSpMk id="71" creationId="{A29A6CC1-5F37-46B3-A4D1-E23FCEC4FBF2}"/>
          </ac:grpSpMkLst>
        </pc:grpChg>
        <pc:grpChg chg="mod">
          <ac:chgData name="김 승빈" userId="352d81a3ef8732fd" providerId="LiveId" clId="{AD29798A-BFE7-44EF-A4B5-B80A9274CC42}" dt="2020-01-25T09:15:10.651" v="6500" actId="571"/>
          <ac:grpSpMkLst>
            <pc:docMk/>
            <pc:sldMk cId="2489069905" sldId="301"/>
            <ac:grpSpMk id="72" creationId="{F199AAFB-ADC2-474D-AF1F-FE87FA60EC98}"/>
          </ac:grpSpMkLst>
        </pc:grpChg>
        <pc:grpChg chg="mod">
          <ac:chgData name="김 승빈" userId="352d81a3ef8732fd" providerId="LiveId" clId="{AD29798A-BFE7-44EF-A4B5-B80A9274CC42}" dt="2020-01-25T09:19:53.986" v="6579" actId="571"/>
          <ac:grpSpMkLst>
            <pc:docMk/>
            <pc:sldMk cId="2489069905" sldId="301"/>
            <ac:grpSpMk id="73" creationId="{AC9BBE5B-1C9E-4106-98C8-2A3AC1EE17F7}"/>
          </ac:grpSpMkLst>
        </pc:grpChg>
        <pc:grpChg chg="mod">
          <ac:chgData name="김 승빈" userId="352d81a3ef8732fd" providerId="LiveId" clId="{AD29798A-BFE7-44EF-A4B5-B80A9274CC42}" dt="2020-01-25T09:15:10.651" v="6500" actId="571"/>
          <ac:grpSpMkLst>
            <pc:docMk/>
            <pc:sldMk cId="2489069905" sldId="301"/>
            <ac:grpSpMk id="74" creationId="{CF70418C-AC65-4FAD-8AC5-E1CDD8FF99AA}"/>
          </ac:grpSpMkLst>
        </pc:grpChg>
        <pc:grpChg chg="del mod">
          <ac:chgData name="김 승빈" userId="352d81a3ef8732fd" providerId="LiveId" clId="{AD29798A-BFE7-44EF-A4B5-B80A9274CC42}" dt="2020-01-25T09:19:58.863" v="6580" actId="478"/>
          <ac:grpSpMkLst>
            <pc:docMk/>
            <pc:sldMk cId="2489069905" sldId="301"/>
            <ac:grpSpMk id="76" creationId="{A5D9A9DE-1006-469B-9E71-2516C853449D}"/>
          </ac:grpSpMkLst>
        </pc:grpChg>
        <pc:grpChg chg="add del mod topLvl">
          <ac:chgData name="김 승빈" userId="352d81a3ef8732fd" providerId="LiveId" clId="{AD29798A-BFE7-44EF-A4B5-B80A9274CC42}" dt="2020-01-26T09:18:12.268" v="18451" actId="478"/>
          <ac:grpSpMkLst>
            <pc:docMk/>
            <pc:sldMk cId="2489069905" sldId="301"/>
            <ac:grpSpMk id="89" creationId="{1787271B-625C-4975-805D-BFACBEA124BD}"/>
          </ac:grpSpMkLst>
        </pc:grpChg>
        <pc:grpChg chg="add del mod">
          <ac:chgData name="김 승빈" userId="352d81a3ef8732fd" providerId="LiveId" clId="{AD29798A-BFE7-44EF-A4B5-B80A9274CC42}" dt="2020-01-25T09:17:46.315" v="6551" actId="165"/>
          <ac:grpSpMkLst>
            <pc:docMk/>
            <pc:sldMk cId="2489069905" sldId="301"/>
            <ac:grpSpMk id="90" creationId="{65362C15-6063-457B-90F5-03719AE737F9}"/>
          </ac:grpSpMkLst>
        </pc:grpChg>
        <pc:grpChg chg="add mod topLvl">
          <ac:chgData name="김 승빈" userId="352d81a3ef8732fd" providerId="LiveId" clId="{AD29798A-BFE7-44EF-A4B5-B80A9274CC42}" dt="2020-01-25T09:20:35.304" v="6582" actId="164"/>
          <ac:grpSpMkLst>
            <pc:docMk/>
            <pc:sldMk cId="2489069905" sldId="301"/>
            <ac:grpSpMk id="94" creationId="{972E2321-46EA-43EF-95E4-5B7BA3308CB2}"/>
          </ac:grpSpMkLst>
        </pc:grpChg>
        <pc:grpChg chg="add mod topLvl">
          <ac:chgData name="김 승빈" userId="352d81a3ef8732fd" providerId="LiveId" clId="{AD29798A-BFE7-44EF-A4B5-B80A9274CC42}" dt="2020-01-25T09:20:35.304" v="6582" actId="164"/>
          <ac:grpSpMkLst>
            <pc:docMk/>
            <pc:sldMk cId="2489069905" sldId="301"/>
            <ac:grpSpMk id="95" creationId="{75C33E39-678E-4E5E-9FC6-1620AF6454EF}"/>
          </ac:grpSpMkLst>
        </pc:grpChg>
        <pc:grpChg chg="add del mod">
          <ac:chgData name="김 승빈" userId="352d81a3ef8732fd" providerId="LiveId" clId="{AD29798A-BFE7-44EF-A4B5-B80A9274CC42}" dt="2020-01-25T09:18:54.341" v="6565" actId="165"/>
          <ac:grpSpMkLst>
            <pc:docMk/>
            <pc:sldMk cId="2489069905" sldId="301"/>
            <ac:grpSpMk id="96" creationId="{F8998781-468B-49AD-A3DE-5AAE583BF348}"/>
          </ac:grpSpMkLst>
        </pc:grpChg>
        <pc:grpChg chg="add del mod ord">
          <ac:chgData name="김 승빈" userId="352d81a3ef8732fd" providerId="LiveId" clId="{AD29798A-BFE7-44EF-A4B5-B80A9274CC42}" dt="2020-01-26T09:18:26.173" v="18452" actId="478"/>
          <ac:grpSpMkLst>
            <pc:docMk/>
            <pc:sldMk cId="2489069905" sldId="301"/>
            <ac:grpSpMk id="104" creationId="{CC663609-6A48-4BD5-B5CA-F5A6FB7720AB}"/>
          </ac:grpSpMkLst>
        </pc:grpChg>
        <pc:picChg chg="add del mod">
          <ac:chgData name="김 승빈" userId="352d81a3ef8732fd" providerId="LiveId" clId="{AD29798A-BFE7-44EF-A4B5-B80A9274CC42}" dt="2020-01-26T09:18:34.862" v="18455" actId="478"/>
          <ac:picMkLst>
            <pc:docMk/>
            <pc:sldMk cId="2489069905" sldId="301"/>
            <ac:picMk id="11" creationId="{50C46ADB-66FC-471C-967F-3E87148F0837}"/>
          </ac:picMkLst>
        </pc:picChg>
        <pc:picChg chg="add mod">
          <ac:chgData name="김 승빈" userId="352d81a3ef8732fd" providerId="LiveId" clId="{AD29798A-BFE7-44EF-A4B5-B80A9274CC42}" dt="2020-01-26T09:18:55.271" v="18457" actId="1076"/>
          <ac:picMkLst>
            <pc:docMk/>
            <pc:sldMk cId="2489069905" sldId="301"/>
            <ac:picMk id="13" creationId="{C95AA979-6DEE-46FC-9965-DA6182FC5F3D}"/>
          </ac:picMkLst>
        </pc:picChg>
        <pc:cxnChg chg="add del mod">
          <ac:chgData name="김 승빈" userId="352d81a3ef8732fd" providerId="LiveId" clId="{AD29798A-BFE7-44EF-A4B5-B80A9274CC42}" dt="2020-01-25T09:13:46.389" v="6490" actId="478"/>
          <ac:cxnSpMkLst>
            <pc:docMk/>
            <pc:sldMk cId="2489069905" sldId="301"/>
            <ac:cxnSpMk id="12" creationId="{CF5B8093-DFFF-42B3-B7B6-858380AEF1AA}"/>
          </ac:cxnSpMkLst>
        </pc:cxnChg>
        <pc:cxnChg chg="del mod">
          <ac:chgData name="김 승빈" userId="352d81a3ef8732fd" providerId="LiveId" clId="{AD29798A-BFE7-44EF-A4B5-B80A9274CC42}" dt="2020-01-25T09:08:08.037" v="6440" actId="478"/>
          <ac:cxnSpMkLst>
            <pc:docMk/>
            <pc:sldMk cId="2489069905" sldId="301"/>
            <ac:cxnSpMk id="17" creationId="{7942E41E-1F9C-4AA9-90FC-F0F1D0AA0BCE}"/>
          </ac:cxnSpMkLst>
        </pc:cxnChg>
        <pc:cxnChg chg="add del mod">
          <ac:chgData name="김 승빈" userId="352d81a3ef8732fd" providerId="LiveId" clId="{AD29798A-BFE7-44EF-A4B5-B80A9274CC42}" dt="2020-01-25T09:11:52.708" v="6472" actId="11529"/>
          <ac:cxnSpMkLst>
            <pc:docMk/>
            <pc:sldMk cId="2489069905" sldId="301"/>
            <ac:cxnSpMk id="20" creationId="{E5AA5F89-F4FA-469A-8560-6E8390FFC421}"/>
          </ac:cxnSpMkLst>
        </pc:cxnChg>
        <pc:cxnChg chg="del mod">
          <ac:chgData name="김 승빈" userId="352d81a3ef8732fd" providerId="LiveId" clId="{AD29798A-BFE7-44EF-A4B5-B80A9274CC42}" dt="2020-01-25T09:08:09.964" v="6441" actId="478"/>
          <ac:cxnSpMkLst>
            <pc:docMk/>
            <pc:sldMk cId="2489069905" sldId="301"/>
            <ac:cxnSpMk id="40" creationId="{EF178E30-5B7B-4895-8AE5-67BDBEBBFAFE}"/>
          </ac:cxnSpMkLst>
        </pc:cxnChg>
        <pc:cxnChg chg="del mod topLvl">
          <ac:chgData name="김 승빈" userId="352d81a3ef8732fd" providerId="LiveId" clId="{AD29798A-BFE7-44EF-A4B5-B80A9274CC42}" dt="2020-01-25T09:10:12.273" v="6463" actId="478"/>
          <ac:cxnSpMkLst>
            <pc:docMk/>
            <pc:sldMk cId="2489069905" sldId="301"/>
            <ac:cxnSpMk id="43" creationId="{851B1B45-D60A-4AF7-B8AE-10605E914775}"/>
          </ac:cxnSpMkLst>
        </pc:cxnChg>
        <pc:cxnChg chg="add mod">
          <ac:chgData name="김 승빈" userId="352d81a3ef8732fd" providerId="LiveId" clId="{AD29798A-BFE7-44EF-A4B5-B80A9274CC42}" dt="2020-01-25T09:14:48.188" v="6497" actId="164"/>
          <ac:cxnSpMkLst>
            <pc:docMk/>
            <pc:sldMk cId="2489069905" sldId="301"/>
            <ac:cxnSpMk id="54" creationId="{BD2F4F27-44D9-46F0-B277-027BC0893F0A}"/>
          </ac:cxnSpMkLst>
        </pc:cxnChg>
        <pc:cxnChg chg="add mod">
          <ac:chgData name="김 승빈" userId="352d81a3ef8732fd" providerId="LiveId" clId="{AD29798A-BFE7-44EF-A4B5-B80A9274CC42}" dt="2020-01-25T09:14:48.188" v="6497" actId="164"/>
          <ac:cxnSpMkLst>
            <pc:docMk/>
            <pc:sldMk cId="2489069905" sldId="301"/>
            <ac:cxnSpMk id="65" creationId="{57299E3D-DEB0-417C-81A6-40145F4565AB}"/>
          </ac:cxnSpMkLst>
        </pc:cxnChg>
        <pc:cxnChg chg="add mod">
          <ac:chgData name="김 승빈" userId="352d81a3ef8732fd" providerId="LiveId" clId="{AD29798A-BFE7-44EF-A4B5-B80A9274CC42}" dt="2020-01-25T09:14:48.188" v="6497" actId="164"/>
          <ac:cxnSpMkLst>
            <pc:docMk/>
            <pc:sldMk cId="2489069905" sldId="301"/>
            <ac:cxnSpMk id="67" creationId="{20A5B09E-DE73-4ACC-A40D-C11224485C5C}"/>
          </ac:cxnSpMkLst>
        </pc:cxnChg>
        <pc:cxnChg chg="del">
          <ac:chgData name="김 승빈" userId="352d81a3ef8732fd" providerId="LiveId" clId="{AD29798A-BFE7-44EF-A4B5-B80A9274CC42}" dt="2020-01-25T09:19:58.863" v="6580" actId="478"/>
          <ac:cxnSpMkLst>
            <pc:docMk/>
            <pc:sldMk cId="2489069905" sldId="301"/>
            <ac:cxnSpMk id="78" creationId="{811BE663-B09A-4923-9DB0-2FFCA35A4287}"/>
          </ac:cxnSpMkLst>
        </pc:cxnChg>
        <pc:cxnChg chg="add mod">
          <ac:chgData name="김 승빈" userId="352d81a3ef8732fd" providerId="LiveId" clId="{AD29798A-BFE7-44EF-A4B5-B80A9274CC42}" dt="2020-01-25T09:19:46.700" v="6577" actId="1076"/>
          <ac:cxnSpMkLst>
            <pc:docMk/>
            <pc:sldMk cId="2489069905" sldId="301"/>
            <ac:cxnSpMk id="97" creationId="{A47DDC5E-41A4-433C-9CC1-50BAA000D3D6}"/>
          </ac:cxnSpMkLst>
        </pc:cxnChg>
        <pc:cxnChg chg="add mod">
          <ac:chgData name="김 승빈" userId="352d81a3ef8732fd" providerId="LiveId" clId="{AD29798A-BFE7-44EF-A4B5-B80A9274CC42}" dt="2020-01-25T09:19:51.309" v="6578" actId="571"/>
          <ac:cxnSpMkLst>
            <pc:docMk/>
            <pc:sldMk cId="2489069905" sldId="301"/>
            <ac:cxnSpMk id="102" creationId="{9BCDECBF-6B67-4D4A-8A22-DDDC823F4F37}"/>
          </ac:cxnSpMkLst>
        </pc:cxnChg>
        <pc:cxnChg chg="add mod">
          <ac:chgData name="김 승빈" userId="352d81a3ef8732fd" providerId="LiveId" clId="{AD29798A-BFE7-44EF-A4B5-B80A9274CC42}" dt="2020-01-25T09:19:53.986" v="6579" actId="571"/>
          <ac:cxnSpMkLst>
            <pc:docMk/>
            <pc:sldMk cId="2489069905" sldId="301"/>
            <ac:cxnSpMk id="103" creationId="{7F522758-C599-4352-99B3-534DCB17EB71}"/>
          </ac:cxnSpMkLst>
        </pc:cxnChg>
      </pc:sldChg>
      <pc:sldChg chg="modSp add ord modNotesTx">
        <pc:chgData name="김 승빈" userId="352d81a3ef8732fd" providerId="LiveId" clId="{AD29798A-BFE7-44EF-A4B5-B80A9274CC42}" dt="2020-01-25T09:39:44.269" v="7477" actId="20577"/>
        <pc:sldMkLst>
          <pc:docMk/>
          <pc:sldMk cId="1257988676" sldId="302"/>
        </pc:sldMkLst>
        <pc:spChg chg="mod">
          <ac:chgData name="김 승빈" userId="352d81a3ef8732fd" providerId="LiveId" clId="{AD29798A-BFE7-44EF-A4B5-B80A9274CC42}" dt="2020-01-25T09:37:53.871" v="7309" actId="20577"/>
          <ac:spMkLst>
            <pc:docMk/>
            <pc:sldMk cId="1257988676" sldId="302"/>
            <ac:spMk id="14" creationId="{00000000-0000-0000-0000-000000000000}"/>
          </ac:spMkLst>
        </pc:spChg>
      </pc:sldChg>
      <pc:sldChg chg="addSp delSp modSp add ord modAnim modNotesTx">
        <pc:chgData name="김 승빈" userId="352d81a3ef8732fd" providerId="LiveId" clId="{AD29798A-BFE7-44EF-A4B5-B80A9274CC42}" dt="2020-01-25T12:31:26.799" v="9821"/>
        <pc:sldMkLst>
          <pc:docMk/>
          <pc:sldMk cId="3218771536" sldId="303"/>
        </pc:sldMkLst>
        <pc:spChg chg="mod">
          <ac:chgData name="김 승빈" userId="352d81a3ef8732fd" providerId="LiveId" clId="{AD29798A-BFE7-44EF-A4B5-B80A9274CC42}" dt="2020-01-25T09:38:28.022" v="7329" actId="20577"/>
          <ac:spMkLst>
            <pc:docMk/>
            <pc:sldMk cId="3218771536" sldId="303"/>
            <ac:spMk id="14" creationId="{00000000-0000-0000-0000-000000000000}"/>
          </ac:spMkLst>
        </pc:spChg>
        <pc:spChg chg="mod">
          <ac:chgData name="김 승빈" userId="352d81a3ef8732fd" providerId="LiveId" clId="{AD29798A-BFE7-44EF-A4B5-B80A9274CC42}" dt="2020-01-25T09:38:24.678" v="7321" actId="20577"/>
          <ac:spMkLst>
            <pc:docMk/>
            <pc:sldMk cId="3218771536" sldId="303"/>
            <ac:spMk id="16" creationId="{00000000-0000-0000-0000-000000000000}"/>
          </ac:spMkLst>
        </pc:spChg>
        <pc:spChg chg="add del mod topLvl">
          <ac:chgData name="김 승빈" userId="352d81a3ef8732fd" providerId="LiveId" clId="{AD29798A-BFE7-44EF-A4B5-B80A9274CC42}" dt="2020-01-25T09:41:46.756" v="7484" actId="478"/>
          <ac:spMkLst>
            <pc:docMk/>
            <pc:sldMk cId="3218771536" sldId="303"/>
            <ac:spMk id="19" creationId="{4B77F66E-3085-48DA-BC8A-C5CCFF7329C9}"/>
          </ac:spMkLst>
        </pc:spChg>
        <pc:spChg chg="mod topLvl">
          <ac:chgData name="김 승빈" userId="352d81a3ef8732fd" providerId="LiveId" clId="{AD29798A-BFE7-44EF-A4B5-B80A9274CC42}" dt="2020-01-25T09:46:05.821" v="7526" actId="164"/>
          <ac:spMkLst>
            <pc:docMk/>
            <pc:sldMk cId="3218771536" sldId="303"/>
            <ac:spMk id="25" creationId="{52F1FEDA-10D9-4662-9BF9-0A6BDD3F753B}"/>
          </ac:spMkLst>
        </pc:spChg>
        <pc:spChg chg="mod topLvl">
          <ac:chgData name="김 승빈" userId="352d81a3ef8732fd" providerId="LiveId" clId="{AD29798A-BFE7-44EF-A4B5-B80A9274CC42}" dt="2020-01-25T09:46:05.821" v="7526" actId="164"/>
          <ac:spMkLst>
            <pc:docMk/>
            <pc:sldMk cId="3218771536" sldId="303"/>
            <ac:spMk id="26" creationId="{998B4498-0D46-4507-9750-9DE634032313}"/>
          </ac:spMkLst>
        </pc:spChg>
        <pc:spChg chg="add del">
          <ac:chgData name="김 승빈" userId="352d81a3ef8732fd" providerId="LiveId" clId="{AD29798A-BFE7-44EF-A4B5-B80A9274CC42}" dt="2020-01-25T09:42:14.212" v="7487"/>
          <ac:spMkLst>
            <pc:docMk/>
            <pc:sldMk cId="3218771536" sldId="303"/>
            <ac:spMk id="30" creationId="{A7EC8929-CF02-4C34-8A11-856873908413}"/>
          </ac:spMkLst>
        </pc:spChg>
        <pc:spChg chg="add mod">
          <ac:chgData name="김 승빈" userId="352d81a3ef8732fd" providerId="LiveId" clId="{AD29798A-BFE7-44EF-A4B5-B80A9274CC42}" dt="2020-01-25T09:45:48.571" v="7524" actId="164"/>
          <ac:spMkLst>
            <pc:docMk/>
            <pc:sldMk cId="3218771536" sldId="303"/>
            <ac:spMk id="35" creationId="{08934A41-7878-42E8-A57B-7E06C79382D0}"/>
          </ac:spMkLst>
        </pc:spChg>
        <pc:spChg chg="add mod topLvl">
          <ac:chgData name="김 승빈" userId="352d81a3ef8732fd" providerId="LiveId" clId="{AD29798A-BFE7-44EF-A4B5-B80A9274CC42}" dt="2020-01-25T09:45:48.571" v="7524" actId="164"/>
          <ac:spMkLst>
            <pc:docMk/>
            <pc:sldMk cId="3218771536" sldId="303"/>
            <ac:spMk id="36" creationId="{E50B5D2A-6CD6-48F2-BE53-82D3585AEBB1}"/>
          </ac:spMkLst>
        </pc:spChg>
        <pc:spChg chg="add del mod">
          <ac:chgData name="김 승빈" userId="352d81a3ef8732fd" providerId="LiveId" clId="{AD29798A-BFE7-44EF-A4B5-B80A9274CC42}" dt="2020-01-25T09:45:16.279" v="7521" actId="478"/>
          <ac:spMkLst>
            <pc:docMk/>
            <pc:sldMk cId="3218771536" sldId="303"/>
            <ac:spMk id="38" creationId="{B0A36BB8-34D5-41AA-B9D7-7F17DA685B61}"/>
          </ac:spMkLst>
        </pc:spChg>
        <pc:spChg chg="mod">
          <ac:chgData name="김 승빈" userId="352d81a3ef8732fd" providerId="LiveId" clId="{AD29798A-BFE7-44EF-A4B5-B80A9274CC42}" dt="2020-01-25T09:49:28.903" v="7623"/>
          <ac:spMkLst>
            <pc:docMk/>
            <pc:sldMk cId="3218771536" sldId="303"/>
            <ac:spMk id="39" creationId="{69F497F0-0D62-4D46-A71B-D1DE2868A009}"/>
          </ac:spMkLst>
        </pc:spChg>
        <pc:spChg chg="add mod">
          <ac:chgData name="김 승빈" userId="352d81a3ef8732fd" providerId="LiveId" clId="{AD29798A-BFE7-44EF-A4B5-B80A9274CC42}" dt="2020-01-25T09:45:52.750" v="7525" actId="164"/>
          <ac:spMkLst>
            <pc:docMk/>
            <pc:sldMk cId="3218771536" sldId="303"/>
            <ac:spMk id="40" creationId="{695D00B8-97E3-42DA-B99C-CC64C54B9279}"/>
          </ac:spMkLst>
        </pc:spChg>
        <pc:spChg chg="mod">
          <ac:chgData name="김 승빈" userId="352d81a3ef8732fd" providerId="LiveId" clId="{AD29798A-BFE7-44EF-A4B5-B80A9274CC42}" dt="2020-01-25T09:46:14.574" v="7529" actId="20577"/>
          <ac:spMkLst>
            <pc:docMk/>
            <pc:sldMk cId="3218771536" sldId="303"/>
            <ac:spMk id="44" creationId="{0454F8DF-4D29-4BD3-A9E3-973806414E8B}"/>
          </ac:spMkLst>
        </pc:spChg>
        <pc:spChg chg="mod">
          <ac:chgData name="김 승빈" userId="352d81a3ef8732fd" providerId="LiveId" clId="{AD29798A-BFE7-44EF-A4B5-B80A9274CC42}" dt="2020-01-25T09:46:23.464" v="7532" actId="20577"/>
          <ac:spMkLst>
            <pc:docMk/>
            <pc:sldMk cId="3218771536" sldId="303"/>
            <ac:spMk id="51" creationId="{C80E1B9D-D7EA-4FB0-A99C-74FDB65280CB}"/>
          </ac:spMkLst>
        </pc:spChg>
        <pc:spChg chg="add del">
          <ac:chgData name="김 승빈" userId="352d81a3ef8732fd" providerId="LiveId" clId="{AD29798A-BFE7-44EF-A4B5-B80A9274CC42}" dt="2020-01-25T11:30:51.720" v="7832"/>
          <ac:spMkLst>
            <pc:docMk/>
            <pc:sldMk cId="3218771536" sldId="303"/>
            <ac:spMk id="56" creationId="{7612A5D7-2089-4CC6-B793-B4196FF07B0E}"/>
          </ac:spMkLst>
        </pc:spChg>
        <pc:grpChg chg="add del mod">
          <ac:chgData name="김 승빈" userId="352d81a3ef8732fd" providerId="LiveId" clId="{AD29798A-BFE7-44EF-A4B5-B80A9274CC42}" dt="2020-01-25T09:44:38.425" v="7515" actId="165"/>
          <ac:grpSpMkLst>
            <pc:docMk/>
            <pc:sldMk cId="3218771536" sldId="303"/>
            <ac:grpSpMk id="3" creationId="{8F720AE2-6768-45C4-9D27-F42A4F27203D}"/>
          </ac:grpSpMkLst>
        </pc:grpChg>
        <pc:grpChg chg="add mod">
          <ac:chgData name="김 승빈" userId="352d81a3ef8732fd" providerId="LiveId" clId="{AD29798A-BFE7-44EF-A4B5-B80A9274CC42}" dt="2020-01-25T09:46:38.418" v="7534" actId="164"/>
          <ac:grpSpMkLst>
            <pc:docMk/>
            <pc:sldMk cId="3218771536" sldId="303"/>
            <ac:grpSpMk id="11" creationId="{3289841F-62C8-472E-BFFE-18FDC109B985}"/>
          </ac:grpSpMkLst>
        </pc:grpChg>
        <pc:grpChg chg="add mod">
          <ac:chgData name="김 승빈" userId="352d81a3ef8732fd" providerId="LiveId" clId="{AD29798A-BFE7-44EF-A4B5-B80A9274CC42}" dt="2020-01-25T09:46:05.821" v="7526" actId="164"/>
          <ac:grpSpMkLst>
            <pc:docMk/>
            <pc:sldMk cId="3218771536" sldId="303"/>
            <ac:grpSpMk id="12" creationId="{FE7542D3-BC05-4DB3-B7AE-560E11723EF4}"/>
          </ac:grpSpMkLst>
        </pc:grpChg>
        <pc:grpChg chg="add mod">
          <ac:chgData name="김 승빈" userId="352d81a3ef8732fd" providerId="LiveId" clId="{AD29798A-BFE7-44EF-A4B5-B80A9274CC42}" dt="2020-01-25T09:46:38.418" v="7534" actId="164"/>
          <ac:grpSpMkLst>
            <pc:docMk/>
            <pc:sldMk cId="3218771536" sldId="303"/>
            <ac:grpSpMk id="13" creationId="{823F3A38-1796-49DF-996C-5326E6BAE480}"/>
          </ac:grpSpMkLst>
        </pc:grpChg>
        <pc:grpChg chg="add del">
          <ac:chgData name="김 승빈" userId="352d81a3ef8732fd" providerId="LiveId" clId="{AD29798A-BFE7-44EF-A4B5-B80A9274CC42}" dt="2020-01-25T09:41:41.435" v="7480" actId="165"/>
          <ac:grpSpMkLst>
            <pc:docMk/>
            <pc:sldMk cId="3218771536" sldId="303"/>
            <ac:grpSpMk id="18" creationId="{BFDC25E9-B19C-427B-9A90-6E517B76B654}"/>
          </ac:grpSpMkLst>
        </pc:grpChg>
        <pc:grpChg chg="add del mod topLvl">
          <ac:chgData name="김 승빈" userId="352d81a3ef8732fd" providerId="LiveId" clId="{AD29798A-BFE7-44EF-A4B5-B80A9274CC42}" dt="2020-01-25T09:41:46.113" v="7483" actId="478"/>
          <ac:grpSpMkLst>
            <pc:docMk/>
            <pc:sldMk cId="3218771536" sldId="303"/>
            <ac:grpSpMk id="20" creationId="{A02DAC16-D508-4616-9B4C-74196F369B7D}"/>
          </ac:grpSpMkLst>
        </pc:grpChg>
        <pc:grpChg chg="add del mod topLvl">
          <ac:chgData name="김 승빈" userId="352d81a3ef8732fd" providerId="LiveId" clId="{AD29798A-BFE7-44EF-A4B5-B80A9274CC42}" dt="2020-01-25T09:44:03.660" v="7510" actId="165"/>
          <ac:grpSpMkLst>
            <pc:docMk/>
            <pc:sldMk cId="3218771536" sldId="303"/>
            <ac:grpSpMk id="24" creationId="{C456A971-98F2-4DA1-9750-7DB70A46F37D}"/>
          </ac:grpSpMkLst>
        </pc:grpChg>
        <pc:grpChg chg="add mod">
          <ac:chgData name="김 승빈" userId="352d81a3ef8732fd" providerId="LiveId" clId="{AD29798A-BFE7-44EF-A4B5-B80A9274CC42}" dt="2020-01-25T09:46:38.418" v="7534" actId="164"/>
          <ac:grpSpMkLst>
            <pc:docMk/>
            <pc:sldMk cId="3218771536" sldId="303"/>
            <ac:grpSpMk id="42" creationId="{8FAA927C-7459-4EDC-BB1F-117CEA877BB3}"/>
          </ac:grpSpMkLst>
        </pc:grpChg>
        <pc:grpChg chg="add mod">
          <ac:chgData name="김 승빈" userId="352d81a3ef8732fd" providerId="LiveId" clId="{AD29798A-BFE7-44EF-A4B5-B80A9274CC42}" dt="2020-01-25T09:46:38.418" v="7534" actId="164"/>
          <ac:grpSpMkLst>
            <pc:docMk/>
            <pc:sldMk cId="3218771536" sldId="303"/>
            <ac:grpSpMk id="43" creationId="{705F6F32-D5E7-40D2-B82C-664651554142}"/>
          </ac:grpSpMkLst>
        </pc:grpChg>
        <pc:grpChg chg="del">
          <ac:chgData name="김 승빈" userId="352d81a3ef8732fd" providerId="LiveId" clId="{AD29798A-BFE7-44EF-A4B5-B80A9274CC42}" dt="2020-01-25T09:41:10.036" v="7478" actId="478"/>
          <ac:grpSpMkLst>
            <pc:docMk/>
            <pc:sldMk cId="3218771536" sldId="303"/>
            <ac:grpSpMk id="46" creationId="{4475ADF2-38FD-4EC0-994F-43D700F661D2}"/>
          </ac:grpSpMkLst>
        </pc:grpChg>
        <pc:grpChg chg="mod">
          <ac:chgData name="김 승빈" userId="352d81a3ef8732fd" providerId="LiveId" clId="{AD29798A-BFE7-44EF-A4B5-B80A9274CC42}" dt="2020-01-25T09:46:11.108" v="7527" actId="571"/>
          <ac:grpSpMkLst>
            <pc:docMk/>
            <pc:sldMk cId="3218771536" sldId="303"/>
            <ac:grpSpMk id="47" creationId="{CD7A46C6-5459-4CE3-8044-6A62C0AC405B}"/>
          </ac:grpSpMkLst>
        </pc:grpChg>
        <pc:grpChg chg="add mod">
          <ac:chgData name="김 승빈" userId="352d81a3ef8732fd" providerId="LiveId" clId="{AD29798A-BFE7-44EF-A4B5-B80A9274CC42}" dt="2020-01-25T09:46:38.418" v="7534" actId="164"/>
          <ac:grpSpMkLst>
            <pc:docMk/>
            <pc:sldMk cId="3218771536" sldId="303"/>
            <ac:grpSpMk id="50" creationId="{EB1CBCEF-94D6-4AF5-8F70-9552915BB179}"/>
          </ac:grpSpMkLst>
        </pc:grpChg>
        <pc:grpChg chg="mod">
          <ac:chgData name="김 승빈" userId="352d81a3ef8732fd" providerId="LiveId" clId="{AD29798A-BFE7-44EF-A4B5-B80A9274CC42}" dt="2020-01-25T09:46:21.021" v="7530" actId="571"/>
          <ac:grpSpMkLst>
            <pc:docMk/>
            <pc:sldMk cId="3218771536" sldId="303"/>
            <ac:grpSpMk id="53" creationId="{C91BA419-27EE-4113-922C-65EACA06A8B9}"/>
          </ac:grpSpMkLst>
        </pc:grpChg>
        <pc:grpChg chg="add del">
          <ac:chgData name="김 승빈" userId="352d81a3ef8732fd" providerId="LiveId" clId="{AD29798A-BFE7-44EF-A4B5-B80A9274CC42}" dt="2020-01-25T12:31:26.799" v="9821"/>
          <ac:grpSpMkLst>
            <pc:docMk/>
            <pc:sldMk cId="3218771536" sldId="303"/>
            <ac:grpSpMk id="57" creationId="{2E2C3B54-6B86-4A34-AD9D-CFE9F372721B}"/>
          </ac:grpSpMkLst>
        </pc:grpChg>
        <pc:cxnChg chg="mod">
          <ac:chgData name="김 승빈" userId="352d81a3ef8732fd" providerId="LiveId" clId="{AD29798A-BFE7-44EF-A4B5-B80A9274CC42}" dt="2020-01-25T09:41:10.036" v="7478" actId="478"/>
          <ac:cxnSpMkLst>
            <pc:docMk/>
            <pc:sldMk cId="3218771536" sldId="303"/>
            <ac:cxnSpMk id="6" creationId="{C5DFB7B7-EA0B-4A4D-A6AB-1991B933B038}"/>
          </ac:cxnSpMkLst>
        </pc:cxnChg>
        <pc:cxnChg chg="del mod topLvl">
          <ac:chgData name="김 승빈" userId="352d81a3ef8732fd" providerId="LiveId" clId="{AD29798A-BFE7-44EF-A4B5-B80A9274CC42}" dt="2020-01-25T09:45:16.279" v="7521" actId="478"/>
          <ac:cxnSpMkLst>
            <pc:docMk/>
            <pc:sldMk cId="3218771536" sldId="303"/>
            <ac:cxnSpMk id="27" creationId="{6E0E651B-93CD-4859-A522-830CC3E134E7}"/>
          </ac:cxnSpMkLst>
        </pc:cxnChg>
        <pc:cxnChg chg="mod">
          <ac:chgData name="김 승빈" userId="352d81a3ef8732fd" providerId="LiveId" clId="{AD29798A-BFE7-44EF-A4B5-B80A9274CC42}" dt="2020-01-25T09:41:10.036" v="7478" actId="478"/>
          <ac:cxnSpMkLst>
            <pc:docMk/>
            <pc:sldMk cId="3218771536" sldId="303"/>
            <ac:cxnSpMk id="31" creationId="{E7CDDFAF-7B3E-4948-8604-5A162BCC56B8}"/>
          </ac:cxnSpMkLst>
        </pc:cxnChg>
        <pc:cxnChg chg="mod">
          <ac:chgData name="김 승빈" userId="352d81a3ef8732fd" providerId="LiveId" clId="{AD29798A-BFE7-44EF-A4B5-B80A9274CC42}" dt="2020-01-25T09:41:10.036" v="7478" actId="478"/>
          <ac:cxnSpMkLst>
            <pc:docMk/>
            <pc:sldMk cId="3218771536" sldId="303"/>
            <ac:cxnSpMk id="32" creationId="{327630E4-33FC-4172-87C7-0B403CCA3CB6}"/>
          </ac:cxnSpMkLst>
        </pc:cxnChg>
        <pc:cxnChg chg="mod">
          <ac:chgData name="김 승빈" userId="352d81a3ef8732fd" providerId="LiveId" clId="{AD29798A-BFE7-44EF-A4B5-B80A9274CC42}" dt="2020-01-25T09:41:10.036" v="7478" actId="478"/>
          <ac:cxnSpMkLst>
            <pc:docMk/>
            <pc:sldMk cId="3218771536" sldId="303"/>
            <ac:cxnSpMk id="33" creationId="{33B62A5C-9DFE-4F61-BFFA-8B1ADDB5DCE5}"/>
          </ac:cxnSpMkLst>
        </pc:cxnChg>
        <pc:cxnChg chg="add del">
          <ac:chgData name="김 승빈" userId="352d81a3ef8732fd" providerId="LiveId" clId="{AD29798A-BFE7-44EF-A4B5-B80A9274CC42}" dt="2020-01-25T09:42:14.212" v="7487"/>
          <ac:cxnSpMkLst>
            <pc:docMk/>
            <pc:sldMk cId="3218771536" sldId="303"/>
            <ac:cxnSpMk id="34" creationId="{1A5F45D3-5B0D-494F-A166-69783046CAD2}"/>
          </ac:cxnSpMkLst>
        </pc:cxnChg>
        <pc:cxnChg chg="add mod topLvl">
          <ac:chgData name="김 승빈" userId="352d81a3ef8732fd" providerId="LiveId" clId="{AD29798A-BFE7-44EF-A4B5-B80A9274CC42}" dt="2020-01-25T09:46:33.103" v="7533" actId="1076"/>
          <ac:cxnSpMkLst>
            <pc:docMk/>
            <pc:sldMk cId="3218771536" sldId="303"/>
            <ac:cxnSpMk id="37" creationId="{B340F006-6DA0-4AF6-B05A-B1848A72AF13}"/>
          </ac:cxnSpMkLst>
        </pc:cxnChg>
        <pc:cxnChg chg="add mod">
          <ac:chgData name="김 승빈" userId="352d81a3ef8732fd" providerId="LiveId" clId="{AD29798A-BFE7-44EF-A4B5-B80A9274CC42}" dt="2020-01-25T09:45:52.750" v="7525" actId="164"/>
          <ac:cxnSpMkLst>
            <pc:docMk/>
            <pc:sldMk cId="3218771536" sldId="303"/>
            <ac:cxnSpMk id="41" creationId="{3A8CB967-F72D-43A3-B4E4-074FBBC84ABD}"/>
          </ac:cxnSpMkLst>
        </pc:cxnChg>
      </pc:sldChg>
      <pc:sldChg chg="addSp delSp modSp add modAnim modNotesTx">
        <pc:chgData name="김 승빈" userId="352d81a3ef8732fd" providerId="LiveId" clId="{AD29798A-BFE7-44EF-A4B5-B80A9274CC42}" dt="2020-01-25T12:31:19.412" v="9819" actId="1076"/>
        <pc:sldMkLst>
          <pc:docMk/>
          <pc:sldMk cId="1845421445" sldId="304"/>
        </pc:sldMkLst>
        <pc:spChg chg="mod">
          <ac:chgData name="김 승빈" userId="352d81a3ef8732fd" providerId="LiveId" clId="{AD29798A-BFE7-44EF-A4B5-B80A9274CC42}" dt="2020-01-25T11:25:13.677" v="7676" actId="21"/>
          <ac:spMkLst>
            <pc:docMk/>
            <pc:sldMk cId="1845421445" sldId="304"/>
            <ac:spMk id="14" creationId="{00000000-0000-0000-0000-000000000000}"/>
          </ac:spMkLst>
        </pc:spChg>
        <pc:spChg chg="add mod topLvl">
          <ac:chgData name="김 승빈" userId="352d81a3ef8732fd" providerId="LiveId" clId="{AD29798A-BFE7-44EF-A4B5-B80A9274CC42}" dt="2020-01-25T12:31:08.506" v="9815" actId="165"/>
          <ac:spMkLst>
            <pc:docMk/>
            <pc:sldMk cId="1845421445" sldId="304"/>
            <ac:spMk id="30" creationId="{361B487D-6D15-4AA9-8924-AB1A6A889834}"/>
          </ac:spMkLst>
        </pc:spChg>
        <pc:spChg chg="add mod topLvl">
          <ac:chgData name="김 승빈" userId="352d81a3ef8732fd" providerId="LiveId" clId="{AD29798A-BFE7-44EF-A4B5-B80A9274CC42}" dt="2020-01-25T12:31:08.506" v="9815" actId="165"/>
          <ac:spMkLst>
            <pc:docMk/>
            <pc:sldMk cId="1845421445" sldId="304"/>
            <ac:spMk id="31" creationId="{182BEE02-ED0E-4C3E-BABC-7355AEDC5952}"/>
          </ac:spMkLst>
        </pc:spChg>
        <pc:spChg chg="add mod">
          <ac:chgData name="김 승빈" userId="352d81a3ef8732fd" providerId="LiveId" clId="{AD29798A-BFE7-44EF-A4B5-B80A9274CC42}" dt="2020-01-25T11:26:57.164" v="7682" actId="164"/>
          <ac:spMkLst>
            <pc:docMk/>
            <pc:sldMk cId="1845421445" sldId="304"/>
            <ac:spMk id="33" creationId="{C821C49C-DED4-4757-B5F2-2356D281EDED}"/>
          </ac:spMkLst>
        </pc:spChg>
        <pc:spChg chg="mod">
          <ac:chgData name="김 승빈" userId="352d81a3ef8732fd" providerId="LiveId" clId="{AD29798A-BFE7-44EF-A4B5-B80A9274CC42}" dt="2020-01-25T11:32:56.441" v="8061" actId="1076"/>
          <ac:spMkLst>
            <pc:docMk/>
            <pc:sldMk cId="1845421445" sldId="304"/>
            <ac:spMk id="39" creationId="{69F497F0-0D62-4D46-A71B-D1DE2868A009}"/>
          </ac:spMkLst>
        </pc:spChg>
        <pc:spChg chg="add del">
          <ac:chgData name="김 승빈" userId="352d81a3ef8732fd" providerId="LiveId" clId="{AD29798A-BFE7-44EF-A4B5-B80A9274CC42}" dt="2020-01-25T11:30:39.371" v="7830"/>
          <ac:spMkLst>
            <pc:docMk/>
            <pc:sldMk cId="1845421445" sldId="304"/>
            <ac:spMk id="46" creationId="{AFE5526D-B66A-42BA-BE04-9E0E8EEE0D01}"/>
          </ac:spMkLst>
        </pc:spChg>
        <pc:spChg chg="add mod">
          <ac:chgData name="김 승빈" userId="352d81a3ef8732fd" providerId="LiveId" clId="{AD29798A-BFE7-44EF-A4B5-B80A9274CC42}" dt="2020-01-25T11:32:50.268" v="8059" actId="164"/>
          <ac:spMkLst>
            <pc:docMk/>
            <pc:sldMk cId="1845421445" sldId="304"/>
            <ac:spMk id="57" creationId="{2F29D1AA-5C7F-40D8-AF10-8C3B20BD8E15}"/>
          </ac:spMkLst>
        </pc:spChg>
        <pc:grpChg chg="add del mod topLvl">
          <ac:chgData name="김 승빈" userId="352d81a3ef8732fd" providerId="LiveId" clId="{AD29798A-BFE7-44EF-A4B5-B80A9274CC42}" dt="2020-01-25T12:31:11.214" v="9816" actId="478"/>
          <ac:grpSpMkLst>
            <pc:docMk/>
            <pc:sldMk cId="1845421445" sldId="304"/>
            <ac:grpSpMk id="2" creationId="{EDC82451-9E60-4929-85A9-77585B2D15D3}"/>
          </ac:grpSpMkLst>
        </pc:grpChg>
        <pc:grpChg chg="add del mod">
          <ac:chgData name="김 승빈" userId="352d81a3ef8732fd" providerId="LiveId" clId="{AD29798A-BFE7-44EF-A4B5-B80A9274CC42}" dt="2020-01-25T12:31:08.506" v="9815" actId="165"/>
          <ac:grpSpMkLst>
            <pc:docMk/>
            <pc:sldMk cId="1845421445" sldId="304"/>
            <ac:grpSpMk id="3" creationId="{DA22C370-0218-45A6-871E-F50E883A8EE1}"/>
          </ac:grpSpMkLst>
        </pc:grpChg>
        <pc:grpChg chg="add mod">
          <ac:chgData name="김 승빈" userId="352d81a3ef8732fd" providerId="LiveId" clId="{AD29798A-BFE7-44EF-A4B5-B80A9274CC42}" dt="2020-01-25T11:32:52.841" v="8060" actId="1076"/>
          <ac:grpSpMkLst>
            <pc:docMk/>
            <pc:sldMk cId="1845421445" sldId="304"/>
            <ac:grpSpMk id="6" creationId="{F74BCF65-4AA7-47E7-80D1-2D45F6FF779E}"/>
          </ac:grpSpMkLst>
        </pc:grpChg>
        <pc:grpChg chg="del">
          <ac:chgData name="김 승빈" userId="352d81a3ef8732fd" providerId="LiveId" clId="{AD29798A-BFE7-44EF-A4B5-B80A9274CC42}" dt="2020-01-25T11:26:19.811" v="7677" actId="478"/>
          <ac:grpSpMkLst>
            <pc:docMk/>
            <pc:sldMk cId="1845421445" sldId="304"/>
            <ac:grpSpMk id="42" creationId="{8FAA927C-7459-4EDC-BB1F-117CEA877BB3}"/>
          </ac:grpSpMkLst>
        </pc:grpChg>
        <pc:grpChg chg="add mod">
          <ac:chgData name="김 승빈" userId="352d81a3ef8732fd" providerId="LiveId" clId="{AD29798A-BFE7-44EF-A4B5-B80A9274CC42}" dt="2020-01-25T12:31:19.412" v="9819" actId="1076"/>
          <ac:grpSpMkLst>
            <pc:docMk/>
            <pc:sldMk cId="1845421445" sldId="304"/>
            <ac:grpSpMk id="58" creationId="{B55057A1-ED14-4F0C-8189-03C1BF41EDC8}"/>
          </ac:grpSpMkLst>
        </pc:grpChg>
        <pc:picChg chg="add mod">
          <ac:chgData name="김 승빈" userId="352d81a3ef8732fd" providerId="LiveId" clId="{AD29798A-BFE7-44EF-A4B5-B80A9274CC42}" dt="2020-01-25T11:32:50.268" v="8059" actId="164"/>
          <ac:picMkLst>
            <pc:docMk/>
            <pc:sldMk cId="1845421445" sldId="304"/>
            <ac:picMk id="5" creationId="{B498CE35-8C31-4FC5-BA01-AC0C465B626B}"/>
          </ac:picMkLst>
        </pc:picChg>
        <pc:cxnChg chg="add del mod">
          <ac:chgData name="김 승빈" userId="352d81a3ef8732fd" providerId="LiveId" clId="{AD29798A-BFE7-44EF-A4B5-B80A9274CC42}" dt="2020-01-25T11:26:53.635" v="7681" actId="478"/>
          <ac:cxnSpMkLst>
            <pc:docMk/>
            <pc:sldMk cId="1845421445" sldId="304"/>
            <ac:cxnSpMk id="32" creationId="{1AF02E28-958D-437D-8E0D-71091929DF50}"/>
          </ac:cxnSpMkLst>
        </pc:cxnChg>
        <pc:cxnChg chg="add mod">
          <ac:chgData name="김 승빈" userId="352d81a3ef8732fd" providerId="LiveId" clId="{AD29798A-BFE7-44EF-A4B5-B80A9274CC42}" dt="2020-01-25T12:31:11.214" v="9816" actId="478"/>
          <ac:cxnSpMkLst>
            <pc:docMk/>
            <pc:sldMk cId="1845421445" sldId="304"/>
            <ac:cxnSpMk id="34" creationId="{771606FD-908C-4B4E-BF75-ECA1E1C48C6A}"/>
          </ac:cxnSpMkLst>
        </pc:cxnChg>
        <pc:cxnChg chg="mod">
          <ac:chgData name="김 승빈" userId="352d81a3ef8732fd" providerId="LiveId" clId="{AD29798A-BFE7-44EF-A4B5-B80A9274CC42}" dt="2020-01-25T11:26:19.811" v="7677" actId="478"/>
          <ac:cxnSpMkLst>
            <pc:docMk/>
            <pc:sldMk cId="1845421445" sldId="304"/>
            <ac:cxnSpMk id="37" creationId="{B340F006-6DA0-4AF6-B05A-B1848A72AF13}"/>
          </ac:cxnSpMkLst>
        </pc:cxnChg>
        <pc:cxnChg chg="mod">
          <ac:chgData name="김 승빈" userId="352d81a3ef8732fd" providerId="LiveId" clId="{AD29798A-BFE7-44EF-A4B5-B80A9274CC42}" dt="2020-01-25T11:26:19.811" v="7677" actId="478"/>
          <ac:cxnSpMkLst>
            <pc:docMk/>
            <pc:sldMk cId="1845421445" sldId="304"/>
            <ac:cxnSpMk id="41" creationId="{3A8CB967-F72D-43A3-B4E4-074FBBC84ABD}"/>
          </ac:cxnSpMkLst>
        </pc:cxnChg>
        <pc:cxnChg chg="mod">
          <ac:chgData name="김 승빈" userId="352d81a3ef8732fd" providerId="LiveId" clId="{AD29798A-BFE7-44EF-A4B5-B80A9274CC42}" dt="2020-01-25T11:26:19.811" v="7677" actId="478"/>
          <ac:cxnSpMkLst>
            <pc:docMk/>
            <pc:sldMk cId="1845421445" sldId="304"/>
            <ac:cxnSpMk id="49" creationId="{7AC07DD7-91E3-4150-8D88-7A4FAF651559}"/>
          </ac:cxnSpMkLst>
        </pc:cxnChg>
        <pc:cxnChg chg="mod">
          <ac:chgData name="김 승빈" userId="352d81a3ef8732fd" providerId="LiveId" clId="{AD29798A-BFE7-44EF-A4B5-B80A9274CC42}" dt="2020-01-25T11:26:19.811" v="7677" actId="478"/>
          <ac:cxnSpMkLst>
            <pc:docMk/>
            <pc:sldMk cId="1845421445" sldId="304"/>
            <ac:cxnSpMk id="55" creationId="{BABA4F58-A53E-4F5F-9ABA-607FD6E0D0A0}"/>
          </ac:cxnSpMkLst>
        </pc:cxnChg>
        <pc:cxnChg chg="add del">
          <ac:chgData name="김 승빈" userId="352d81a3ef8732fd" providerId="LiveId" clId="{AD29798A-BFE7-44EF-A4B5-B80A9274CC42}" dt="2020-01-25T11:30:39.371" v="7830"/>
          <ac:cxnSpMkLst>
            <pc:docMk/>
            <pc:sldMk cId="1845421445" sldId="304"/>
            <ac:cxnSpMk id="56" creationId="{43609893-226F-4F95-A56C-A40015B894E8}"/>
          </ac:cxnSpMkLst>
        </pc:cxnChg>
      </pc:sldChg>
      <pc:sldChg chg="addSp delSp modSp add modAnim modNotesTx">
        <pc:chgData name="김 승빈" userId="352d81a3ef8732fd" providerId="LiveId" clId="{AD29798A-BFE7-44EF-A4B5-B80A9274CC42}" dt="2020-01-25T12:30:58.554" v="9814" actId="21"/>
        <pc:sldMkLst>
          <pc:docMk/>
          <pc:sldMk cId="285022630" sldId="305"/>
        </pc:sldMkLst>
        <pc:spChg chg="add del mod">
          <ac:chgData name="김 승빈" userId="352d81a3ef8732fd" providerId="LiveId" clId="{AD29798A-BFE7-44EF-A4B5-B80A9274CC42}" dt="2020-01-25T11:41:50.222" v="8511" actId="478"/>
          <ac:spMkLst>
            <pc:docMk/>
            <pc:sldMk cId="285022630" sldId="305"/>
            <ac:spMk id="11" creationId="{1B1896FA-E90B-4803-8BA2-09AFB0CD922E}"/>
          </ac:spMkLst>
        </pc:spChg>
        <pc:spChg chg="add mod topLvl">
          <ac:chgData name="김 승빈" userId="352d81a3ef8732fd" providerId="LiveId" clId="{AD29798A-BFE7-44EF-A4B5-B80A9274CC42}" dt="2020-01-25T11:47:46.924" v="8527" actId="164"/>
          <ac:spMkLst>
            <pc:docMk/>
            <pc:sldMk cId="285022630" sldId="305"/>
            <ac:spMk id="21" creationId="{C2A96AB0-084E-4586-93A8-B45AB67AADD4}"/>
          </ac:spMkLst>
        </pc:spChg>
        <pc:spChg chg="mod topLvl">
          <ac:chgData name="김 승빈" userId="352d81a3ef8732fd" providerId="LiveId" clId="{AD29798A-BFE7-44EF-A4B5-B80A9274CC42}" dt="2020-01-25T11:47:51.160" v="8528" actId="164"/>
          <ac:spMkLst>
            <pc:docMk/>
            <pc:sldMk cId="285022630" sldId="305"/>
            <ac:spMk id="30" creationId="{361B487D-6D15-4AA9-8924-AB1A6A889834}"/>
          </ac:spMkLst>
        </pc:spChg>
        <pc:spChg chg="mod topLvl">
          <ac:chgData name="김 승빈" userId="352d81a3ef8732fd" providerId="LiveId" clId="{AD29798A-BFE7-44EF-A4B5-B80A9274CC42}" dt="2020-01-25T11:47:51.160" v="8528" actId="164"/>
          <ac:spMkLst>
            <pc:docMk/>
            <pc:sldMk cId="285022630" sldId="305"/>
            <ac:spMk id="31" creationId="{182BEE02-ED0E-4C3E-BABC-7355AEDC5952}"/>
          </ac:spMkLst>
        </pc:spChg>
        <pc:spChg chg="del mod topLvl">
          <ac:chgData name="김 승빈" userId="352d81a3ef8732fd" providerId="LiveId" clId="{AD29798A-BFE7-44EF-A4B5-B80A9274CC42}" dt="2020-01-25T12:00:41.942" v="8686" actId="478"/>
          <ac:spMkLst>
            <pc:docMk/>
            <pc:sldMk cId="285022630" sldId="305"/>
            <ac:spMk id="39" creationId="{69F497F0-0D62-4D46-A71B-D1DE2868A009}"/>
          </ac:spMkLst>
        </pc:spChg>
        <pc:spChg chg="del mod topLvl">
          <ac:chgData name="김 승빈" userId="352d81a3ef8732fd" providerId="LiveId" clId="{AD29798A-BFE7-44EF-A4B5-B80A9274CC42}" dt="2020-01-25T12:30:21.638" v="9791" actId="478"/>
          <ac:spMkLst>
            <pc:docMk/>
            <pc:sldMk cId="285022630" sldId="305"/>
            <ac:spMk id="44" creationId="{1B9F0794-E95B-4374-9602-31D93399C9F8}"/>
          </ac:spMkLst>
        </pc:spChg>
        <pc:spChg chg="mod">
          <ac:chgData name="김 승빈" userId="352d81a3ef8732fd" providerId="LiveId" clId="{AD29798A-BFE7-44EF-A4B5-B80A9274CC42}" dt="2020-01-25T12:02:21.322" v="8711" actId="14100"/>
          <ac:spMkLst>
            <pc:docMk/>
            <pc:sldMk cId="285022630" sldId="305"/>
            <ac:spMk id="47" creationId="{5CC1F04B-AFDA-49D0-9EC2-A7DC2DBA5981}"/>
          </ac:spMkLst>
        </pc:spChg>
        <pc:spChg chg="mod">
          <ac:chgData name="김 승빈" userId="352d81a3ef8732fd" providerId="LiveId" clId="{AD29798A-BFE7-44EF-A4B5-B80A9274CC42}" dt="2020-01-25T12:02:24.102" v="8712" actId="14100"/>
          <ac:spMkLst>
            <pc:docMk/>
            <pc:sldMk cId="285022630" sldId="305"/>
            <ac:spMk id="48" creationId="{0D3756FC-716C-413E-883F-DB3239004B8F}"/>
          </ac:spMkLst>
        </pc:spChg>
        <pc:spChg chg="mod topLvl">
          <ac:chgData name="김 승빈" userId="352d81a3ef8732fd" providerId="LiveId" clId="{AD29798A-BFE7-44EF-A4B5-B80A9274CC42}" dt="2020-01-25T12:30:27.774" v="9792" actId="164"/>
          <ac:spMkLst>
            <pc:docMk/>
            <pc:sldMk cId="285022630" sldId="305"/>
            <ac:spMk id="54" creationId="{244A7081-297E-4868-935E-E20683B386E6}"/>
          </ac:spMkLst>
        </pc:spChg>
        <pc:spChg chg="mod">
          <ac:chgData name="김 승빈" userId="352d81a3ef8732fd" providerId="LiveId" clId="{AD29798A-BFE7-44EF-A4B5-B80A9274CC42}" dt="2020-01-25T12:02:50.386" v="8722" actId="20577"/>
          <ac:spMkLst>
            <pc:docMk/>
            <pc:sldMk cId="285022630" sldId="305"/>
            <ac:spMk id="58" creationId="{E5022CB7-17EA-45AC-8A41-D4C30F107698}"/>
          </ac:spMkLst>
        </pc:spChg>
        <pc:spChg chg="mod">
          <ac:chgData name="김 승빈" userId="352d81a3ef8732fd" providerId="LiveId" clId="{AD29798A-BFE7-44EF-A4B5-B80A9274CC42}" dt="2020-01-25T12:02:49.097" v="8720" actId="20577"/>
          <ac:spMkLst>
            <pc:docMk/>
            <pc:sldMk cId="285022630" sldId="305"/>
            <ac:spMk id="59" creationId="{1E134D92-370C-445F-83FA-7E4EAC43860C}"/>
          </ac:spMkLst>
        </pc:spChg>
        <pc:spChg chg="mod">
          <ac:chgData name="김 승빈" userId="352d81a3ef8732fd" providerId="LiveId" clId="{AD29798A-BFE7-44EF-A4B5-B80A9274CC42}" dt="2020-01-25T12:30:35.035" v="9795" actId="20577"/>
          <ac:spMkLst>
            <pc:docMk/>
            <pc:sldMk cId="285022630" sldId="305"/>
            <ac:spMk id="75" creationId="{31D7EF98-2AAD-46EC-9C2C-FFA7544EA652}"/>
          </ac:spMkLst>
        </pc:spChg>
        <pc:spChg chg="mod">
          <ac:chgData name="김 승빈" userId="352d81a3ef8732fd" providerId="LiveId" clId="{AD29798A-BFE7-44EF-A4B5-B80A9274CC42}" dt="2020-01-25T12:30:38.677" v="9807" actId="20577"/>
          <ac:spMkLst>
            <pc:docMk/>
            <pc:sldMk cId="285022630" sldId="305"/>
            <ac:spMk id="76" creationId="{D832CE5D-0CAD-4B07-85B7-587A7ED79D25}"/>
          </ac:spMkLst>
        </pc:spChg>
        <pc:grpChg chg="mod topLvl">
          <ac:chgData name="김 승빈" userId="352d81a3ef8732fd" providerId="LiveId" clId="{AD29798A-BFE7-44EF-A4B5-B80A9274CC42}" dt="2020-01-25T11:47:46.924" v="8527" actId="164"/>
          <ac:grpSpMkLst>
            <pc:docMk/>
            <pc:sldMk cId="285022630" sldId="305"/>
            <ac:grpSpMk id="2" creationId="{EDC82451-9E60-4929-85A9-77585B2D15D3}"/>
          </ac:grpSpMkLst>
        </pc:grpChg>
        <pc:grpChg chg="del">
          <ac:chgData name="김 승빈" userId="352d81a3ef8732fd" providerId="LiveId" clId="{AD29798A-BFE7-44EF-A4B5-B80A9274CC42}" dt="2020-01-25T11:39:54.380" v="8457" actId="165"/>
          <ac:grpSpMkLst>
            <pc:docMk/>
            <pc:sldMk cId="285022630" sldId="305"/>
            <ac:grpSpMk id="3" creationId="{DA22C370-0218-45A6-871E-F50E883A8EE1}"/>
          </ac:grpSpMkLst>
        </pc:grpChg>
        <pc:grpChg chg="del">
          <ac:chgData name="김 승빈" userId="352d81a3ef8732fd" providerId="LiveId" clId="{AD29798A-BFE7-44EF-A4B5-B80A9274CC42}" dt="2020-01-25T11:39:44.344" v="8456" actId="478"/>
          <ac:grpSpMkLst>
            <pc:docMk/>
            <pc:sldMk cId="285022630" sldId="305"/>
            <ac:grpSpMk id="6" creationId="{F74BCF65-4AA7-47E7-80D1-2D45F6FF779E}"/>
          </ac:grpSpMkLst>
        </pc:grpChg>
        <pc:grpChg chg="add del mod">
          <ac:chgData name="김 승빈" userId="352d81a3ef8732fd" providerId="LiveId" clId="{AD29798A-BFE7-44EF-A4B5-B80A9274CC42}" dt="2020-01-25T11:47:42.326" v="8526" actId="165"/>
          <ac:grpSpMkLst>
            <pc:docMk/>
            <pc:sldMk cId="285022630" sldId="305"/>
            <ac:grpSpMk id="12" creationId="{926DB757-765C-4172-BB75-897176187238}"/>
          </ac:grpSpMkLst>
        </pc:grpChg>
        <pc:grpChg chg="add mod topLvl">
          <ac:chgData name="김 승빈" userId="352d81a3ef8732fd" providerId="LiveId" clId="{AD29798A-BFE7-44EF-A4B5-B80A9274CC42}" dt="2020-01-25T12:03:09.771" v="8725" actId="164"/>
          <ac:grpSpMkLst>
            <pc:docMk/>
            <pc:sldMk cId="285022630" sldId="305"/>
            <ac:grpSpMk id="13" creationId="{C788A858-224A-4F35-B8FC-56F809243E01}"/>
          </ac:grpSpMkLst>
        </pc:grpChg>
        <pc:grpChg chg="add mod">
          <ac:chgData name="김 승빈" userId="352d81a3ef8732fd" providerId="LiveId" clId="{AD29798A-BFE7-44EF-A4B5-B80A9274CC42}" dt="2020-01-25T11:48:55.920" v="8545" actId="164"/>
          <ac:grpSpMkLst>
            <pc:docMk/>
            <pc:sldMk cId="285022630" sldId="305"/>
            <ac:grpSpMk id="17" creationId="{205E0EC3-3FE6-462C-B015-F3A6FB575F29}"/>
          </ac:grpSpMkLst>
        </pc:grpChg>
        <pc:grpChg chg="add del mod topLvl">
          <ac:chgData name="김 승빈" userId="352d81a3ef8732fd" providerId="LiveId" clId="{AD29798A-BFE7-44EF-A4B5-B80A9274CC42}" dt="2020-01-25T12:02:29.930" v="8713" actId="478"/>
          <ac:grpSpMkLst>
            <pc:docMk/>
            <pc:sldMk cId="285022630" sldId="305"/>
            <ac:grpSpMk id="18" creationId="{5198FA07-982A-40AB-8361-13386D37B8A2}"/>
          </ac:grpSpMkLst>
        </pc:grpChg>
        <pc:grpChg chg="add del mod">
          <ac:chgData name="김 승빈" userId="352d81a3ef8732fd" providerId="LiveId" clId="{AD29798A-BFE7-44EF-A4B5-B80A9274CC42}" dt="2020-01-25T11:59:36.600" v="8671" actId="165"/>
          <ac:grpSpMkLst>
            <pc:docMk/>
            <pc:sldMk cId="285022630" sldId="305"/>
            <ac:grpSpMk id="19" creationId="{D33C56A8-9C78-4FF4-B486-05A1283D0910}"/>
          </ac:grpSpMkLst>
        </pc:grpChg>
        <pc:grpChg chg="add del mod topLvl">
          <ac:chgData name="김 승빈" userId="352d81a3ef8732fd" providerId="LiveId" clId="{AD29798A-BFE7-44EF-A4B5-B80A9274CC42}" dt="2020-01-25T11:59:56.662" v="8677" actId="165"/>
          <ac:grpSpMkLst>
            <pc:docMk/>
            <pc:sldMk cId="285022630" sldId="305"/>
            <ac:grpSpMk id="20" creationId="{66FD26C9-88A2-4B3B-856E-AA532D4B302F}"/>
          </ac:grpSpMkLst>
        </pc:grpChg>
        <pc:grpChg chg="add del mod">
          <ac:chgData name="김 승빈" userId="352d81a3ef8732fd" providerId="LiveId" clId="{AD29798A-BFE7-44EF-A4B5-B80A9274CC42}" dt="2020-01-25T11:57:15.527" v="8641" actId="165"/>
          <ac:grpSpMkLst>
            <pc:docMk/>
            <pc:sldMk cId="285022630" sldId="305"/>
            <ac:grpSpMk id="22" creationId="{D5EAFA30-059F-4BF0-870B-7D231385F6CF}"/>
          </ac:grpSpMkLst>
        </pc:grpChg>
        <pc:grpChg chg="add del mod">
          <ac:chgData name="김 승빈" userId="352d81a3ef8732fd" providerId="LiveId" clId="{AD29798A-BFE7-44EF-A4B5-B80A9274CC42}" dt="2020-01-25T11:58:28.272" v="8654" actId="165"/>
          <ac:grpSpMkLst>
            <pc:docMk/>
            <pc:sldMk cId="285022630" sldId="305"/>
            <ac:grpSpMk id="23" creationId="{A42CA347-7BB5-4C62-B12F-0E8915FEB1A6}"/>
          </ac:grpSpMkLst>
        </pc:grpChg>
        <pc:grpChg chg="add mod">
          <ac:chgData name="김 승빈" userId="352d81a3ef8732fd" providerId="LiveId" clId="{AD29798A-BFE7-44EF-A4B5-B80A9274CC42}" dt="2020-01-25T11:48:55.920" v="8545" actId="164"/>
          <ac:grpSpMkLst>
            <pc:docMk/>
            <pc:sldMk cId="285022630" sldId="305"/>
            <ac:grpSpMk id="25" creationId="{650834A9-A582-4C1B-A5E6-EF90DF126778}"/>
          </ac:grpSpMkLst>
        </pc:grpChg>
        <pc:grpChg chg="mod">
          <ac:chgData name="김 승빈" userId="352d81a3ef8732fd" providerId="LiveId" clId="{AD29798A-BFE7-44EF-A4B5-B80A9274CC42}" dt="2020-01-25T11:48:38.172" v="8539"/>
          <ac:grpSpMkLst>
            <pc:docMk/>
            <pc:sldMk cId="285022630" sldId="305"/>
            <ac:grpSpMk id="26" creationId="{872B8923-8DEE-494B-A794-12A368941102}"/>
          </ac:grpSpMkLst>
        </pc:grpChg>
        <pc:grpChg chg="add del mod">
          <ac:chgData name="김 승빈" userId="352d81a3ef8732fd" providerId="LiveId" clId="{AD29798A-BFE7-44EF-A4B5-B80A9274CC42}" dt="2020-01-25T11:59:51.342" v="8676" actId="165"/>
          <ac:grpSpMkLst>
            <pc:docMk/>
            <pc:sldMk cId="285022630" sldId="305"/>
            <ac:grpSpMk id="35" creationId="{13C5411A-9107-433A-A5D1-E0252CC794DD}"/>
          </ac:grpSpMkLst>
        </pc:grpChg>
        <pc:grpChg chg="add del mod">
          <ac:chgData name="김 승빈" userId="352d81a3ef8732fd" providerId="LiveId" clId="{AD29798A-BFE7-44EF-A4B5-B80A9274CC42}" dt="2020-01-25T12:00:59.600" v="8691" actId="165"/>
          <ac:grpSpMkLst>
            <pc:docMk/>
            <pc:sldMk cId="285022630" sldId="305"/>
            <ac:grpSpMk id="36" creationId="{7E981CFC-FF92-4534-90BC-7993EBBD844A}"/>
          </ac:grpSpMkLst>
        </pc:grpChg>
        <pc:grpChg chg="add del mod">
          <ac:chgData name="김 승빈" userId="352d81a3ef8732fd" providerId="LiveId" clId="{AD29798A-BFE7-44EF-A4B5-B80A9274CC42}" dt="2020-01-25T12:02:38.072" v="8715" actId="165"/>
          <ac:grpSpMkLst>
            <pc:docMk/>
            <pc:sldMk cId="285022630" sldId="305"/>
            <ac:grpSpMk id="37" creationId="{996DDEE1-F6C3-4E38-90D8-8D3C3F58E32B}"/>
          </ac:grpSpMkLst>
        </pc:grpChg>
        <pc:grpChg chg="add del mod">
          <ac:chgData name="김 승빈" userId="352d81a3ef8732fd" providerId="LiveId" clId="{AD29798A-BFE7-44EF-A4B5-B80A9274CC42}" dt="2020-01-25T12:01:51.276" v="8708" actId="165"/>
          <ac:grpSpMkLst>
            <pc:docMk/>
            <pc:sldMk cId="285022630" sldId="305"/>
            <ac:grpSpMk id="38" creationId="{AC6666A0-9DA5-44BA-A9A5-3254000799BE}"/>
          </ac:grpSpMkLst>
        </pc:grpChg>
        <pc:grpChg chg="add del mod topLvl">
          <ac:chgData name="김 승빈" userId="352d81a3ef8732fd" providerId="LiveId" clId="{AD29798A-BFE7-44EF-A4B5-B80A9274CC42}" dt="2020-01-25T12:29:55.477" v="9786" actId="165"/>
          <ac:grpSpMkLst>
            <pc:docMk/>
            <pc:sldMk cId="285022630" sldId="305"/>
            <ac:grpSpMk id="40" creationId="{C00E9B96-AC76-4054-8064-CBFE36DAF33C}"/>
          </ac:grpSpMkLst>
        </pc:grpChg>
        <pc:grpChg chg="del mod topLvl">
          <ac:chgData name="김 승빈" userId="352d81a3ef8732fd" providerId="LiveId" clId="{AD29798A-BFE7-44EF-A4B5-B80A9274CC42}" dt="2020-01-25T12:30:21.638" v="9791" actId="478"/>
          <ac:grpSpMkLst>
            <pc:docMk/>
            <pc:sldMk cId="285022630" sldId="305"/>
            <ac:grpSpMk id="41" creationId="{80DB55B4-5E1F-4D79-B668-59FA0485FF6F}"/>
          </ac:grpSpMkLst>
        </pc:grpChg>
        <pc:grpChg chg="del mod topLvl">
          <ac:chgData name="김 승빈" userId="352d81a3ef8732fd" providerId="LiveId" clId="{AD29798A-BFE7-44EF-A4B5-B80A9274CC42}" dt="2020-01-25T12:29:59.593" v="9787" actId="165"/>
          <ac:grpSpMkLst>
            <pc:docMk/>
            <pc:sldMk cId="285022630" sldId="305"/>
            <ac:grpSpMk id="42" creationId="{2C05C145-B3AC-4843-8D37-63ADD129A642}"/>
          </ac:grpSpMkLst>
        </pc:grpChg>
        <pc:grpChg chg="del mod topLvl">
          <ac:chgData name="김 승빈" userId="352d81a3ef8732fd" providerId="LiveId" clId="{AD29798A-BFE7-44EF-A4B5-B80A9274CC42}" dt="2020-01-25T12:30:07.178" v="9788" actId="478"/>
          <ac:grpSpMkLst>
            <pc:docMk/>
            <pc:sldMk cId="285022630" sldId="305"/>
            <ac:grpSpMk id="43" creationId="{D37ABA9F-C8F1-44B8-8DC9-E94012C9679B}"/>
          </ac:grpSpMkLst>
        </pc:grpChg>
        <pc:grpChg chg="add del mod">
          <ac:chgData name="김 승빈" userId="352d81a3ef8732fd" providerId="LiveId" clId="{AD29798A-BFE7-44EF-A4B5-B80A9274CC42}" dt="2020-01-25T12:29:14.802" v="9776" actId="165"/>
          <ac:grpSpMkLst>
            <pc:docMk/>
            <pc:sldMk cId="285022630" sldId="305"/>
            <ac:grpSpMk id="49" creationId="{90716EF6-9567-4E48-B031-479581F0002A}"/>
          </ac:grpSpMkLst>
        </pc:grpChg>
        <pc:grpChg chg="add del mod topLvl">
          <ac:chgData name="김 승빈" userId="352d81a3ef8732fd" providerId="LiveId" clId="{AD29798A-BFE7-44EF-A4B5-B80A9274CC42}" dt="2020-01-25T12:29:21.096" v="9777" actId="165"/>
          <ac:grpSpMkLst>
            <pc:docMk/>
            <pc:sldMk cId="285022630" sldId="305"/>
            <ac:grpSpMk id="50" creationId="{B2780195-BB7D-48D5-8645-A41907074B98}"/>
          </ac:grpSpMkLst>
        </pc:grpChg>
        <pc:grpChg chg="mod topLvl">
          <ac:chgData name="김 승빈" userId="352d81a3ef8732fd" providerId="LiveId" clId="{AD29798A-BFE7-44EF-A4B5-B80A9274CC42}" dt="2020-01-25T12:30:27.774" v="9792" actId="164"/>
          <ac:grpSpMkLst>
            <pc:docMk/>
            <pc:sldMk cId="285022630" sldId="305"/>
            <ac:grpSpMk id="51" creationId="{D09BF89B-FFA9-4ADF-9FF2-32807BB36FAF}"/>
          </ac:grpSpMkLst>
        </pc:grpChg>
        <pc:grpChg chg="del mod topLvl">
          <ac:chgData name="김 승빈" userId="352d81a3ef8732fd" providerId="LiveId" clId="{AD29798A-BFE7-44EF-A4B5-B80A9274CC42}" dt="2020-01-25T12:29:25.857" v="9778" actId="165"/>
          <ac:grpSpMkLst>
            <pc:docMk/>
            <pc:sldMk cId="285022630" sldId="305"/>
            <ac:grpSpMk id="52" creationId="{DE2E8111-0861-4096-A573-13F1F28B4F77}"/>
          </ac:grpSpMkLst>
        </pc:grpChg>
        <pc:grpChg chg="del mod topLvl">
          <ac:chgData name="김 승빈" userId="352d81a3ef8732fd" providerId="LiveId" clId="{AD29798A-BFE7-44EF-A4B5-B80A9274CC42}" dt="2020-01-25T12:29:38.674" v="9783" actId="478"/>
          <ac:grpSpMkLst>
            <pc:docMk/>
            <pc:sldMk cId="285022630" sldId="305"/>
            <ac:grpSpMk id="53" creationId="{51152307-8860-479B-A150-C2EEC23A760E}"/>
          </ac:grpSpMkLst>
        </pc:grpChg>
        <pc:grpChg chg="add mod">
          <ac:chgData name="김 승빈" userId="352d81a3ef8732fd" providerId="LiveId" clId="{AD29798A-BFE7-44EF-A4B5-B80A9274CC42}" dt="2020-01-25T12:03:11.217" v="8726" actId="1076"/>
          <ac:grpSpMkLst>
            <pc:docMk/>
            <pc:sldMk cId="285022630" sldId="305"/>
            <ac:grpSpMk id="60" creationId="{ADDBE093-ECF6-4FA8-A135-7E2DFC50AC40}"/>
          </ac:grpSpMkLst>
        </pc:grpChg>
        <pc:grpChg chg="add del mod">
          <ac:chgData name="김 승빈" userId="352d81a3ef8732fd" providerId="LiveId" clId="{AD29798A-BFE7-44EF-A4B5-B80A9274CC42}" dt="2020-01-25T12:29:21.096" v="9777" actId="165"/>
          <ac:grpSpMkLst>
            <pc:docMk/>
            <pc:sldMk cId="285022630" sldId="305"/>
            <ac:grpSpMk id="61" creationId="{6AB36733-D6AC-4255-80CC-528E685A563A}"/>
          </ac:grpSpMkLst>
        </pc:grpChg>
        <pc:grpChg chg="add mod">
          <ac:chgData name="김 승빈" userId="352d81a3ef8732fd" providerId="LiveId" clId="{AD29798A-BFE7-44EF-A4B5-B80A9274CC42}" dt="2020-01-25T12:30:27.774" v="9792" actId="164"/>
          <ac:grpSpMkLst>
            <pc:docMk/>
            <pc:sldMk cId="285022630" sldId="305"/>
            <ac:grpSpMk id="62" creationId="{8804CB76-B912-4DC1-ADC4-621943A1DC46}"/>
          </ac:grpSpMkLst>
        </pc:grpChg>
        <pc:grpChg chg="add del mod">
          <ac:chgData name="김 승빈" userId="352d81a3ef8732fd" providerId="LiveId" clId="{AD29798A-BFE7-44EF-A4B5-B80A9274CC42}" dt="2020-01-25T12:30:58.554" v="9814" actId="21"/>
          <ac:grpSpMkLst>
            <pc:docMk/>
            <pc:sldMk cId="285022630" sldId="305"/>
            <ac:grpSpMk id="65" creationId="{D4953485-1A57-4D35-A14D-7F9E6A11DBF3}"/>
          </ac:grpSpMkLst>
        </pc:grpChg>
        <pc:grpChg chg="add mod">
          <ac:chgData name="김 승빈" userId="352d81a3ef8732fd" providerId="LiveId" clId="{AD29798A-BFE7-44EF-A4B5-B80A9274CC42}" dt="2020-01-25T12:30:51.848" v="9809" actId="164"/>
          <ac:grpSpMkLst>
            <pc:docMk/>
            <pc:sldMk cId="285022630" sldId="305"/>
            <ac:grpSpMk id="68" creationId="{8424AA9E-E132-4747-8091-DBF304112898}"/>
          </ac:grpSpMkLst>
        </pc:grpChg>
        <pc:grpChg chg="add mod">
          <ac:chgData name="김 승빈" userId="352d81a3ef8732fd" providerId="LiveId" clId="{AD29798A-BFE7-44EF-A4B5-B80A9274CC42}" dt="2020-01-25T12:30:45.540" v="9808" actId="164"/>
          <ac:grpSpMkLst>
            <pc:docMk/>
            <pc:sldMk cId="285022630" sldId="305"/>
            <ac:grpSpMk id="69" creationId="{D9577FC8-CBF8-4F75-AE5E-95F9CDF305AB}"/>
          </ac:grpSpMkLst>
        </pc:grpChg>
        <pc:grpChg chg="mod">
          <ac:chgData name="김 승빈" userId="352d81a3ef8732fd" providerId="LiveId" clId="{AD29798A-BFE7-44EF-A4B5-B80A9274CC42}" dt="2020-01-25T12:30:32.707" v="9793" actId="571"/>
          <ac:grpSpMkLst>
            <pc:docMk/>
            <pc:sldMk cId="285022630" sldId="305"/>
            <ac:grpSpMk id="70" creationId="{7437A5C6-3B71-4A9F-AAFA-2D9FE109A0DA}"/>
          </ac:grpSpMkLst>
        </pc:grpChg>
        <pc:grpChg chg="mod">
          <ac:chgData name="김 승빈" userId="352d81a3ef8732fd" providerId="LiveId" clId="{AD29798A-BFE7-44EF-A4B5-B80A9274CC42}" dt="2020-01-25T12:30:32.707" v="9793" actId="571"/>
          <ac:grpSpMkLst>
            <pc:docMk/>
            <pc:sldMk cId="285022630" sldId="305"/>
            <ac:grpSpMk id="72" creationId="{948BB3EE-F369-4C07-A7D3-8F8A35890CD3}"/>
          </ac:grpSpMkLst>
        </pc:grpChg>
        <pc:grpChg chg="add mod">
          <ac:chgData name="김 승빈" userId="352d81a3ef8732fd" providerId="LiveId" clId="{AD29798A-BFE7-44EF-A4B5-B80A9274CC42}" dt="2020-01-25T12:30:45.540" v="9808" actId="164"/>
          <ac:grpSpMkLst>
            <pc:docMk/>
            <pc:sldMk cId="285022630" sldId="305"/>
            <ac:grpSpMk id="77" creationId="{D9FB8705-5800-4E9A-BA20-A6B07BEDF58A}"/>
          </ac:grpSpMkLst>
        </pc:grpChg>
        <pc:grpChg chg="add mod">
          <ac:chgData name="김 승빈" userId="352d81a3ef8732fd" providerId="LiveId" clId="{AD29798A-BFE7-44EF-A4B5-B80A9274CC42}" dt="2020-01-25T12:30:51.848" v="9809" actId="164"/>
          <ac:grpSpMkLst>
            <pc:docMk/>
            <pc:sldMk cId="285022630" sldId="305"/>
            <ac:grpSpMk id="78" creationId="{D12EF1A6-FACF-46D2-BBFE-10DA9790474D}"/>
          </ac:grpSpMkLst>
        </pc:grpChg>
        <pc:picChg chg="add mod topLvl">
          <ac:chgData name="김 승빈" userId="352d81a3ef8732fd" providerId="LiveId" clId="{AD29798A-BFE7-44EF-A4B5-B80A9274CC42}" dt="2020-01-25T12:03:09.771" v="8725" actId="164"/>
          <ac:picMkLst>
            <pc:docMk/>
            <pc:sldMk cId="285022630" sldId="305"/>
            <ac:picMk id="8" creationId="{AD16DB62-1B76-4748-AC5B-A1F9FCA12943}"/>
          </ac:picMkLst>
        </pc:picChg>
        <pc:picChg chg="add mod topLvl">
          <ac:chgData name="김 승빈" userId="352d81a3ef8732fd" providerId="LiveId" clId="{AD29798A-BFE7-44EF-A4B5-B80A9274CC42}" dt="2020-01-25T12:30:51.848" v="9809" actId="164"/>
          <ac:picMkLst>
            <pc:docMk/>
            <pc:sldMk cId="285022630" sldId="305"/>
            <ac:picMk id="10" creationId="{28111210-17BD-46D8-BE9F-8C123DAA9687}"/>
          </ac:picMkLst>
        </pc:picChg>
        <pc:picChg chg="add mod topLvl">
          <ac:chgData name="김 승빈" userId="352d81a3ef8732fd" providerId="LiveId" clId="{AD29798A-BFE7-44EF-A4B5-B80A9274CC42}" dt="2020-01-25T12:30:45.540" v="9808" actId="164"/>
          <ac:picMkLst>
            <pc:docMk/>
            <pc:sldMk cId="285022630" sldId="305"/>
            <ac:picMk id="32" creationId="{68CC60AC-D6C8-43B5-A9CA-989F5805C296}"/>
          </ac:picMkLst>
        </pc:picChg>
        <pc:cxnChg chg="mod">
          <ac:chgData name="김 승빈" userId="352d81a3ef8732fd" providerId="LiveId" clId="{AD29798A-BFE7-44EF-A4B5-B80A9274CC42}" dt="2020-01-25T12:02:29.930" v="8713" actId="478"/>
          <ac:cxnSpMkLst>
            <pc:docMk/>
            <pc:sldMk cId="285022630" sldId="305"/>
            <ac:cxnSpMk id="29" creationId="{2589B908-9F8B-48E6-9D77-E9380D7DA96D}"/>
          </ac:cxnSpMkLst>
        </pc:cxnChg>
        <pc:cxnChg chg="mod">
          <ac:chgData name="김 승빈" userId="352d81a3ef8732fd" providerId="LiveId" clId="{AD29798A-BFE7-44EF-A4B5-B80A9274CC42}" dt="2020-01-25T12:30:07.178" v="9788" actId="478"/>
          <ac:cxnSpMkLst>
            <pc:docMk/>
            <pc:sldMk cId="285022630" sldId="305"/>
            <ac:cxnSpMk id="46" creationId="{4D23CC89-2AFB-4B4A-B8D0-A473D3CC6C50}"/>
          </ac:cxnSpMkLst>
        </pc:cxnChg>
        <pc:cxnChg chg="mod">
          <ac:chgData name="김 승빈" userId="352d81a3ef8732fd" providerId="LiveId" clId="{AD29798A-BFE7-44EF-A4B5-B80A9274CC42}" dt="2020-01-25T12:29:38.674" v="9783" actId="478"/>
          <ac:cxnSpMkLst>
            <pc:docMk/>
            <pc:sldMk cId="285022630" sldId="305"/>
            <ac:cxnSpMk id="56" creationId="{71CA5B0B-619B-43DB-AE65-CC7D85628FFB}"/>
          </ac:cxnSpMkLst>
        </pc:cxnChg>
        <pc:cxnChg chg="mod">
          <ac:chgData name="김 승빈" userId="352d81a3ef8732fd" providerId="LiveId" clId="{AD29798A-BFE7-44EF-A4B5-B80A9274CC42}" dt="2020-01-25T12:30:58.554" v="9814" actId="21"/>
          <ac:cxnSpMkLst>
            <pc:docMk/>
            <pc:sldMk cId="285022630" sldId="305"/>
            <ac:cxnSpMk id="67" creationId="{E5645A9E-ECFF-4282-9C86-63FE491497C7}"/>
          </ac:cxnSpMkLst>
        </pc:cxnChg>
      </pc:sldChg>
      <pc:sldChg chg="delSp modSp add del delAnim modAnim">
        <pc:chgData name="김 승빈" userId="352d81a3ef8732fd" providerId="LiveId" clId="{AD29798A-BFE7-44EF-A4B5-B80A9274CC42}" dt="2020-01-25T12:05:57.457" v="8968" actId="47"/>
        <pc:sldMkLst>
          <pc:docMk/>
          <pc:sldMk cId="1491685371" sldId="306"/>
        </pc:sldMkLst>
        <pc:spChg chg="mod topLvl">
          <ac:chgData name="김 승빈" userId="352d81a3ef8732fd" providerId="LiveId" clId="{AD29798A-BFE7-44EF-A4B5-B80A9274CC42}" dt="2020-01-25T11:55:55.877" v="8635" actId="165"/>
          <ac:spMkLst>
            <pc:docMk/>
            <pc:sldMk cId="1491685371" sldId="306"/>
            <ac:spMk id="39" creationId="{69F497F0-0D62-4D46-A71B-D1DE2868A009}"/>
          </ac:spMkLst>
        </pc:spChg>
        <pc:grpChg chg="mod topLvl">
          <ac:chgData name="김 승빈" userId="352d81a3ef8732fd" providerId="LiveId" clId="{AD29798A-BFE7-44EF-A4B5-B80A9274CC42}" dt="2020-01-25T11:56:17.305" v="8637" actId="165"/>
          <ac:grpSpMkLst>
            <pc:docMk/>
            <pc:sldMk cId="1491685371" sldId="306"/>
            <ac:grpSpMk id="18" creationId="{5198FA07-982A-40AB-8361-13386D37B8A2}"/>
          </ac:grpSpMkLst>
        </pc:grpChg>
        <pc:grpChg chg="del">
          <ac:chgData name="김 승빈" userId="352d81a3ef8732fd" providerId="LiveId" clId="{AD29798A-BFE7-44EF-A4B5-B80A9274CC42}" dt="2020-01-25T11:56:10.896" v="8636" actId="478"/>
          <ac:grpSpMkLst>
            <pc:docMk/>
            <pc:sldMk cId="1491685371" sldId="306"/>
            <ac:grpSpMk id="19" creationId="{D33C56A8-9C78-4FF4-B486-05A1283D0910}"/>
          </ac:grpSpMkLst>
        </pc:grpChg>
        <pc:grpChg chg="del mod topLvl">
          <ac:chgData name="김 승빈" userId="352d81a3ef8732fd" providerId="LiveId" clId="{AD29798A-BFE7-44EF-A4B5-B80A9274CC42}" dt="2020-01-25T11:56:17.305" v="8637" actId="165"/>
          <ac:grpSpMkLst>
            <pc:docMk/>
            <pc:sldMk cId="1491685371" sldId="306"/>
            <ac:grpSpMk id="20" creationId="{66FD26C9-88A2-4B3B-856E-AA532D4B302F}"/>
          </ac:grpSpMkLst>
        </pc:grpChg>
        <pc:grpChg chg="del">
          <ac:chgData name="김 승빈" userId="352d81a3ef8732fd" providerId="LiveId" clId="{AD29798A-BFE7-44EF-A4B5-B80A9274CC42}" dt="2020-01-25T11:55:55.877" v="8635" actId="165"/>
          <ac:grpSpMkLst>
            <pc:docMk/>
            <pc:sldMk cId="1491685371" sldId="306"/>
            <ac:grpSpMk id="22" creationId="{D5EAFA30-059F-4BF0-870B-7D231385F6CF}"/>
          </ac:grpSpMkLst>
        </pc:grpChg>
        <pc:picChg chg="del mod topLvl">
          <ac:chgData name="김 승빈" userId="352d81a3ef8732fd" providerId="LiveId" clId="{AD29798A-BFE7-44EF-A4B5-B80A9274CC42}" dt="2020-01-25T11:56:19.489" v="8638" actId="478"/>
          <ac:picMkLst>
            <pc:docMk/>
            <pc:sldMk cId="1491685371" sldId="306"/>
            <ac:picMk id="10" creationId="{28111210-17BD-46D8-BE9F-8C123DAA9687}"/>
          </ac:picMkLst>
        </pc:picChg>
        <pc:cxnChg chg="mod">
          <ac:chgData name="김 승빈" userId="352d81a3ef8732fd" providerId="LiveId" clId="{AD29798A-BFE7-44EF-A4B5-B80A9274CC42}" dt="2020-01-25T11:56:10.896" v="8636" actId="478"/>
          <ac:cxnSpMkLst>
            <pc:docMk/>
            <pc:sldMk cId="1491685371" sldId="306"/>
            <ac:cxnSpMk id="34" creationId="{771606FD-908C-4B4E-BF75-ECA1E1C48C6A}"/>
          </ac:cxnSpMkLst>
        </pc:cxnChg>
      </pc:sldChg>
      <pc:sldChg chg="addSp delSp modSp add modAnim modNotesTx">
        <pc:chgData name="김 승빈" userId="352d81a3ef8732fd" providerId="LiveId" clId="{AD29798A-BFE7-44EF-A4B5-B80A9274CC42}" dt="2020-01-25T12:28:57.753" v="9775"/>
        <pc:sldMkLst>
          <pc:docMk/>
          <pc:sldMk cId="1961924120" sldId="306"/>
        </pc:sldMkLst>
        <pc:spChg chg="mod topLvl">
          <ac:chgData name="김 승빈" userId="352d81a3ef8732fd" providerId="LiveId" clId="{AD29798A-BFE7-44EF-A4B5-B80A9274CC42}" dt="2020-01-25T12:27:14.954" v="9753" actId="165"/>
          <ac:spMkLst>
            <pc:docMk/>
            <pc:sldMk cId="1961924120" sldId="306"/>
            <ac:spMk id="44" creationId="{1B9F0794-E95B-4374-9602-31D93399C9F8}"/>
          </ac:spMkLst>
        </pc:spChg>
        <pc:spChg chg="mod">
          <ac:chgData name="김 승빈" userId="352d81a3ef8732fd" providerId="LiveId" clId="{AD29798A-BFE7-44EF-A4B5-B80A9274CC42}" dt="2020-01-25T12:06:35.075" v="8976" actId="1076"/>
          <ac:spMkLst>
            <pc:docMk/>
            <pc:sldMk cId="1961924120" sldId="306"/>
            <ac:spMk id="48" creationId="{0D3756FC-716C-413E-883F-DB3239004B8F}"/>
          </ac:spMkLst>
        </pc:spChg>
        <pc:spChg chg="mod topLvl">
          <ac:chgData name="김 승빈" userId="352d81a3ef8732fd" providerId="LiveId" clId="{AD29798A-BFE7-44EF-A4B5-B80A9274CC42}" dt="2020-01-25T12:27:34.371" v="9759" actId="165"/>
          <ac:spMkLst>
            <pc:docMk/>
            <pc:sldMk cId="1961924120" sldId="306"/>
            <ac:spMk id="62" creationId="{AAFE5D89-AE29-4067-812D-0D6CDAFC0814}"/>
          </ac:spMkLst>
        </pc:spChg>
        <pc:spChg chg="mod">
          <ac:chgData name="김 승빈" userId="352d81a3ef8732fd" providerId="LiveId" clId="{AD29798A-BFE7-44EF-A4B5-B80A9274CC42}" dt="2020-01-25T12:08:36.650" v="8987" actId="20577"/>
          <ac:spMkLst>
            <pc:docMk/>
            <pc:sldMk cId="1961924120" sldId="306"/>
            <ac:spMk id="65" creationId="{40C968E2-50EF-49B1-83F6-B59E380D67C2}"/>
          </ac:spMkLst>
        </pc:spChg>
        <pc:spChg chg="mod topLvl">
          <ac:chgData name="김 승빈" userId="352d81a3ef8732fd" providerId="LiveId" clId="{AD29798A-BFE7-44EF-A4B5-B80A9274CC42}" dt="2020-01-25T12:28:55.416" v="9773" actId="164"/>
          <ac:spMkLst>
            <pc:docMk/>
            <pc:sldMk cId="1961924120" sldId="306"/>
            <ac:spMk id="71" creationId="{4012D60D-6B1F-4375-A628-71A753475FCF}"/>
          </ac:spMkLst>
        </pc:spChg>
        <pc:spChg chg="mod topLvl">
          <ac:chgData name="김 승빈" userId="352d81a3ef8732fd" providerId="LiveId" clId="{AD29798A-BFE7-44EF-A4B5-B80A9274CC42}" dt="2020-01-25T12:28:55.416" v="9773" actId="164"/>
          <ac:spMkLst>
            <pc:docMk/>
            <pc:sldMk cId="1961924120" sldId="306"/>
            <ac:spMk id="74" creationId="{D4C75017-744B-4B6A-9305-065CE411028B}"/>
          </ac:spMkLst>
        </pc:spChg>
        <pc:spChg chg="mod topLvl">
          <ac:chgData name="김 승빈" userId="352d81a3ef8732fd" providerId="LiveId" clId="{AD29798A-BFE7-44EF-A4B5-B80A9274CC42}" dt="2020-01-25T12:28:55.416" v="9773" actId="164"/>
          <ac:spMkLst>
            <pc:docMk/>
            <pc:sldMk cId="1961924120" sldId="306"/>
            <ac:spMk id="75" creationId="{5023BBF2-2576-4330-AB4B-18753273572B}"/>
          </ac:spMkLst>
        </pc:spChg>
        <pc:spChg chg="del">
          <ac:chgData name="김 승빈" userId="352d81a3ef8732fd" providerId="LiveId" clId="{AD29798A-BFE7-44EF-A4B5-B80A9274CC42}" dt="2020-01-25T12:11:11.850" v="8999" actId="478"/>
          <ac:spMkLst>
            <pc:docMk/>
            <pc:sldMk cId="1961924120" sldId="306"/>
            <ac:spMk id="80" creationId="{D944A3E7-A15D-46DE-8D69-03EC314027DF}"/>
          </ac:spMkLst>
        </pc:spChg>
        <pc:grpChg chg="add del mod topLvl">
          <ac:chgData name="김 승빈" userId="352d81a3ef8732fd" providerId="LiveId" clId="{AD29798A-BFE7-44EF-A4B5-B80A9274CC42}" dt="2020-01-25T12:28:08.966" v="9764" actId="165"/>
          <ac:grpSpMkLst>
            <pc:docMk/>
            <pc:sldMk cId="1961924120" sldId="306"/>
            <ac:grpSpMk id="9" creationId="{9380DAED-6AFD-434D-A1ED-93754344AA09}"/>
          </ac:grpSpMkLst>
        </pc:grpChg>
        <pc:grpChg chg="add del mod topLvl">
          <ac:chgData name="김 승빈" userId="352d81a3ef8732fd" providerId="LiveId" clId="{AD29798A-BFE7-44EF-A4B5-B80A9274CC42}" dt="2020-01-25T12:17:20.971" v="9276" actId="165"/>
          <ac:grpSpMkLst>
            <pc:docMk/>
            <pc:sldMk cId="1961924120" sldId="306"/>
            <ac:grpSpMk id="11" creationId="{FC6E147F-3A6D-4B2D-9BA5-9E803444DD57}"/>
          </ac:grpSpMkLst>
        </pc:grpChg>
        <pc:grpChg chg="add del mod">
          <ac:chgData name="김 승빈" userId="352d81a3ef8732fd" providerId="LiveId" clId="{AD29798A-BFE7-44EF-A4B5-B80A9274CC42}" dt="2020-01-25T12:17:16.487" v="9275" actId="165"/>
          <ac:grpSpMkLst>
            <pc:docMk/>
            <pc:sldMk cId="1961924120" sldId="306"/>
            <ac:grpSpMk id="12" creationId="{041165C5-542B-47B6-B0DE-E5CCCCBAD398}"/>
          </ac:grpSpMkLst>
        </pc:grpChg>
        <pc:grpChg chg="add del mod topLvl">
          <ac:chgData name="김 승빈" userId="352d81a3ef8732fd" providerId="LiveId" clId="{AD29798A-BFE7-44EF-A4B5-B80A9274CC42}" dt="2020-01-25T12:06:29.976" v="8973" actId="478"/>
          <ac:grpSpMkLst>
            <pc:docMk/>
            <pc:sldMk cId="1961924120" sldId="306"/>
            <ac:grpSpMk id="13" creationId="{C788A858-224A-4F35-B8FC-56F809243E01}"/>
          </ac:grpSpMkLst>
        </pc:grpChg>
        <pc:grpChg chg="add del mod">
          <ac:chgData name="김 승빈" userId="352d81a3ef8732fd" providerId="LiveId" clId="{AD29798A-BFE7-44EF-A4B5-B80A9274CC42}" dt="2020-01-25T12:27:54.645" v="9763" actId="165"/>
          <ac:grpSpMkLst>
            <pc:docMk/>
            <pc:sldMk cId="1961924120" sldId="306"/>
            <ac:grpSpMk id="17" creationId="{4CC71769-DDF5-4F34-9852-95A8FE3E6708}"/>
          </ac:grpSpMkLst>
        </pc:grpChg>
        <pc:grpChg chg="add del mod">
          <ac:chgData name="김 승빈" userId="352d81a3ef8732fd" providerId="LiveId" clId="{AD29798A-BFE7-44EF-A4B5-B80A9274CC42}" dt="2020-01-25T12:26:53.641" v="9751" actId="165"/>
          <ac:grpSpMkLst>
            <pc:docMk/>
            <pc:sldMk cId="1961924120" sldId="306"/>
            <ac:grpSpMk id="18" creationId="{D79F9076-4936-4EB5-A7E9-5DE7DE3FBAA5}"/>
          </ac:grpSpMkLst>
        </pc:grpChg>
        <pc:grpChg chg="add mod">
          <ac:chgData name="김 승빈" userId="352d81a3ef8732fd" providerId="LiveId" clId="{AD29798A-BFE7-44EF-A4B5-B80A9274CC42}" dt="2020-01-25T12:28:55.416" v="9773" actId="164"/>
          <ac:grpSpMkLst>
            <pc:docMk/>
            <pc:sldMk cId="1961924120" sldId="306"/>
            <ac:grpSpMk id="19" creationId="{C57C4394-3126-4847-986D-44B13ADE0FD0}"/>
          </ac:grpSpMkLst>
        </pc:grpChg>
        <pc:grpChg chg="add del mod topLvl">
          <ac:chgData name="김 승빈" userId="352d81a3ef8732fd" providerId="LiveId" clId="{AD29798A-BFE7-44EF-A4B5-B80A9274CC42}" dt="2020-01-25T12:27:05.710" v="9752" actId="165"/>
          <ac:grpSpMkLst>
            <pc:docMk/>
            <pc:sldMk cId="1961924120" sldId="306"/>
            <ac:grpSpMk id="37" creationId="{E30AE7C7-89AC-4F9C-AE92-1B0368D8F676}"/>
          </ac:grpSpMkLst>
        </pc:grpChg>
        <pc:grpChg chg="mod topLvl">
          <ac:chgData name="김 승빈" userId="352d81a3ef8732fd" providerId="LiveId" clId="{AD29798A-BFE7-44EF-A4B5-B80A9274CC42}" dt="2020-01-25T12:27:05.710" v="9752" actId="165"/>
          <ac:grpSpMkLst>
            <pc:docMk/>
            <pc:sldMk cId="1961924120" sldId="306"/>
            <ac:grpSpMk id="38" creationId="{739C7FFE-7E38-4D9A-BE07-E24DC93C7293}"/>
          </ac:grpSpMkLst>
        </pc:grpChg>
        <pc:grpChg chg="del mod topLvl">
          <ac:chgData name="김 승빈" userId="352d81a3ef8732fd" providerId="LiveId" clId="{AD29798A-BFE7-44EF-A4B5-B80A9274CC42}" dt="2020-01-25T12:27:34.371" v="9759" actId="165"/>
          <ac:grpSpMkLst>
            <pc:docMk/>
            <pc:sldMk cId="1961924120" sldId="306"/>
            <ac:grpSpMk id="39" creationId="{5905D9A1-27AF-435A-BCA7-50DCF4D1ADA9}"/>
          </ac:grpSpMkLst>
        </pc:grpChg>
        <pc:grpChg chg="del mod topLvl">
          <ac:chgData name="김 승빈" userId="352d81a3ef8732fd" providerId="LiveId" clId="{AD29798A-BFE7-44EF-A4B5-B80A9274CC42}" dt="2020-01-25T12:27:05.710" v="9752" actId="165"/>
          <ac:grpSpMkLst>
            <pc:docMk/>
            <pc:sldMk cId="1961924120" sldId="306"/>
            <ac:grpSpMk id="40" creationId="{C00E9B96-AC76-4054-8064-CBFE36DAF33C}"/>
          </ac:grpSpMkLst>
        </pc:grpChg>
        <pc:grpChg chg="mod topLvl">
          <ac:chgData name="김 승빈" userId="352d81a3ef8732fd" providerId="LiveId" clId="{AD29798A-BFE7-44EF-A4B5-B80A9274CC42}" dt="2020-01-25T12:27:05.710" v="9752" actId="165"/>
          <ac:grpSpMkLst>
            <pc:docMk/>
            <pc:sldMk cId="1961924120" sldId="306"/>
            <ac:grpSpMk id="41" creationId="{80DB55B4-5E1F-4D79-B668-59FA0485FF6F}"/>
          </ac:grpSpMkLst>
        </pc:grpChg>
        <pc:grpChg chg="del mod topLvl">
          <ac:chgData name="김 승빈" userId="352d81a3ef8732fd" providerId="LiveId" clId="{AD29798A-BFE7-44EF-A4B5-B80A9274CC42}" dt="2020-01-25T12:27:14.954" v="9753" actId="165"/>
          <ac:grpSpMkLst>
            <pc:docMk/>
            <pc:sldMk cId="1961924120" sldId="306"/>
            <ac:grpSpMk id="42" creationId="{2C05C145-B3AC-4843-8D37-63ADD129A642}"/>
          </ac:grpSpMkLst>
        </pc:grpChg>
        <pc:grpChg chg="del mod topLvl">
          <ac:chgData name="김 승빈" userId="352d81a3ef8732fd" providerId="LiveId" clId="{AD29798A-BFE7-44EF-A4B5-B80A9274CC42}" dt="2020-01-25T12:27:24.208" v="9757" actId="478"/>
          <ac:grpSpMkLst>
            <pc:docMk/>
            <pc:sldMk cId="1961924120" sldId="306"/>
            <ac:grpSpMk id="43" creationId="{D37ABA9F-C8F1-44B8-8DC9-E94012C9679B}"/>
          </ac:grpSpMkLst>
        </pc:grpChg>
        <pc:grpChg chg="del">
          <ac:chgData name="김 승빈" userId="352d81a3ef8732fd" providerId="LiveId" clId="{AD29798A-BFE7-44EF-A4B5-B80A9274CC42}" dt="2020-01-25T12:06:16.434" v="8970" actId="165"/>
          <ac:grpSpMkLst>
            <pc:docMk/>
            <pc:sldMk cId="1961924120" sldId="306"/>
            <ac:grpSpMk id="49" creationId="{90716EF6-9567-4E48-B031-479581F0002A}"/>
          </ac:grpSpMkLst>
        </pc:grpChg>
        <pc:grpChg chg="add del mod topLvl">
          <ac:chgData name="김 승빈" userId="352d81a3ef8732fd" providerId="LiveId" clId="{AD29798A-BFE7-44EF-A4B5-B80A9274CC42}" dt="2020-01-25T12:06:29.976" v="8973" actId="478"/>
          <ac:grpSpMkLst>
            <pc:docMk/>
            <pc:sldMk cId="1961924120" sldId="306"/>
            <ac:grpSpMk id="50" creationId="{B2780195-BB7D-48D5-8645-A41907074B98}"/>
          </ac:grpSpMkLst>
        </pc:grpChg>
        <pc:grpChg chg="del mod topLvl">
          <ac:chgData name="김 승빈" userId="352d81a3ef8732fd" providerId="LiveId" clId="{AD29798A-BFE7-44EF-A4B5-B80A9274CC42}" dt="2020-01-25T12:27:36.883" v="9760" actId="478"/>
          <ac:grpSpMkLst>
            <pc:docMk/>
            <pc:sldMk cId="1961924120" sldId="306"/>
            <ac:grpSpMk id="57" creationId="{0D969D1A-FCA9-4ED1-A7D8-02FFC6523466}"/>
          </ac:grpSpMkLst>
        </pc:grpChg>
        <pc:grpChg chg="del">
          <ac:chgData name="김 승빈" userId="352d81a3ef8732fd" providerId="LiveId" clId="{AD29798A-BFE7-44EF-A4B5-B80A9274CC42}" dt="2020-01-25T12:06:16.434" v="8970" actId="165"/>
          <ac:grpSpMkLst>
            <pc:docMk/>
            <pc:sldMk cId="1961924120" sldId="306"/>
            <ac:grpSpMk id="60" creationId="{ADDBE093-ECF6-4FA8-A135-7E2DFC50AC40}"/>
          </ac:grpSpMkLst>
        </pc:grpChg>
        <pc:grpChg chg="del">
          <ac:chgData name="김 승빈" userId="352d81a3ef8732fd" providerId="LiveId" clId="{AD29798A-BFE7-44EF-A4B5-B80A9274CC42}" dt="2020-01-25T12:06:16.434" v="8970" actId="165"/>
          <ac:grpSpMkLst>
            <pc:docMk/>
            <pc:sldMk cId="1961924120" sldId="306"/>
            <ac:grpSpMk id="61" creationId="{6AB36733-D6AC-4255-80CC-528E685A563A}"/>
          </ac:grpSpMkLst>
        </pc:grpChg>
        <pc:grpChg chg="add del mod topLvl">
          <ac:chgData name="김 승빈" userId="352d81a3ef8732fd" providerId="LiveId" clId="{AD29798A-BFE7-44EF-A4B5-B80A9274CC42}" dt="2020-01-25T12:28:18.897" v="9765" actId="165"/>
          <ac:grpSpMkLst>
            <pc:docMk/>
            <pc:sldMk cId="1961924120" sldId="306"/>
            <ac:grpSpMk id="67" creationId="{AD4DD480-C6EC-42EC-A9F2-C076FDEA3503}"/>
          </ac:grpSpMkLst>
        </pc:grpChg>
        <pc:grpChg chg="del mod topLvl">
          <ac:chgData name="김 승빈" userId="352d81a3ef8732fd" providerId="LiveId" clId="{AD29798A-BFE7-44EF-A4B5-B80A9274CC42}" dt="2020-01-25T12:28:22.759" v="9766" actId="165"/>
          <ac:grpSpMkLst>
            <pc:docMk/>
            <pc:sldMk cId="1961924120" sldId="306"/>
            <ac:grpSpMk id="68" creationId="{5D2B690F-20A2-45B0-9209-31010D1429DE}"/>
          </ac:grpSpMkLst>
        </pc:grpChg>
        <pc:grpChg chg="del mod topLvl">
          <ac:chgData name="김 승빈" userId="352d81a3ef8732fd" providerId="LiveId" clId="{AD29798A-BFE7-44EF-A4B5-B80A9274CC42}" dt="2020-01-25T12:28:22.759" v="9766" actId="165"/>
          <ac:grpSpMkLst>
            <pc:docMk/>
            <pc:sldMk cId="1961924120" sldId="306"/>
            <ac:grpSpMk id="69" creationId="{6881517F-07FE-4597-8A32-1D1F9A0B3B2A}"/>
          </ac:grpSpMkLst>
        </pc:grpChg>
        <pc:grpChg chg="del mod topLvl">
          <ac:chgData name="김 승빈" userId="352d81a3ef8732fd" providerId="LiveId" clId="{AD29798A-BFE7-44EF-A4B5-B80A9274CC42}" dt="2020-01-25T12:28:33.741" v="9770" actId="478"/>
          <ac:grpSpMkLst>
            <pc:docMk/>
            <pc:sldMk cId="1961924120" sldId="306"/>
            <ac:grpSpMk id="70" creationId="{B087396D-D94B-49CC-B795-E7649EDC61B7}"/>
          </ac:grpSpMkLst>
        </pc:grpChg>
        <pc:grpChg chg="add del mod">
          <ac:chgData name="김 승빈" userId="352d81a3ef8732fd" providerId="LiveId" clId="{AD29798A-BFE7-44EF-A4B5-B80A9274CC42}" dt="2020-01-25T12:11:21.214" v="9000" actId="165"/>
          <ac:grpSpMkLst>
            <pc:docMk/>
            <pc:sldMk cId="1961924120" sldId="306"/>
            <ac:grpSpMk id="76" creationId="{3A5C16E0-C7F2-468D-83B1-2D6507954DA8}"/>
          </ac:grpSpMkLst>
        </pc:grpChg>
        <pc:grpChg chg="mod topLvl">
          <ac:chgData name="김 승빈" userId="352d81a3ef8732fd" providerId="LiveId" clId="{AD29798A-BFE7-44EF-A4B5-B80A9274CC42}" dt="2020-01-25T12:28:55.416" v="9773" actId="164"/>
          <ac:grpSpMkLst>
            <pc:docMk/>
            <pc:sldMk cId="1961924120" sldId="306"/>
            <ac:grpSpMk id="77" creationId="{995D7763-8037-447C-BEA2-21C1B77DD61D}"/>
          </ac:grpSpMkLst>
        </pc:grpChg>
        <pc:grpChg chg="del mod">
          <ac:chgData name="김 승빈" userId="352d81a3ef8732fd" providerId="LiveId" clId="{AD29798A-BFE7-44EF-A4B5-B80A9274CC42}" dt="2020-01-25T12:11:11.850" v="8999" actId="478"/>
          <ac:grpSpMkLst>
            <pc:docMk/>
            <pc:sldMk cId="1961924120" sldId="306"/>
            <ac:grpSpMk id="78" creationId="{C35CBB50-E20A-4FB1-8B19-F73A13866944}"/>
          </ac:grpSpMkLst>
        </pc:grpChg>
        <pc:grpChg chg="mod topLvl">
          <ac:chgData name="김 승빈" userId="352d81a3ef8732fd" providerId="LiveId" clId="{AD29798A-BFE7-44EF-A4B5-B80A9274CC42}" dt="2020-01-25T12:28:55.416" v="9773" actId="164"/>
          <ac:grpSpMkLst>
            <pc:docMk/>
            <pc:sldMk cId="1961924120" sldId="306"/>
            <ac:grpSpMk id="79" creationId="{ED657814-D6D8-4DF5-89F8-74F9B650BE2D}"/>
          </ac:grpSpMkLst>
        </pc:grpChg>
        <pc:grpChg chg="add mod">
          <ac:chgData name="김 승빈" userId="352d81a3ef8732fd" providerId="LiveId" clId="{AD29798A-BFE7-44EF-A4B5-B80A9274CC42}" dt="2020-01-25T12:27:27.841" v="9758" actId="1076"/>
          <ac:grpSpMkLst>
            <pc:docMk/>
            <pc:sldMk cId="1961924120" sldId="306"/>
            <ac:grpSpMk id="85" creationId="{BADE1C17-31B5-4F3B-8F09-964F100EB148}"/>
          </ac:grpSpMkLst>
        </pc:grpChg>
        <pc:grpChg chg="add mod">
          <ac:chgData name="김 승빈" userId="352d81a3ef8732fd" providerId="LiveId" clId="{AD29798A-BFE7-44EF-A4B5-B80A9274CC42}" dt="2020-01-25T12:27:44.464" v="9762" actId="1076"/>
          <ac:grpSpMkLst>
            <pc:docMk/>
            <pc:sldMk cId="1961924120" sldId="306"/>
            <ac:grpSpMk id="88" creationId="{BE32E652-E8D0-4613-9F19-6C3661D5EC09}"/>
          </ac:grpSpMkLst>
        </pc:grpChg>
        <pc:grpChg chg="add mod">
          <ac:chgData name="김 승빈" userId="352d81a3ef8732fd" providerId="LiveId" clId="{AD29798A-BFE7-44EF-A4B5-B80A9274CC42}" dt="2020-01-25T12:28:55.416" v="9773" actId="164"/>
          <ac:grpSpMkLst>
            <pc:docMk/>
            <pc:sldMk cId="1961924120" sldId="306"/>
            <ac:grpSpMk id="91" creationId="{44BC66FC-F1D1-4772-8F07-61A92526F4C4}"/>
          </ac:grpSpMkLst>
        </pc:grpChg>
        <pc:picChg chg="add mod topLvl">
          <ac:chgData name="김 승빈" userId="352d81a3ef8732fd" providerId="LiveId" clId="{AD29798A-BFE7-44EF-A4B5-B80A9274CC42}" dt="2020-01-25T12:26:53.641" v="9751" actId="165"/>
          <ac:picMkLst>
            <pc:docMk/>
            <pc:sldMk cId="1961924120" sldId="306"/>
            <ac:picMk id="4" creationId="{4FCCBF8D-4D4E-4DFC-9DAE-2BD907F0AB6A}"/>
          </ac:picMkLst>
        </pc:picChg>
        <pc:picChg chg="add mod topLvl">
          <ac:chgData name="김 승빈" userId="352d81a3ef8732fd" providerId="LiveId" clId="{AD29798A-BFE7-44EF-A4B5-B80A9274CC42}" dt="2020-01-25T12:28:55.416" v="9773" actId="164"/>
          <ac:picMkLst>
            <pc:docMk/>
            <pc:sldMk cId="1961924120" sldId="306"/>
            <ac:picMk id="6" creationId="{0C62AC91-1654-4A6B-BF52-0608B8345FBE}"/>
          </ac:picMkLst>
        </pc:picChg>
        <pc:picChg chg="add del mod topLvl">
          <ac:chgData name="김 승빈" userId="352d81a3ef8732fd" providerId="LiveId" clId="{AD29798A-BFE7-44EF-A4B5-B80A9274CC42}" dt="2020-01-25T12:06:29.976" v="8973" actId="478"/>
          <ac:picMkLst>
            <pc:docMk/>
            <pc:sldMk cId="1961924120" sldId="306"/>
            <ac:picMk id="8" creationId="{AD16DB62-1B76-4748-AC5B-A1F9FCA12943}"/>
          </ac:picMkLst>
        </pc:picChg>
        <pc:picChg chg="add del mod topLvl">
          <ac:chgData name="김 승빈" userId="352d81a3ef8732fd" providerId="LiveId" clId="{AD29798A-BFE7-44EF-A4B5-B80A9274CC42}" dt="2020-01-25T12:06:29.976" v="8973" actId="478"/>
          <ac:picMkLst>
            <pc:docMk/>
            <pc:sldMk cId="1961924120" sldId="306"/>
            <ac:picMk id="10" creationId="{28111210-17BD-46D8-BE9F-8C123DAA9687}"/>
          </ac:picMkLst>
        </pc:picChg>
        <pc:picChg chg="del mod topLvl">
          <ac:chgData name="김 승빈" userId="352d81a3ef8732fd" providerId="LiveId" clId="{AD29798A-BFE7-44EF-A4B5-B80A9274CC42}" dt="2020-01-25T12:06:30.649" v="8974" actId="478"/>
          <ac:picMkLst>
            <pc:docMk/>
            <pc:sldMk cId="1961924120" sldId="306"/>
            <ac:picMk id="32" creationId="{68CC60AC-D6C8-43B5-A9CA-989F5805C296}"/>
          </ac:picMkLst>
        </pc:picChg>
        <pc:cxnChg chg="mod">
          <ac:chgData name="김 승빈" userId="352d81a3ef8732fd" providerId="LiveId" clId="{AD29798A-BFE7-44EF-A4B5-B80A9274CC42}" dt="2020-01-25T12:06:29.976" v="8973" actId="478"/>
          <ac:cxnSpMkLst>
            <pc:docMk/>
            <pc:sldMk cId="1961924120" sldId="306"/>
            <ac:cxnSpMk id="34" creationId="{771606FD-908C-4B4E-BF75-ECA1E1C48C6A}"/>
          </ac:cxnSpMkLst>
        </pc:cxnChg>
        <pc:cxnChg chg="mod">
          <ac:chgData name="김 승빈" userId="352d81a3ef8732fd" providerId="LiveId" clId="{AD29798A-BFE7-44EF-A4B5-B80A9274CC42}" dt="2020-01-25T12:27:24.208" v="9757" actId="478"/>
          <ac:cxnSpMkLst>
            <pc:docMk/>
            <pc:sldMk cId="1961924120" sldId="306"/>
            <ac:cxnSpMk id="46" creationId="{4D23CC89-2AFB-4B4A-B8D0-A473D3CC6C50}"/>
          </ac:cxnSpMkLst>
        </pc:cxnChg>
        <pc:cxnChg chg="mod">
          <ac:chgData name="김 승빈" userId="352d81a3ef8732fd" providerId="LiveId" clId="{AD29798A-BFE7-44EF-A4B5-B80A9274CC42}" dt="2020-01-25T12:06:29.976" v="8973" actId="478"/>
          <ac:cxnSpMkLst>
            <pc:docMk/>
            <pc:sldMk cId="1961924120" sldId="306"/>
            <ac:cxnSpMk id="56" creationId="{71CA5B0B-619B-43DB-AE65-CC7D85628FFB}"/>
          </ac:cxnSpMkLst>
        </pc:cxnChg>
        <pc:cxnChg chg="mod">
          <ac:chgData name="김 승빈" userId="352d81a3ef8732fd" providerId="LiveId" clId="{AD29798A-BFE7-44EF-A4B5-B80A9274CC42}" dt="2020-01-25T12:27:36.883" v="9760" actId="478"/>
          <ac:cxnSpMkLst>
            <pc:docMk/>
            <pc:sldMk cId="1961924120" sldId="306"/>
            <ac:cxnSpMk id="64" creationId="{8ED87C0D-56A2-478B-A63C-A87A658140B9}"/>
          </ac:cxnSpMkLst>
        </pc:cxnChg>
        <pc:cxnChg chg="mod">
          <ac:chgData name="김 승빈" userId="352d81a3ef8732fd" providerId="LiveId" clId="{AD29798A-BFE7-44EF-A4B5-B80A9274CC42}" dt="2020-01-25T12:28:33.741" v="9770" actId="478"/>
          <ac:cxnSpMkLst>
            <pc:docMk/>
            <pc:sldMk cId="1961924120" sldId="306"/>
            <ac:cxnSpMk id="73" creationId="{258110B0-B9E1-491E-8F0B-85986C3ABE7C}"/>
          </ac:cxnSpMkLst>
        </pc:cxnChg>
      </pc:sldChg>
      <pc:sldChg chg="modSp add ord modNotesTx">
        <pc:chgData name="김 승빈" userId="352d81a3ef8732fd" providerId="LiveId" clId="{AD29798A-BFE7-44EF-A4B5-B80A9274CC42}" dt="2020-01-25T12:23:22.193" v="9732" actId="20577"/>
        <pc:sldMkLst>
          <pc:docMk/>
          <pc:sldMk cId="3331588418" sldId="307"/>
        </pc:sldMkLst>
        <pc:spChg chg="mod">
          <ac:chgData name="김 승빈" userId="352d81a3ef8732fd" providerId="LiveId" clId="{AD29798A-BFE7-44EF-A4B5-B80A9274CC42}" dt="2020-01-25T12:21:28.148" v="9632" actId="207"/>
          <ac:spMkLst>
            <pc:docMk/>
            <pc:sldMk cId="3331588418" sldId="307"/>
            <ac:spMk id="14" creationId="{00000000-0000-0000-0000-000000000000}"/>
          </ac:spMkLst>
        </pc:spChg>
      </pc:sldChg>
      <pc:sldChg chg="addSp delSp modSp add ord modAnim modNotesTx">
        <pc:chgData name="김 승빈" userId="352d81a3ef8732fd" providerId="LiveId" clId="{AD29798A-BFE7-44EF-A4B5-B80A9274CC42}" dt="2020-01-25T12:38:14.316" v="10036" actId="20577"/>
        <pc:sldMkLst>
          <pc:docMk/>
          <pc:sldMk cId="3816466251" sldId="308"/>
        </pc:sldMkLst>
        <pc:spChg chg="mod">
          <ac:chgData name="김 승빈" userId="352d81a3ef8732fd" providerId="LiveId" clId="{AD29798A-BFE7-44EF-A4B5-B80A9274CC42}" dt="2020-01-25T12:21:21.915" v="9631" actId="207"/>
          <ac:spMkLst>
            <pc:docMk/>
            <pc:sldMk cId="3816466251" sldId="308"/>
            <ac:spMk id="14" creationId="{00000000-0000-0000-0000-000000000000}"/>
          </ac:spMkLst>
        </pc:spChg>
        <pc:spChg chg="mod">
          <ac:chgData name="김 승빈" userId="352d81a3ef8732fd" providerId="LiveId" clId="{AD29798A-BFE7-44EF-A4B5-B80A9274CC42}" dt="2020-01-25T12:20:53.746" v="9606" actId="20577"/>
          <ac:spMkLst>
            <pc:docMk/>
            <pc:sldMk cId="3816466251" sldId="308"/>
            <ac:spMk id="16" creationId="{00000000-0000-0000-0000-000000000000}"/>
          </ac:spMkLst>
        </pc:spChg>
        <pc:spChg chg="add mod">
          <ac:chgData name="김 승빈" userId="352d81a3ef8732fd" providerId="LiveId" clId="{AD29798A-BFE7-44EF-A4B5-B80A9274CC42}" dt="2020-01-25T12:26:21.692" v="9749" actId="571"/>
          <ac:spMkLst>
            <pc:docMk/>
            <pc:sldMk cId="3816466251" sldId="308"/>
            <ac:spMk id="49" creationId="{643BB15D-055F-4359-A26B-90367A92AF63}"/>
          </ac:spMkLst>
        </pc:spChg>
        <pc:spChg chg="mod">
          <ac:chgData name="김 승빈" userId="352d81a3ef8732fd" providerId="LiveId" clId="{AD29798A-BFE7-44EF-A4B5-B80A9274CC42}" dt="2020-01-25T12:25:14.201" v="9740" actId="207"/>
          <ac:spMkLst>
            <pc:docMk/>
            <pc:sldMk cId="3816466251" sldId="308"/>
            <ac:spMk id="65" creationId="{40C968E2-50EF-49B1-83F6-B59E380D67C2}"/>
          </ac:spMkLst>
        </pc:spChg>
        <pc:spChg chg="mod">
          <ac:chgData name="김 승빈" userId="352d81a3ef8732fd" providerId="LiveId" clId="{AD29798A-BFE7-44EF-A4B5-B80A9274CC42}" dt="2020-01-25T12:25:58.619" v="9747" actId="20577"/>
          <ac:spMkLst>
            <pc:docMk/>
            <pc:sldMk cId="3816466251" sldId="308"/>
            <ac:spMk id="66" creationId="{F668C816-F54E-4E32-8256-18E593E49D2D}"/>
          </ac:spMkLst>
        </pc:spChg>
        <pc:spChg chg="mod topLvl">
          <ac:chgData name="김 승빈" userId="352d81a3ef8732fd" providerId="LiveId" clId="{AD29798A-BFE7-44EF-A4B5-B80A9274CC42}" dt="2020-01-25T12:32:17.969" v="9828" actId="164"/>
          <ac:spMkLst>
            <pc:docMk/>
            <pc:sldMk cId="3816466251" sldId="308"/>
            <ac:spMk id="71" creationId="{4012D60D-6B1F-4375-A628-71A753475FCF}"/>
          </ac:spMkLst>
        </pc:spChg>
        <pc:spChg chg="mod">
          <ac:chgData name="김 승빈" userId="352d81a3ef8732fd" providerId="LiveId" clId="{AD29798A-BFE7-44EF-A4B5-B80A9274CC42}" dt="2020-01-25T12:32:54.231" v="9838" actId="14100"/>
          <ac:spMkLst>
            <pc:docMk/>
            <pc:sldMk cId="3816466251" sldId="308"/>
            <ac:spMk id="76" creationId="{C7B564A4-CA74-453A-A8DB-0319514927F9}"/>
          </ac:spMkLst>
        </pc:spChg>
        <pc:spChg chg="mod">
          <ac:chgData name="김 승빈" userId="352d81a3ef8732fd" providerId="LiveId" clId="{AD29798A-BFE7-44EF-A4B5-B80A9274CC42}" dt="2020-01-25T12:33:45.760" v="9842" actId="207"/>
          <ac:spMkLst>
            <pc:docMk/>
            <pc:sldMk cId="3816466251" sldId="308"/>
            <ac:spMk id="80" creationId="{D7A4F336-3EB6-484E-BC9A-74902EDDD109}"/>
          </ac:spMkLst>
        </pc:spChg>
        <pc:spChg chg="mod">
          <ac:chgData name="김 승빈" userId="352d81a3ef8732fd" providerId="LiveId" clId="{AD29798A-BFE7-44EF-A4B5-B80A9274CC42}" dt="2020-01-25T12:33:10.914" v="9840" actId="207"/>
          <ac:spMkLst>
            <pc:docMk/>
            <pc:sldMk cId="3816466251" sldId="308"/>
            <ac:spMk id="88" creationId="{775371DD-175F-412B-B320-CFF304DAF4CB}"/>
          </ac:spMkLst>
        </pc:spChg>
        <pc:spChg chg="mod">
          <ac:chgData name="김 승빈" userId="352d81a3ef8732fd" providerId="LiveId" clId="{AD29798A-BFE7-44EF-A4B5-B80A9274CC42}" dt="2020-01-25T12:33:10.914" v="9840" actId="207"/>
          <ac:spMkLst>
            <pc:docMk/>
            <pc:sldMk cId="3816466251" sldId="308"/>
            <ac:spMk id="89" creationId="{DE53089C-15DA-4604-AFC4-26941D65318B}"/>
          </ac:spMkLst>
        </pc:spChg>
        <pc:grpChg chg="add mod">
          <ac:chgData name="김 승빈" userId="352d81a3ef8732fd" providerId="LiveId" clId="{AD29798A-BFE7-44EF-A4B5-B80A9274CC42}" dt="2020-01-25T12:32:25.035" v="9829" actId="164"/>
          <ac:grpSpMkLst>
            <pc:docMk/>
            <pc:sldMk cId="3816466251" sldId="308"/>
            <ac:grpSpMk id="2" creationId="{9203DC86-5A80-4513-968D-F0C6FE69D6A2}"/>
          </ac:grpSpMkLst>
        </pc:grpChg>
        <pc:grpChg chg="add mod">
          <ac:chgData name="김 승빈" userId="352d81a3ef8732fd" providerId="LiveId" clId="{AD29798A-BFE7-44EF-A4B5-B80A9274CC42}" dt="2020-01-25T12:33:20.342" v="9841" actId="1076"/>
          <ac:grpSpMkLst>
            <pc:docMk/>
            <pc:sldMk cId="3816466251" sldId="308"/>
            <ac:grpSpMk id="3" creationId="{3D3674BD-D6F4-4BFD-9192-6760E9136C41}"/>
          </ac:grpSpMkLst>
        </pc:grpChg>
        <pc:grpChg chg="del mod topLvl">
          <ac:chgData name="김 승빈" userId="352d81a3ef8732fd" providerId="LiveId" clId="{AD29798A-BFE7-44EF-A4B5-B80A9274CC42}" dt="2020-01-25T12:26:33.080" v="9750" actId="165"/>
          <ac:grpSpMkLst>
            <pc:docMk/>
            <pc:sldMk cId="3816466251" sldId="308"/>
            <ac:grpSpMk id="9" creationId="{9380DAED-6AFD-434D-A1ED-93754344AA09}"/>
          </ac:grpSpMkLst>
        </pc:grpChg>
        <pc:grpChg chg="del">
          <ac:chgData name="김 승빈" userId="352d81a3ef8732fd" providerId="LiveId" clId="{AD29798A-BFE7-44EF-A4B5-B80A9274CC42}" dt="2020-01-25T12:23:57.634" v="9733" actId="165"/>
          <ac:grpSpMkLst>
            <pc:docMk/>
            <pc:sldMk cId="3816466251" sldId="308"/>
            <ac:grpSpMk id="17" creationId="{4CC71769-DDF5-4F34-9852-95A8FE3E6708}"/>
          </ac:grpSpMkLst>
        </pc:grpChg>
        <pc:grpChg chg="del">
          <ac:chgData name="김 승빈" userId="352d81a3ef8732fd" providerId="LiveId" clId="{AD29798A-BFE7-44EF-A4B5-B80A9274CC42}" dt="2020-01-25T12:23:57.634" v="9733" actId="165"/>
          <ac:grpSpMkLst>
            <pc:docMk/>
            <pc:sldMk cId="3816466251" sldId="308"/>
            <ac:grpSpMk id="18" creationId="{D79F9076-4936-4EB5-A7E9-5DE7DE3FBAA5}"/>
          </ac:grpSpMkLst>
        </pc:grpChg>
        <pc:grpChg chg="del mod topLvl">
          <ac:chgData name="김 승빈" userId="352d81a3ef8732fd" providerId="LiveId" clId="{AD29798A-BFE7-44EF-A4B5-B80A9274CC42}" dt="2020-01-25T12:32:41.801" v="9833" actId="478"/>
          <ac:grpSpMkLst>
            <pc:docMk/>
            <pc:sldMk cId="3816466251" sldId="308"/>
            <ac:grpSpMk id="37" creationId="{E30AE7C7-89AC-4F9C-AE92-1B0368D8F676}"/>
          </ac:grpSpMkLst>
        </pc:grpChg>
        <pc:grpChg chg="mod">
          <ac:chgData name="김 승빈" userId="352d81a3ef8732fd" providerId="LiveId" clId="{AD29798A-BFE7-44EF-A4B5-B80A9274CC42}" dt="2020-01-25T12:26:21.692" v="9749" actId="571"/>
          <ac:grpSpMkLst>
            <pc:docMk/>
            <pc:sldMk cId="3816466251" sldId="308"/>
            <ac:grpSpMk id="39" creationId="{5905D9A1-27AF-435A-BCA7-50DCF4D1ADA9}"/>
          </ac:grpSpMkLst>
        </pc:grpChg>
        <pc:grpChg chg="del mod topLvl">
          <ac:chgData name="김 승빈" userId="352d81a3ef8732fd" providerId="LiveId" clId="{AD29798A-BFE7-44EF-A4B5-B80A9274CC42}" dt="2020-01-25T12:24:21.401" v="9737" actId="478"/>
          <ac:grpSpMkLst>
            <pc:docMk/>
            <pc:sldMk cId="3816466251" sldId="308"/>
            <ac:grpSpMk id="40" creationId="{C00E9B96-AC76-4054-8064-CBFE36DAF33C}"/>
          </ac:grpSpMkLst>
        </pc:grpChg>
        <pc:grpChg chg="add mod">
          <ac:chgData name="김 승빈" userId="352d81a3ef8732fd" providerId="LiveId" clId="{AD29798A-BFE7-44EF-A4B5-B80A9274CC42}" dt="2020-01-25T12:32:17.969" v="9828" actId="164"/>
          <ac:grpSpMkLst>
            <pc:docMk/>
            <pc:sldMk cId="3816466251" sldId="308"/>
            <ac:grpSpMk id="51" creationId="{42F7075B-E630-406F-914C-BD34524CF744}"/>
          </ac:grpSpMkLst>
        </pc:grpChg>
        <pc:grpChg chg="add del">
          <ac:chgData name="김 승빈" userId="352d81a3ef8732fd" providerId="LiveId" clId="{AD29798A-BFE7-44EF-A4B5-B80A9274CC42}" dt="2020-01-25T12:32:33.258" v="9831" actId="478"/>
          <ac:grpSpMkLst>
            <pc:docMk/>
            <pc:sldMk cId="3816466251" sldId="308"/>
            <ac:grpSpMk id="54" creationId="{E8AB27F8-E556-4A70-BABD-1C3BD5CD3393}"/>
          </ac:grpSpMkLst>
        </pc:grpChg>
        <pc:grpChg chg="mod">
          <ac:chgData name="김 승빈" userId="352d81a3ef8732fd" providerId="LiveId" clId="{AD29798A-BFE7-44EF-A4B5-B80A9274CC42}" dt="2020-01-25T12:26:21.692" v="9749" actId="571"/>
          <ac:grpSpMkLst>
            <pc:docMk/>
            <pc:sldMk cId="3816466251" sldId="308"/>
            <ac:grpSpMk id="57" creationId="{0D969D1A-FCA9-4ED1-A7D8-02FFC6523466}"/>
          </ac:grpSpMkLst>
        </pc:grpChg>
        <pc:grpChg chg="add mod">
          <ac:chgData name="김 승빈" userId="352d81a3ef8732fd" providerId="LiveId" clId="{AD29798A-BFE7-44EF-A4B5-B80A9274CC42}" dt="2020-01-25T12:32:45.016" v="9834" actId="1076"/>
          <ac:grpSpMkLst>
            <pc:docMk/>
            <pc:sldMk cId="3816466251" sldId="308"/>
            <ac:grpSpMk id="58" creationId="{9968C79D-8A31-4597-AD92-476C09D1469B}"/>
          </ac:grpSpMkLst>
        </pc:grpChg>
        <pc:grpChg chg="mod">
          <ac:chgData name="김 승빈" userId="352d81a3ef8732fd" providerId="LiveId" clId="{AD29798A-BFE7-44EF-A4B5-B80A9274CC42}" dt="2020-01-25T12:32:38.457" v="9832" actId="571"/>
          <ac:grpSpMkLst>
            <pc:docMk/>
            <pc:sldMk cId="3816466251" sldId="308"/>
            <ac:grpSpMk id="59" creationId="{2E9DDA4F-6363-4D93-A7E0-834009245AC3}"/>
          </ac:grpSpMkLst>
        </pc:grpChg>
        <pc:grpChg chg="mod">
          <ac:chgData name="김 승빈" userId="352d81a3ef8732fd" providerId="LiveId" clId="{AD29798A-BFE7-44EF-A4B5-B80A9274CC42}" dt="2020-01-25T12:32:38.457" v="9832" actId="571"/>
          <ac:grpSpMkLst>
            <pc:docMk/>
            <pc:sldMk cId="3816466251" sldId="308"/>
            <ac:grpSpMk id="60" creationId="{2952364A-AAEB-4CC6-8609-84DDCE2C6710}"/>
          </ac:grpSpMkLst>
        </pc:grpChg>
        <pc:grpChg chg="mod">
          <ac:chgData name="김 승빈" userId="352d81a3ef8732fd" providerId="LiveId" clId="{AD29798A-BFE7-44EF-A4B5-B80A9274CC42}" dt="2020-01-25T12:32:38.457" v="9832" actId="571"/>
          <ac:grpSpMkLst>
            <pc:docMk/>
            <pc:sldMk cId="3816466251" sldId="308"/>
            <ac:grpSpMk id="61" creationId="{18F20C90-2AE2-462F-B495-4E1C2F36F68E}"/>
          </ac:grpSpMkLst>
        </pc:grpChg>
        <pc:grpChg chg="del mod topLvl">
          <ac:chgData name="김 승빈" userId="352d81a3ef8732fd" providerId="LiveId" clId="{AD29798A-BFE7-44EF-A4B5-B80A9274CC42}" dt="2020-01-25T12:31:40.603" v="9822" actId="165"/>
          <ac:grpSpMkLst>
            <pc:docMk/>
            <pc:sldMk cId="3816466251" sldId="308"/>
            <ac:grpSpMk id="67" creationId="{AD4DD480-C6EC-42EC-A9F2-C076FDEA3503}"/>
          </ac:grpSpMkLst>
        </pc:grpChg>
        <pc:grpChg chg="mod topLvl">
          <ac:chgData name="김 승빈" userId="352d81a3ef8732fd" providerId="LiveId" clId="{AD29798A-BFE7-44EF-A4B5-B80A9274CC42}" dt="2020-01-25T12:32:25.035" v="9829" actId="164"/>
          <ac:grpSpMkLst>
            <pc:docMk/>
            <pc:sldMk cId="3816466251" sldId="308"/>
            <ac:grpSpMk id="68" creationId="{5D2B690F-20A2-45B0-9209-31010D1429DE}"/>
          </ac:grpSpMkLst>
        </pc:grpChg>
        <pc:grpChg chg="del mod topLvl">
          <ac:chgData name="김 승빈" userId="352d81a3ef8732fd" providerId="LiveId" clId="{AD29798A-BFE7-44EF-A4B5-B80A9274CC42}" dt="2020-01-25T12:31:46.632" v="9823" actId="165"/>
          <ac:grpSpMkLst>
            <pc:docMk/>
            <pc:sldMk cId="3816466251" sldId="308"/>
            <ac:grpSpMk id="69" creationId="{6881517F-07FE-4597-8A32-1D1F9A0B3B2A}"/>
          </ac:grpSpMkLst>
        </pc:grpChg>
        <pc:grpChg chg="del mod topLvl">
          <ac:chgData name="김 승빈" userId="352d81a3ef8732fd" providerId="LiveId" clId="{AD29798A-BFE7-44EF-A4B5-B80A9274CC42}" dt="2020-01-25T12:31:48.744" v="9824" actId="478"/>
          <ac:grpSpMkLst>
            <pc:docMk/>
            <pc:sldMk cId="3816466251" sldId="308"/>
            <ac:grpSpMk id="70" creationId="{B087396D-D94B-49CC-B795-E7649EDC61B7}"/>
          </ac:grpSpMkLst>
        </pc:grpChg>
        <pc:grpChg chg="mod topLvl">
          <ac:chgData name="김 승빈" userId="352d81a3ef8732fd" providerId="LiveId" clId="{AD29798A-BFE7-44EF-A4B5-B80A9274CC42}" dt="2020-01-25T12:33:20.342" v="9841" actId="1076"/>
          <ac:grpSpMkLst>
            <pc:docMk/>
            <pc:sldMk cId="3816466251" sldId="308"/>
            <ac:grpSpMk id="77" creationId="{995D7763-8037-447C-BEA2-21C1B77DD61D}"/>
          </ac:grpSpMkLst>
        </pc:grpChg>
        <pc:grpChg chg="mod">
          <ac:chgData name="김 승빈" userId="352d81a3ef8732fd" providerId="LiveId" clId="{AD29798A-BFE7-44EF-A4B5-B80A9274CC42}" dt="2020-01-25T12:32:38.457" v="9832" actId="571"/>
          <ac:grpSpMkLst>
            <pc:docMk/>
            <pc:sldMk cId="3816466251" sldId="308"/>
            <ac:grpSpMk id="78" creationId="{6EE6A16A-0CEA-4EF1-97CA-E7D834160878}"/>
          </ac:grpSpMkLst>
        </pc:grpChg>
        <pc:grpChg chg="mod topLvl">
          <ac:chgData name="김 승빈" userId="352d81a3ef8732fd" providerId="LiveId" clId="{AD29798A-BFE7-44EF-A4B5-B80A9274CC42}" dt="2020-01-25T12:32:25.035" v="9829" actId="164"/>
          <ac:grpSpMkLst>
            <pc:docMk/>
            <pc:sldMk cId="3816466251" sldId="308"/>
            <ac:grpSpMk id="79" creationId="{ED657814-D6D8-4DF5-89F8-74F9B650BE2D}"/>
          </ac:grpSpMkLst>
        </pc:grpChg>
        <pc:picChg chg="del mod topLvl">
          <ac:chgData name="김 승빈" userId="352d81a3ef8732fd" providerId="LiveId" clId="{AD29798A-BFE7-44EF-A4B5-B80A9274CC42}" dt="2020-01-25T12:24:10.994" v="9735" actId="478"/>
          <ac:picMkLst>
            <pc:docMk/>
            <pc:sldMk cId="3816466251" sldId="308"/>
            <ac:picMk id="4" creationId="{4FCCBF8D-4D4E-4DFC-9DAE-2BD907F0AB6A}"/>
          </ac:picMkLst>
        </pc:picChg>
        <pc:picChg chg="del mod topLvl">
          <ac:chgData name="김 승빈" userId="352d81a3ef8732fd" providerId="LiveId" clId="{AD29798A-BFE7-44EF-A4B5-B80A9274CC42}" dt="2020-01-25T12:24:06.392" v="9734" actId="478"/>
          <ac:picMkLst>
            <pc:docMk/>
            <pc:sldMk cId="3816466251" sldId="308"/>
            <ac:picMk id="6" creationId="{0C62AC91-1654-4A6B-BF52-0608B8345FBE}"/>
          </ac:picMkLst>
        </pc:picChg>
        <pc:cxnChg chg="mod">
          <ac:chgData name="김 승빈" userId="352d81a3ef8732fd" providerId="LiveId" clId="{AD29798A-BFE7-44EF-A4B5-B80A9274CC42}" dt="2020-01-25T12:24:21.401" v="9737" actId="478"/>
          <ac:cxnSpMkLst>
            <pc:docMk/>
            <pc:sldMk cId="3816466251" sldId="308"/>
            <ac:cxnSpMk id="46" creationId="{4D23CC89-2AFB-4B4A-B8D0-A473D3CC6C50}"/>
          </ac:cxnSpMkLst>
        </pc:cxnChg>
        <pc:cxnChg chg="add mod">
          <ac:chgData name="김 승빈" userId="352d81a3ef8732fd" providerId="LiveId" clId="{AD29798A-BFE7-44EF-A4B5-B80A9274CC42}" dt="2020-01-25T12:26:21.692" v="9749" actId="571"/>
          <ac:cxnSpMkLst>
            <pc:docMk/>
            <pc:sldMk cId="3816466251" sldId="308"/>
            <ac:cxnSpMk id="50" creationId="{79A6B6BE-E439-4EB2-BF91-61156D069E23}"/>
          </ac:cxnSpMkLst>
        </pc:cxnChg>
        <pc:cxnChg chg="mod">
          <ac:chgData name="김 승빈" userId="352d81a3ef8732fd" providerId="LiveId" clId="{AD29798A-BFE7-44EF-A4B5-B80A9274CC42}" dt="2020-01-25T12:32:33.258" v="9831" actId="478"/>
          <ac:cxnSpMkLst>
            <pc:docMk/>
            <pc:sldMk cId="3816466251" sldId="308"/>
            <ac:cxnSpMk id="56" creationId="{D2B3BBB7-0021-4DD5-B219-70C79AE9E725}"/>
          </ac:cxnSpMkLst>
        </pc:cxnChg>
        <pc:cxnChg chg="mod">
          <ac:chgData name="김 승빈" userId="352d81a3ef8732fd" providerId="LiveId" clId="{AD29798A-BFE7-44EF-A4B5-B80A9274CC42}" dt="2020-01-25T12:32:41.801" v="9833" actId="478"/>
          <ac:cxnSpMkLst>
            <pc:docMk/>
            <pc:sldMk cId="3816466251" sldId="308"/>
            <ac:cxnSpMk id="64" creationId="{8ED87C0D-56A2-478B-A63C-A87A658140B9}"/>
          </ac:cxnSpMkLst>
        </pc:cxnChg>
        <pc:cxnChg chg="mod">
          <ac:chgData name="김 승빈" userId="352d81a3ef8732fd" providerId="LiveId" clId="{AD29798A-BFE7-44EF-A4B5-B80A9274CC42}" dt="2020-01-25T12:31:48.744" v="9824" actId="478"/>
          <ac:cxnSpMkLst>
            <pc:docMk/>
            <pc:sldMk cId="3816466251" sldId="308"/>
            <ac:cxnSpMk id="73" creationId="{258110B0-B9E1-491E-8F0B-85986C3ABE7C}"/>
          </ac:cxnSpMkLst>
        </pc:cxnChg>
        <pc:cxnChg chg="mod">
          <ac:chgData name="김 승빈" userId="352d81a3ef8732fd" providerId="LiveId" clId="{AD29798A-BFE7-44EF-A4B5-B80A9274CC42}" dt="2020-01-25T12:33:52.646" v="9843" actId="208"/>
          <ac:cxnSpMkLst>
            <pc:docMk/>
            <pc:sldMk cId="3816466251" sldId="308"/>
            <ac:cxnSpMk id="85" creationId="{0248C6C6-E870-40EB-9367-7206ADB4FCD2}"/>
          </ac:cxnSpMkLst>
        </pc:cxnChg>
      </pc:sldChg>
      <pc:sldChg chg="modSp add modNotesTx">
        <pc:chgData name="김 승빈" userId="352d81a3ef8732fd" providerId="LiveId" clId="{AD29798A-BFE7-44EF-A4B5-B80A9274CC42}" dt="2020-01-25T13:12:10.751" v="11328" actId="14100"/>
        <pc:sldMkLst>
          <pc:docMk/>
          <pc:sldMk cId="2745559734" sldId="309"/>
        </pc:sldMkLst>
        <pc:spChg chg="mod">
          <ac:chgData name="김 승빈" userId="352d81a3ef8732fd" providerId="LiveId" clId="{AD29798A-BFE7-44EF-A4B5-B80A9274CC42}" dt="2020-01-25T12:36:45.277" v="9937" actId="207"/>
          <ac:spMkLst>
            <pc:docMk/>
            <pc:sldMk cId="2745559734" sldId="309"/>
            <ac:spMk id="80" creationId="{D7A4F336-3EB6-484E-BC9A-74902EDDD109}"/>
          </ac:spMkLst>
        </pc:spChg>
        <pc:spChg chg="mod">
          <ac:chgData name="김 승빈" userId="352d81a3ef8732fd" providerId="LiveId" clId="{AD29798A-BFE7-44EF-A4B5-B80A9274CC42}" dt="2020-01-25T12:37:21.244" v="9940" actId="207"/>
          <ac:spMkLst>
            <pc:docMk/>
            <pc:sldMk cId="2745559734" sldId="309"/>
            <ac:spMk id="86" creationId="{822227DE-540D-4BBD-A022-FC04FD791D06}"/>
          </ac:spMkLst>
        </pc:spChg>
        <pc:cxnChg chg="mod">
          <ac:chgData name="김 승빈" userId="352d81a3ef8732fd" providerId="LiveId" clId="{AD29798A-BFE7-44EF-A4B5-B80A9274CC42}" dt="2020-01-25T12:36:37.019" v="9936" actId="208"/>
          <ac:cxnSpMkLst>
            <pc:docMk/>
            <pc:sldMk cId="2745559734" sldId="309"/>
            <ac:cxnSpMk id="85" creationId="{0248C6C6-E870-40EB-9367-7206ADB4FCD2}"/>
          </ac:cxnSpMkLst>
        </pc:cxnChg>
        <pc:cxnChg chg="mod">
          <ac:chgData name="김 승빈" userId="352d81a3ef8732fd" providerId="LiveId" clId="{AD29798A-BFE7-44EF-A4B5-B80A9274CC42}" dt="2020-01-25T13:12:10.751" v="11328" actId="14100"/>
          <ac:cxnSpMkLst>
            <pc:docMk/>
            <pc:sldMk cId="2745559734" sldId="309"/>
            <ac:cxnSpMk id="87" creationId="{14DC2EC8-0113-49D0-BDBE-90EC7DA13C4A}"/>
          </ac:cxnSpMkLst>
        </pc:cxnChg>
      </pc:sldChg>
      <pc:sldChg chg="modSp add modNotesTx">
        <pc:chgData name="김 승빈" userId="352d81a3ef8732fd" providerId="LiveId" clId="{AD29798A-BFE7-44EF-A4B5-B80A9274CC42}" dt="2020-01-25T13:12:23.687" v="11330" actId="14100"/>
        <pc:sldMkLst>
          <pc:docMk/>
          <pc:sldMk cId="46944301" sldId="310"/>
        </pc:sldMkLst>
        <pc:spChg chg="mod">
          <ac:chgData name="김 승빈" userId="352d81a3ef8732fd" providerId="LiveId" clId="{AD29798A-BFE7-44EF-A4B5-B80A9274CC42}" dt="2020-01-25T12:39:34.825" v="10106" actId="207"/>
          <ac:spMkLst>
            <pc:docMk/>
            <pc:sldMk cId="46944301" sldId="310"/>
            <ac:spMk id="52" creationId="{986CC4D7-2883-4EC9-AB22-2AB82A0B52F4}"/>
          </ac:spMkLst>
        </pc:spChg>
        <pc:spChg chg="mod">
          <ac:chgData name="김 승빈" userId="352d81a3ef8732fd" providerId="LiveId" clId="{AD29798A-BFE7-44EF-A4B5-B80A9274CC42}" dt="2020-01-25T12:39:04.822" v="10103" actId="207"/>
          <ac:spMkLst>
            <pc:docMk/>
            <pc:sldMk cId="46944301" sldId="310"/>
            <ac:spMk id="86" creationId="{822227DE-540D-4BBD-A022-FC04FD791D06}"/>
          </ac:spMkLst>
        </pc:spChg>
        <pc:spChg chg="mod">
          <ac:chgData name="김 승빈" userId="352d81a3ef8732fd" providerId="LiveId" clId="{AD29798A-BFE7-44EF-A4B5-B80A9274CC42}" dt="2020-01-25T12:39:22.201" v="10105" actId="207"/>
          <ac:spMkLst>
            <pc:docMk/>
            <pc:sldMk cId="46944301" sldId="310"/>
            <ac:spMk id="88" creationId="{775371DD-175F-412B-B320-CFF304DAF4CB}"/>
          </ac:spMkLst>
        </pc:spChg>
        <pc:spChg chg="mod">
          <ac:chgData name="김 승빈" userId="352d81a3ef8732fd" providerId="LiveId" clId="{AD29798A-BFE7-44EF-A4B5-B80A9274CC42}" dt="2020-01-25T12:39:22.201" v="10105" actId="207"/>
          <ac:spMkLst>
            <pc:docMk/>
            <pc:sldMk cId="46944301" sldId="310"/>
            <ac:spMk id="89" creationId="{DE53089C-15DA-4604-AFC4-26941D65318B}"/>
          </ac:spMkLst>
        </pc:spChg>
        <pc:cxnChg chg="mod">
          <ac:chgData name="김 승빈" userId="352d81a3ef8732fd" providerId="LiveId" clId="{AD29798A-BFE7-44EF-A4B5-B80A9274CC42}" dt="2020-01-25T12:39:52.379" v="10110" actId="14100"/>
          <ac:cxnSpMkLst>
            <pc:docMk/>
            <pc:sldMk cId="46944301" sldId="310"/>
            <ac:cxnSpMk id="53" creationId="{31791D31-1AFF-44BA-A45F-3DA0F820E086}"/>
          </ac:cxnSpMkLst>
        </pc:cxnChg>
        <pc:cxnChg chg="mod">
          <ac:chgData name="김 승빈" userId="352d81a3ef8732fd" providerId="LiveId" clId="{AD29798A-BFE7-44EF-A4B5-B80A9274CC42}" dt="2020-01-25T13:12:23.687" v="11330" actId="14100"/>
          <ac:cxnSpMkLst>
            <pc:docMk/>
            <pc:sldMk cId="46944301" sldId="310"/>
            <ac:cxnSpMk id="87" creationId="{14DC2EC8-0113-49D0-BDBE-90EC7DA13C4A}"/>
          </ac:cxnSpMkLst>
        </pc:cxnChg>
      </pc:sldChg>
      <pc:sldChg chg="addSp delSp modSp add modNotesTx">
        <pc:chgData name="김 승빈" userId="352d81a3ef8732fd" providerId="LiveId" clId="{AD29798A-BFE7-44EF-A4B5-B80A9274CC42}" dt="2020-01-25T13:11:09.663" v="11301" actId="20577"/>
        <pc:sldMkLst>
          <pc:docMk/>
          <pc:sldMk cId="3191805352" sldId="311"/>
        </pc:sldMkLst>
        <pc:spChg chg="add mod">
          <ac:chgData name="김 승빈" userId="352d81a3ef8732fd" providerId="LiveId" clId="{AD29798A-BFE7-44EF-A4B5-B80A9274CC42}" dt="2020-01-25T12:46:41.163" v="10712"/>
          <ac:spMkLst>
            <pc:docMk/>
            <pc:sldMk cId="3191805352" sldId="311"/>
            <ac:spMk id="35" creationId="{8129924D-4FE7-4A85-BDDB-36DB500C52E4}"/>
          </ac:spMkLst>
        </pc:spChg>
        <pc:grpChg chg="del">
          <ac:chgData name="김 승빈" userId="352d81a3ef8732fd" providerId="LiveId" clId="{AD29798A-BFE7-44EF-A4B5-B80A9274CC42}" dt="2020-01-25T12:41:54.697" v="10186" actId="478"/>
          <ac:grpSpMkLst>
            <pc:docMk/>
            <pc:sldMk cId="3191805352" sldId="311"/>
            <ac:grpSpMk id="3" creationId="{3D3674BD-D6F4-4BFD-9192-6760E9136C41}"/>
          </ac:grpSpMkLst>
        </pc:grpChg>
        <pc:grpChg chg="del">
          <ac:chgData name="김 승빈" userId="352d81a3ef8732fd" providerId="LiveId" clId="{AD29798A-BFE7-44EF-A4B5-B80A9274CC42}" dt="2020-01-25T12:41:54.697" v="10186" actId="478"/>
          <ac:grpSpMkLst>
            <pc:docMk/>
            <pc:sldMk cId="3191805352" sldId="311"/>
            <ac:grpSpMk id="58" creationId="{9968C79D-8A31-4597-AD92-476C09D1469B}"/>
          </ac:grpSpMkLst>
        </pc:grpChg>
        <pc:grpChg chg="del">
          <ac:chgData name="김 승빈" userId="352d81a3ef8732fd" providerId="LiveId" clId="{AD29798A-BFE7-44EF-A4B5-B80A9274CC42}" dt="2020-01-25T12:41:54.697" v="10186" actId="478"/>
          <ac:grpSpMkLst>
            <pc:docMk/>
            <pc:sldMk cId="3191805352" sldId="311"/>
            <ac:grpSpMk id="77" creationId="{995D7763-8037-447C-BEA2-21C1B77DD61D}"/>
          </ac:grpSpMkLst>
        </pc:grpChg>
        <pc:picChg chg="add mod">
          <ac:chgData name="김 승빈" userId="352d81a3ef8732fd" providerId="LiveId" clId="{AD29798A-BFE7-44EF-A4B5-B80A9274CC42}" dt="2020-01-25T12:46:25.648" v="10670" actId="1076"/>
          <ac:picMkLst>
            <pc:docMk/>
            <pc:sldMk cId="3191805352" sldId="311"/>
            <ac:picMk id="5" creationId="{ADF9CF40-5A83-45D9-A01F-67BA03BDDEA0}"/>
          </ac:picMkLst>
        </pc:picChg>
        <pc:cxnChg chg="mod">
          <ac:chgData name="김 승빈" userId="352d81a3ef8732fd" providerId="LiveId" clId="{AD29798A-BFE7-44EF-A4B5-B80A9274CC42}" dt="2020-01-25T12:41:54.697" v="10186" actId="478"/>
          <ac:cxnSpMkLst>
            <pc:docMk/>
            <pc:sldMk cId="3191805352" sldId="311"/>
            <ac:cxnSpMk id="82" creationId="{1523546E-B27E-423E-B2E8-1AD49063B8C5}"/>
          </ac:cxnSpMkLst>
        </pc:cxnChg>
        <pc:cxnChg chg="mod">
          <ac:chgData name="김 승빈" userId="352d81a3ef8732fd" providerId="LiveId" clId="{AD29798A-BFE7-44EF-A4B5-B80A9274CC42}" dt="2020-01-25T12:41:54.697" v="10186" actId="478"/>
          <ac:cxnSpMkLst>
            <pc:docMk/>
            <pc:sldMk cId="3191805352" sldId="311"/>
            <ac:cxnSpMk id="85" creationId="{0248C6C6-E870-40EB-9367-7206ADB4FCD2}"/>
          </ac:cxnSpMkLst>
        </pc:cxnChg>
        <pc:cxnChg chg="mod">
          <ac:chgData name="김 승빈" userId="352d81a3ef8732fd" providerId="LiveId" clId="{AD29798A-BFE7-44EF-A4B5-B80A9274CC42}" dt="2020-01-25T12:41:54.697" v="10186" actId="478"/>
          <ac:cxnSpMkLst>
            <pc:docMk/>
            <pc:sldMk cId="3191805352" sldId="311"/>
            <ac:cxnSpMk id="87" creationId="{14DC2EC8-0113-49D0-BDBE-90EC7DA13C4A}"/>
          </ac:cxnSpMkLst>
        </pc:cxnChg>
      </pc:sldChg>
      <pc:sldChg chg="addSp delSp modSp add del ord modNotesTx">
        <pc:chgData name="김 승빈" userId="352d81a3ef8732fd" providerId="LiveId" clId="{AD29798A-BFE7-44EF-A4B5-B80A9274CC42}" dt="2020-01-25T13:05:39.736" v="11177" actId="47"/>
        <pc:sldMkLst>
          <pc:docMk/>
          <pc:sldMk cId="3403883807" sldId="312"/>
        </pc:sldMkLst>
        <pc:spChg chg="mod">
          <ac:chgData name="김 승빈" userId="352d81a3ef8732fd" providerId="LiveId" clId="{AD29798A-BFE7-44EF-A4B5-B80A9274CC42}" dt="2020-01-25T12:59:52.974" v="10949" actId="1076"/>
          <ac:spMkLst>
            <pc:docMk/>
            <pc:sldMk cId="3403883807" sldId="312"/>
            <ac:spMk id="34" creationId="{87F5E3D5-152E-46EE-A03C-2117C73A476E}"/>
          </ac:spMkLst>
        </pc:spChg>
        <pc:spChg chg="mod">
          <ac:chgData name="김 승빈" userId="352d81a3ef8732fd" providerId="LiveId" clId="{AD29798A-BFE7-44EF-A4B5-B80A9274CC42}" dt="2020-01-25T13:01:57.258" v="10966" actId="20577"/>
          <ac:spMkLst>
            <pc:docMk/>
            <pc:sldMk cId="3403883807" sldId="312"/>
            <ac:spMk id="35" creationId="{031DB836-B74E-40CA-A238-9DB872AA09BE}"/>
          </ac:spMkLst>
        </pc:spChg>
        <pc:spChg chg="mod topLvl">
          <ac:chgData name="김 승빈" userId="352d81a3ef8732fd" providerId="LiveId" clId="{AD29798A-BFE7-44EF-A4B5-B80A9274CC42}" dt="2020-01-25T13:00:42.399" v="10957" actId="478"/>
          <ac:spMkLst>
            <pc:docMk/>
            <pc:sldMk cId="3403883807" sldId="312"/>
            <ac:spMk id="44" creationId="{C0237F04-61D9-4C50-A9B8-B2B692A273C8}"/>
          </ac:spMkLst>
        </pc:spChg>
        <pc:spChg chg="mod topLvl">
          <ac:chgData name="김 승빈" userId="352d81a3ef8732fd" providerId="LiveId" clId="{AD29798A-BFE7-44EF-A4B5-B80A9274CC42}" dt="2020-01-25T13:00:42.610" v="10958" actId="165"/>
          <ac:spMkLst>
            <pc:docMk/>
            <pc:sldMk cId="3403883807" sldId="312"/>
            <ac:spMk id="46" creationId="{4D85860F-82A0-4866-870C-42672EF33075}"/>
          </ac:spMkLst>
        </pc:spChg>
        <pc:spChg chg="mod topLvl">
          <ac:chgData name="김 승빈" userId="352d81a3ef8732fd" providerId="LiveId" clId="{AD29798A-BFE7-44EF-A4B5-B80A9274CC42}" dt="2020-01-25T13:00:42.610" v="10958" actId="165"/>
          <ac:spMkLst>
            <pc:docMk/>
            <pc:sldMk cId="3403883807" sldId="312"/>
            <ac:spMk id="47" creationId="{F3EE1A83-11D9-4E4B-B13A-07FB39FB33C5}"/>
          </ac:spMkLst>
        </pc:spChg>
        <pc:spChg chg="mod">
          <ac:chgData name="김 승빈" userId="352d81a3ef8732fd" providerId="LiveId" clId="{AD29798A-BFE7-44EF-A4B5-B80A9274CC42}" dt="2020-01-25T13:02:27.786" v="10972" actId="20577"/>
          <ac:spMkLst>
            <pc:docMk/>
            <pc:sldMk cId="3403883807" sldId="312"/>
            <ac:spMk id="52" creationId="{AC146627-5375-4317-9AB1-E70E0D03B9F7}"/>
          </ac:spMkLst>
        </pc:spChg>
        <pc:spChg chg="mod">
          <ac:chgData name="김 승빈" userId="352d81a3ef8732fd" providerId="LiveId" clId="{AD29798A-BFE7-44EF-A4B5-B80A9274CC42}" dt="2020-01-25T13:02:31.311" v="10974" actId="20577"/>
          <ac:spMkLst>
            <pc:docMk/>
            <pc:sldMk cId="3403883807" sldId="312"/>
            <ac:spMk id="65" creationId="{7CB9E414-BF41-4983-A264-226229AD103C}"/>
          </ac:spMkLst>
        </pc:spChg>
        <pc:grpChg chg="del">
          <ac:chgData name="김 승빈" userId="352d81a3ef8732fd" providerId="LiveId" clId="{AD29798A-BFE7-44EF-A4B5-B80A9274CC42}" dt="2020-01-25T12:56:41.931" v="10923" actId="478"/>
          <ac:grpSpMkLst>
            <pc:docMk/>
            <pc:sldMk cId="3403883807" sldId="312"/>
            <ac:grpSpMk id="3" creationId="{3D3674BD-D6F4-4BFD-9192-6760E9136C41}"/>
          </ac:grpSpMkLst>
        </pc:grpChg>
        <pc:grpChg chg="add mod">
          <ac:chgData name="김 승빈" userId="352d81a3ef8732fd" providerId="LiveId" clId="{AD29798A-BFE7-44EF-A4B5-B80A9274CC42}" dt="2020-01-25T12:58:52.303" v="10939" actId="164"/>
          <ac:grpSpMkLst>
            <pc:docMk/>
            <pc:sldMk cId="3403883807" sldId="312"/>
            <ac:grpSpMk id="4" creationId="{9D08B002-4990-4081-8216-33711D07E876}"/>
          </ac:grpSpMkLst>
        </pc:grpChg>
        <pc:grpChg chg="add del mod">
          <ac:chgData name="김 승빈" userId="352d81a3ef8732fd" providerId="LiveId" clId="{AD29798A-BFE7-44EF-A4B5-B80A9274CC42}" dt="2020-01-25T12:59:46.750" v="10947" actId="165"/>
          <ac:grpSpMkLst>
            <pc:docMk/>
            <pc:sldMk cId="3403883807" sldId="312"/>
            <ac:grpSpMk id="5" creationId="{F5AE0F21-E4BA-4E75-AB7E-2A4AB7E6D64C}"/>
          </ac:grpSpMkLst>
        </pc:grpChg>
        <pc:grpChg chg="add mod topLvl">
          <ac:chgData name="김 승빈" userId="352d81a3ef8732fd" providerId="LiveId" clId="{AD29798A-BFE7-44EF-A4B5-B80A9274CC42}" dt="2020-01-25T13:01:26.566" v="10962" actId="1076"/>
          <ac:grpSpMkLst>
            <pc:docMk/>
            <pc:sldMk cId="3403883807" sldId="312"/>
            <ac:grpSpMk id="33" creationId="{74E2D9C6-AD06-45EC-9EE0-B6A4CE6AB80B}"/>
          </ac:grpSpMkLst>
        </pc:grpChg>
        <pc:grpChg chg="add del mod topLvl">
          <ac:chgData name="김 승빈" userId="352d81a3ef8732fd" providerId="LiveId" clId="{AD29798A-BFE7-44EF-A4B5-B80A9274CC42}" dt="2020-01-25T13:01:32.245" v="10963" actId="165"/>
          <ac:grpSpMkLst>
            <pc:docMk/>
            <pc:sldMk cId="3403883807" sldId="312"/>
            <ac:grpSpMk id="36" creationId="{C848AEAF-99D0-4AEB-8ED3-5381C78F8F47}"/>
          </ac:grpSpMkLst>
        </pc:grpChg>
        <pc:grpChg chg="add del mod topLvl">
          <ac:chgData name="김 승빈" userId="352d81a3ef8732fd" providerId="LiveId" clId="{AD29798A-BFE7-44EF-A4B5-B80A9274CC42}" dt="2020-01-25T13:01:32.245" v="10963" actId="165"/>
          <ac:grpSpMkLst>
            <pc:docMk/>
            <pc:sldMk cId="3403883807" sldId="312"/>
            <ac:grpSpMk id="37" creationId="{E1941B45-82B6-4CE2-AB56-39BE13358932}"/>
          </ac:grpSpMkLst>
        </pc:grpChg>
        <pc:grpChg chg="add del mod topLvl">
          <ac:chgData name="김 승빈" userId="352d81a3ef8732fd" providerId="LiveId" clId="{AD29798A-BFE7-44EF-A4B5-B80A9274CC42}" dt="2020-01-25T13:01:32.245" v="10963" actId="165"/>
          <ac:grpSpMkLst>
            <pc:docMk/>
            <pc:sldMk cId="3403883807" sldId="312"/>
            <ac:grpSpMk id="38" creationId="{C9C54A20-153C-4A2B-9320-932BC1B4D278}"/>
          </ac:grpSpMkLst>
        </pc:grpChg>
        <pc:grpChg chg="mod topLvl">
          <ac:chgData name="김 승빈" userId="352d81a3ef8732fd" providerId="LiveId" clId="{AD29798A-BFE7-44EF-A4B5-B80A9274CC42}" dt="2020-01-25T13:01:32.245" v="10963" actId="165"/>
          <ac:grpSpMkLst>
            <pc:docMk/>
            <pc:sldMk cId="3403883807" sldId="312"/>
            <ac:grpSpMk id="39" creationId="{F6CACFE9-F320-46DB-A56C-155EB873A88D}"/>
          </ac:grpSpMkLst>
        </pc:grpChg>
        <pc:grpChg chg="add mod">
          <ac:chgData name="김 승빈" userId="352d81a3ef8732fd" providerId="LiveId" clId="{AD29798A-BFE7-44EF-A4B5-B80A9274CC42}" dt="2020-01-25T12:57:14.116" v="10926" actId="1076"/>
          <ac:grpSpMkLst>
            <pc:docMk/>
            <pc:sldMk cId="3403883807" sldId="312"/>
            <ac:grpSpMk id="48" creationId="{940203E2-4659-4A58-A59D-E7529E307149}"/>
          </ac:grpSpMkLst>
        </pc:grpChg>
        <pc:grpChg chg="add mod">
          <ac:chgData name="김 승빈" userId="352d81a3ef8732fd" providerId="LiveId" clId="{AD29798A-BFE7-44EF-A4B5-B80A9274CC42}" dt="2020-01-25T13:02:18.720" v="10970" actId="1076"/>
          <ac:grpSpMkLst>
            <pc:docMk/>
            <pc:sldMk cId="3403883807" sldId="312"/>
            <ac:grpSpMk id="51" creationId="{FA972C6B-374E-4694-A1E0-AF229C94B271}"/>
          </ac:grpSpMkLst>
        </pc:grpChg>
        <pc:grpChg chg="add mod">
          <ac:chgData name="김 승빈" userId="352d81a3ef8732fd" providerId="LiveId" clId="{AD29798A-BFE7-44EF-A4B5-B80A9274CC42}" dt="2020-01-25T13:02:37.464" v="10975" actId="1076"/>
          <ac:grpSpMkLst>
            <pc:docMk/>
            <pc:sldMk cId="3403883807" sldId="312"/>
            <ac:grpSpMk id="58" creationId="{26BCF4EF-16AF-443D-A823-CC0D66F64A99}"/>
          </ac:grpSpMkLst>
        </pc:grpChg>
        <pc:grpChg chg="del">
          <ac:chgData name="김 승빈" userId="352d81a3ef8732fd" providerId="LiveId" clId="{AD29798A-BFE7-44EF-A4B5-B80A9274CC42}" dt="2020-01-25T12:56:41.931" v="10923" actId="478"/>
          <ac:grpSpMkLst>
            <pc:docMk/>
            <pc:sldMk cId="3403883807" sldId="312"/>
            <ac:grpSpMk id="58" creationId="{9968C79D-8A31-4597-AD92-476C09D1469B}"/>
          </ac:grpSpMkLst>
        </pc:grpChg>
        <pc:grpChg chg="add mod">
          <ac:chgData name="김 승빈" userId="352d81a3ef8732fd" providerId="LiveId" clId="{AD29798A-BFE7-44EF-A4B5-B80A9274CC42}" dt="2020-01-25T13:02:12.369" v="10969" actId="1076"/>
          <ac:grpSpMkLst>
            <pc:docMk/>
            <pc:sldMk cId="3403883807" sldId="312"/>
            <ac:grpSpMk id="61" creationId="{11133DC0-0234-40E9-84D6-69710DFC6671}"/>
          </ac:grpSpMkLst>
        </pc:grpChg>
        <pc:grpChg chg="add mod">
          <ac:chgData name="김 승빈" userId="352d81a3ef8732fd" providerId="LiveId" clId="{AD29798A-BFE7-44EF-A4B5-B80A9274CC42}" dt="2020-01-25T12:58:51.095" v="10938" actId="571"/>
          <ac:grpSpMkLst>
            <pc:docMk/>
            <pc:sldMk cId="3403883807" sldId="312"/>
            <ac:grpSpMk id="67" creationId="{7D9DEA12-A992-4FF0-B95F-75B1D646BA16}"/>
          </ac:grpSpMkLst>
        </pc:grpChg>
        <pc:grpChg chg="mod">
          <ac:chgData name="김 승빈" userId="352d81a3ef8732fd" providerId="LiveId" clId="{AD29798A-BFE7-44EF-A4B5-B80A9274CC42}" dt="2020-01-25T12:58:51.095" v="10938" actId="571"/>
          <ac:grpSpMkLst>
            <pc:docMk/>
            <pc:sldMk cId="3403883807" sldId="312"/>
            <ac:grpSpMk id="69" creationId="{FA5F9FF7-21C2-4836-BD02-1FB2455D2FC1}"/>
          </ac:grpSpMkLst>
        </pc:grpChg>
        <pc:grpChg chg="mod">
          <ac:chgData name="김 승빈" userId="352d81a3ef8732fd" providerId="LiveId" clId="{AD29798A-BFE7-44EF-A4B5-B80A9274CC42}" dt="2020-01-25T12:58:51.095" v="10938" actId="571"/>
          <ac:grpSpMkLst>
            <pc:docMk/>
            <pc:sldMk cId="3403883807" sldId="312"/>
            <ac:grpSpMk id="70" creationId="{4074A400-005B-44C2-9884-2023A04E1B3A}"/>
          </ac:grpSpMkLst>
        </pc:grpChg>
        <pc:grpChg chg="del">
          <ac:chgData name="김 승빈" userId="352d81a3ef8732fd" providerId="LiveId" clId="{AD29798A-BFE7-44EF-A4B5-B80A9274CC42}" dt="2020-01-25T12:56:41.931" v="10923" actId="478"/>
          <ac:grpSpMkLst>
            <pc:docMk/>
            <pc:sldMk cId="3403883807" sldId="312"/>
            <ac:grpSpMk id="77" creationId="{995D7763-8037-447C-BEA2-21C1B77DD61D}"/>
          </ac:grpSpMkLst>
        </pc:grpChg>
        <pc:cxnChg chg="add del mod topLvl">
          <ac:chgData name="김 승빈" userId="352d81a3ef8732fd" providerId="LiveId" clId="{AD29798A-BFE7-44EF-A4B5-B80A9274CC42}" dt="2020-01-25T13:00:42.399" v="10957" actId="478"/>
          <ac:cxnSpMkLst>
            <pc:docMk/>
            <pc:sldMk cId="3403883807" sldId="312"/>
            <ac:cxnSpMk id="45" creationId="{43E6A9FB-3769-4862-98A1-4004D9A8B60E}"/>
          </ac:cxnSpMkLst>
        </pc:cxnChg>
        <pc:cxnChg chg="mod">
          <ac:chgData name="김 승빈" userId="352d81a3ef8732fd" providerId="LiveId" clId="{AD29798A-BFE7-44EF-A4B5-B80A9274CC42}" dt="2020-01-25T12:56:41.931" v="10923" actId="478"/>
          <ac:cxnSpMkLst>
            <pc:docMk/>
            <pc:sldMk cId="3403883807" sldId="312"/>
            <ac:cxnSpMk id="82" creationId="{1523546E-B27E-423E-B2E8-1AD49063B8C5}"/>
          </ac:cxnSpMkLst>
        </pc:cxnChg>
        <pc:cxnChg chg="mod">
          <ac:chgData name="김 승빈" userId="352d81a3ef8732fd" providerId="LiveId" clId="{AD29798A-BFE7-44EF-A4B5-B80A9274CC42}" dt="2020-01-25T12:56:41.931" v="10923" actId="478"/>
          <ac:cxnSpMkLst>
            <pc:docMk/>
            <pc:sldMk cId="3403883807" sldId="312"/>
            <ac:cxnSpMk id="85" creationId="{0248C6C6-E870-40EB-9367-7206ADB4FCD2}"/>
          </ac:cxnSpMkLst>
        </pc:cxnChg>
        <pc:cxnChg chg="mod">
          <ac:chgData name="김 승빈" userId="352d81a3ef8732fd" providerId="LiveId" clId="{AD29798A-BFE7-44EF-A4B5-B80A9274CC42}" dt="2020-01-25T12:56:41.931" v="10923" actId="478"/>
          <ac:cxnSpMkLst>
            <pc:docMk/>
            <pc:sldMk cId="3403883807" sldId="312"/>
            <ac:cxnSpMk id="87" creationId="{14DC2EC8-0113-49D0-BDBE-90EC7DA13C4A}"/>
          </ac:cxnSpMkLst>
        </pc:cxnChg>
      </pc:sldChg>
      <pc:sldChg chg="addSp delSp modSp add modAnim modNotesTx">
        <pc:chgData name="김 승빈" userId="352d81a3ef8732fd" providerId="LiveId" clId="{AD29798A-BFE7-44EF-A4B5-B80A9274CC42}" dt="2020-01-25T13:09:42.765" v="11251" actId="20577"/>
        <pc:sldMkLst>
          <pc:docMk/>
          <pc:sldMk cId="3421811770" sldId="313"/>
        </pc:sldMkLst>
        <pc:spChg chg="add mod topLvl">
          <ac:chgData name="김 승빈" userId="352d81a3ef8732fd" providerId="LiveId" clId="{AD29798A-BFE7-44EF-A4B5-B80A9274CC42}" dt="2020-01-25T13:07:13.097" v="11188" actId="165"/>
          <ac:spMkLst>
            <pc:docMk/>
            <pc:sldMk cId="3421811770" sldId="313"/>
            <ac:spMk id="5" creationId="{3A854921-4DB6-4112-B136-3B950C7D1D8A}"/>
          </ac:spMkLst>
        </pc:spChg>
        <pc:spChg chg="mod">
          <ac:chgData name="김 승빈" userId="352d81a3ef8732fd" providerId="LiveId" clId="{AD29798A-BFE7-44EF-A4B5-B80A9274CC42}" dt="2020-01-25T13:03:55.934" v="11155" actId="1076"/>
          <ac:spMkLst>
            <pc:docMk/>
            <pc:sldMk cId="3421811770" sldId="313"/>
            <ac:spMk id="70" creationId="{F83F41F5-E563-46A8-9A11-B8598A129F08}"/>
          </ac:spMkLst>
        </pc:spChg>
        <pc:grpChg chg="add del mod">
          <ac:chgData name="김 승빈" userId="352d81a3ef8732fd" providerId="LiveId" clId="{AD29798A-BFE7-44EF-A4B5-B80A9274CC42}" dt="2020-01-25T13:07:13.097" v="11188" actId="165"/>
          <ac:grpSpMkLst>
            <pc:docMk/>
            <pc:sldMk cId="3421811770" sldId="313"/>
            <ac:grpSpMk id="6" creationId="{B37D5F64-9853-4C87-91F0-8900E75335CC}"/>
          </ac:grpSpMkLst>
        </pc:grpChg>
        <pc:grpChg chg="mod">
          <ac:chgData name="김 승빈" userId="352d81a3ef8732fd" providerId="LiveId" clId="{AD29798A-BFE7-44EF-A4B5-B80A9274CC42}" dt="2020-01-25T13:04:47.943" v="11160" actId="1076"/>
          <ac:grpSpMkLst>
            <pc:docMk/>
            <pc:sldMk cId="3421811770" sldId="313"/>
            <ac:grpSpMk id="33" creationId="{74E2D9C6-AD06-45EC-9EE0-B6A4CE6AB80B}"/>
          </ac:grpSpMkLst>
        </pc:grpChg>
        <pc:grpChg chg="mod">
          <ac:chgData name="김 승빈" userId="352d81a3ef8732fd" providerId="LiveId" clId="{AD29798A-BFE7-44EF-A4B5-B80A9274CC42}" dt="2020-01-25T13:04:47.943" v="11160" actId="1076"/>
          <ac:grpSpMkLst>
            <pc:docMk/>
            <pc:sldMk cId="3421811770" sldId="313"/>
            <ac:grpSpMk id="37" creationId="{E1941B45-82B6-4CE2-AB56-39BE13358932}"/>
          </ac:grpSpMkLst>
        </pc:grpChg>
        <pc:grpChg chg="mod">
          <ac:chgData name="김 승빈" userId="352d81a3ef8732fd" providerId="LiveId" clId="{AD29798A-BFE7-44EF-A4B5-B80A9274CC42}" dt="2020-01-25T13:04:47.943" v="11160" actId="1076"/>
          <ac:grpSpMkLst>
            <pc:docMk/>
            <pc:sldMk cId="3421811770" sldId="313"/>
            <ac:grpSpMk id="38" creationId="{C9C54A20-153C-4A2B-9320-932BC1B4D278}"/>
          </ac:grpSpMkLst>
        </pc:grpChg>
        <pc:grpChg chg="mod">
          <ac:chgData name="김 승빈" userId="352d81a3ef8732fd" providerId="LiveId" clId="{AD29798A-BFE7-44EF-A4B5-B80A9274CC42}" dt="2020-01-25T13:04:47.943" v="11160" actId="1076"/>
          <ac:grpSpMkLst>
            <pc:docMk/>
            <pc:sldMk cId="3421811770" sldId="313"/>
            <ac:grpSpMk id="39" creationId="{F6CACFE9-F320-46DB-A56C-155EB873A88D}"/>
          </ac:grpSpMkLst>
        </pc:grpChg>
        <pc:grpChg chg="mod">
          <ac:chgData name="김 승빈" userId="352d81a3ef8732fd" providerId="LiveId" clId="{AD29798A-BFE7-44EF-A4B5-B80A9274CC42}" dt="2020-01-25T13:04:57.347" v="11161" actId="1076"/>
          <ac:grpSpMkLst>
            <pc:docMk/>
            <pc:sldMk cId="3421811770" sldId="313"/>
            <ac:grpSpMk id="48" creationId="{940203E2-4659-4A58-A59D-E7529E307149}"/>
          </ac:grpSpMkLst>
        </pc:grpChg>
        <pc:grpChg chg="mod">
          <ac:chgData name="김 승빈" userId="352d81a3ef8732fd" providerId="LiveId" clId="{AD29798A-BFE7-44EF-A4B5-B80A9274CC42}" dt="2020-01-25T13:04:47.943" v="11160" actId="1076"/>
          <ac:grpSpMkLst>
            <pc:docMk/>
            <pc:sldMk cId="3421811770" sldId="313"/>
            <ac:grpSpMk id="51" creationId="{FA972C6B-374E-4694-A1E0-AF229C94B271}"/>
          </ac:grpSpMkLst>
        </pc:grpChg>
        <pc:grpChg chg="mod">
          <ac:chgData name="김 승빈" userId="352d81a3ef8732fd" providerId="LiveId" clId="{AD29798A-BFE7-44EF-A4B5-B80A9274CC42}" dt="2020-01-25T13:04:47.943" v="11160" actId="1076"/>
          <ac:grpSpMkLst>
            <pc:docMk/>
            <pc:sldMk cId="3421811770" sldId="313"/>
            <ac:grpSpMk id="58" creationId="{26BCF4EF-16AF-443D-A823-CC0D66F64A99}"/>
          </ac:grpSpMkLst>
        </pc:grpChg>
        <pc:grpChg chg="mod">
          <ac:chgData name="김 승빈" userId="352d81a3ef8732fd" providerId="LiveId" clId="{AD29798A-BFE7-44EF-A4B5-B80A9274CC42}" dt="2020-01-25T13:04:47.943" v="11160" actId="1076"/>
          <ac:grpSpMkLst>
            <pc:docMk/>
            <pc:sldMk cId="3421811770" sldId="313"/>
            <ac:grpSpMk id="61" creationId="{11133DC0-0234-40E9-84D6-69710DFC6671}"/>
          </ac:grpSpMkLst>
        </pc:grpChg>
        <pc:grpChg chg="add del mod topLvl">
          <ac:chgData name="김 승빈" userId="352d81a3ef8732fd" providerId="LiveId" clId="{AD29798A-BFE7-44EF-A4B5-B80A9274CC42}" dt="2020-01-25T13:07:13.097" v="11188" actId="165"/>
          <ac:grpSpMkLst>
            <pc:docMk/>
            <pc:sldMk cId="3421811770" sldId="313"/>
            <ac:grpSpMk id="69" creationId="{010ABE34-3F21-418C-AD0B-635816F7520C}"/>
          </ac:grpSpMkLst>
        </pc:grpChg>
        <pc:grpChg chg="mod">
          <ac:chgData name="김 승빈" userId="352d81a3ef8732fd" providerId="LiveId" clId="{AD29798A-BFE7-44EF-A4B5-B80A9274CC42}" dt="2020-01-25T13:03:43.912" v="11138" actId="571"/>
          <ac:grpSpMkLst>
            <pc:docMk/>
            <pc:sldMk cId="3421811770" sldId="313"/>
            <ac:grpSpMk id="71" creationId="{0264087D-02C9-4913-B95B-A4C24A073E25}"/>
          </ac:grpSpMkLst>
        </pc:grpChg>
        <pc:cxnChg chg="mod">
          <ac:chgData name="김 승빈" userId="352d81a3ef8732fd" providerId="LiveId" clId="{AD29798A-BFE7-44EF-A4B5-B80A9274CC42}" dt="2020-01-25T13:05:52.878" v="11179" actId="478"/>
          <ac:cxnSpMkLst>
            <pc:docMk/>
            <pc:sldMk cId="3421811770" sldId="313"/>
            <ac:cxnSpMk id="73" creationId="{C8D6386D-8C3D-44C9-AC2D-F80E76294C5E}"/>
          </ac:cxnSpMkLst>
        </pc:cxnChg>
      </pc:sldChg>
      <pc:sldChg chg="modSp add modNotesTx">
        <pc:chgData name="김 승빈" userId="352d81a3ef8732fd" providerId="LiveId" clId="{AD29798A-BFE7-44EF-A4B5-B80A9274CC42}" dt="2020-01-25T13:16:49.299" v="11681" actId="20577"/>
        <pc:sldMkLst>
          <pc:docMk/>
          <pc:sldMk cId="3841927699" sldId="314"/>
        </pc:sldMkLst>
        <pc:spChg chg="mod">
          <ac:chgData name="김 승빈" userId="352d81a3ef8732fd" providerId="LiveId" clId="{AD29798A-BFE7-44EF-A4B5-B80A9274CC42}" dt="2020-01-25T13:09:08.875" v="11244" actId="207"/>
          <ac:spMkLst>
            <pc:docMk/>
            <pc:sldMk cId="3841927699" sldId="314"/>
            <ac:spMk id="57" creationId="{777DABDE-6836-44BC-8803-105B37A393F6}"/>
          </ac:spMkLst>
        </pc:spChg>
        <pc:spChg chg="mod">
          <ac:chgData name="김 승빈" userId="352d81a3ef8732fd" providerId="LiveId" clId="{AD29798A-BFE7-44EF-A4B5-B80A9274CC42}" dt="2020-01-25T13:08:45.557" v="11239" actId="207"/>
          <ac:spMkLst>
            <pc:docMk/>
            <pc:sldMk cId="3841927699" sldId="314"/>
            <ac:spMk id="63" creationId="{D5640929-F6AF-48A0-BBC8-AC6AC4892FF8}"/>
          </ac:spMkLst>
        </pc:spChg>
        <pc:spChg chg="mod">
          <ac:chgData name="김 승빈" userId="352d81a3ef8732fd" providerId="LiveId" clId="{AD29798A-BFE7-44EF-A4B5-B80A9274CC42}" dt="2020-01-25T13:16:36.051" v="11674" actId="207"/>
          <ac:spMkLst>
            <pc:docMk/>
            <pc:sldMk cId="3841927699" sldId="314"/>
            <ac:spMk id="65" creationId="{7CB9E414-BF41-4983-A264-226229AD103C}"/>
          </ac:spMkLst>
        </pc:spChg>
        <pc:spChg chg="mod">
          <ac:chgData name="김 승빈" userId="352d81a3ef8732fd" providerId="LiveId" clId="{AD29798A-BFE7-44EF-A4B5-B80A9274CC42}" dt="2020-01-25T13:16:36.051" v="11674" actId="207"/>
          <ac:spMkLst>
            <pc:docMk/>
            <pc:sldMk cId="3841927699" sldId="314"/>
            <ac:spMk id="66" creationId="{CE8E24A1-19A1-4EE6-A7CF-8119531BB45D}"/>
          </ac:spMkLst>
        </pc:spChg>
        <pc:cxnChg chg="mod">
          <ac:chgData name="김 승빈" userId="352d81a3ef8732fd" providerId="LiveId" clId="{AD29798A-BFE7-44EF-A4B5-B80A9274CC42}" dt="2020-01-25T13:08:53.726" v="11240" actId="208"/>
          <ac:cxnSpMkLst>
            <pc:docMk/>
            <pc:sldMk cId="3841927699" sldId="314"/>
            <ac:cxnSpMk id="62" creationId="{03F41B8A-8E8E-45A9-9D07-FAE130D6F644}"/>
          </ac:cxnSpMkLst>
        </pc:cxnChg>
        <pc:cxnChg chg="mod">
          <ac:chgData name="김 승빈" userId="352d81a3ef8732fd" providerId="LiveId" clId="{AD29798A-BFE7-44EF-A4B5-B80A9274CC42}" dt="2020-01-25T13:13:09.018" v="11333" actId="14100"/>
          <ac:cxnSpMkLst>
            <pc:docMk/>
            <pc:sldMk cId="3841927699" sldId="314"/>
            <ac:cxnSpMk id="64" creationId="{79E2984E-1549-4503-9134-3FD487D5CC58}"/>
          </ac:cxnSpMkLst>
        </pc:cxnChg>
      </pc:sldChg>
      <pc:sldChg chg="modSp add modNotesTx">
        <pc:chgData name="김 승빈" userId="352d81a3ef8732fd" providerId="LiveId" clId="{AD29798A-BFE7-44EF-A4B5-B80A9274CC42}" dt="2020-01-25T13:28:42.670" v="12440" actId="207"/>
        <pc:sldMkLst>
          <pc:docMk/>
          <pc:sldMk cId="3136669876" sldId="315"/>
        </pc:sldMkLst>
        <pc:spChg chg="mod">
          <ac:chgData name="김 승빈" userId="352d81a3ef8732fd" providerId="LiveId" clId="{AD29798A-BFE7-44EF-A4B5-B80A9274CC42}" dt="2020-01-25T13:18:44.295" v="11820" actId="207"/>
          <ac:spMkLst>
            <pc:docMk/>
            <pc:sldMk cId="3136669876" sldId="315"/>
            <ac:spMk id="63" creationId="{D5640929-F6AF-48A0-BBC8-AC6AC4892FF8}"/>
          </ac:spMkLst>
        </pc:spChg>
        <pc:spChg chg="mod">
          <ac:chgData name="김 승빈" userId="352d81a3ef8732fd" providerId="LiveId" clId="{AD29798A-BFE7-44EF-A4B5-B80A9274CC42}" dt="2020-01-25T13:28:42.670" v="12440" actId="207"/>
          <ac:spMkLst>
            <pc:docMk/>
            <pc:sldMk cId="3136669876" sldId="315"/>
            <ac:spMk id="65" creationId="{7CB9E414-BF41-4983-A264-226229AD103C}"/>
          </ac:spMkLst>
        </pc:spChg>
        <pc:spChg chg="mod">
          <ac:chgData name="김 승빈" userId="352d81a3ef8732fd" providerId="LiveId" clId="{AD29798A-BFE7-44EF-A4B5-B80A9274CC42}" dt="2020-01-25T13:28:42.670" v="12440" actId="207"/>
          <ac:spMkLst>
            <pc:docMk/>
            <pc:sldMk cId="3136669876" sldId="315"/>
            <ac:spMk id="66" creationId="{CE8E24A1-19A1-4EE6-A7CF-8119531BB45D}"/>
          </ac:spMkLst>
        </pc:spChg>
        <pc:spChg chg="mod">
          <ac:chgData name="김 승빈" userId="352d81a3ef8732fd" providerId="LiveId" clId="{AD29798A-BFE7-44EF-A4B5-B80A9274CC42}" dt="2020-01-25T13:19:39.619" v="11824" actId="207"/>
          <ac:spMkLst>
            <pc:docMk/>
            <pc:sldMk cId="3136669876" sldId="315"/>
            <ac:spMk id="67" creationId="{F2A35794-5429-42B8-B937-96611A12683A}"/>
          </ac:spMkLst>
        </pc:spChg>
        <pc:cxnChg chg="mod">
          <ac:chgData name="김 승빈" userId="352d81a3ef8732fd" providerId="LiveId" clId="{AD29798A-BFE7-44EF-A4B5-B80A9274CC42}" dt="2020-01-25T13:18:36.739" v="11819" actId="208"/>
          <ac:cxnSpMkLst>
            <pc:docMk/>
            <pc:sldMk cId="3136669876" sldId="315"/>
            <ac:cxnSpMk id="64" creationId="{79E2984E-1549-4503-9134-3FD487D5CC58}"/>
          </ac:cxnSpMkLst>
        </pc:cxnChg>
        <pc:cxnChg chg="mod">
          <ac:chgData name="김 승빈" userId="352d81a3ef8732fd" providerId="LiveId" clId="{AD29798A-BFE7-44EF-A4B5-B80A9274CC42}" dt="2020-01-25T13:19:44.278" v="11825" actId="208"/>
          <ac:cxnSpMkLst>
            <pc:docMk/>
            <pc:sldMk cId="3136669876" sldId="315"/>
            <ac:cxnSpMk id="68" creationId="{3D95431F-BCEE-47B2-8D72-33074280748D}"/>
          </ac:cxnSpMkLst>
        </pc:cxnChg>
      </pc:sldChg>
      <pc:sldChg chg="addSp delSp modSp add modNotesTx">
        <pc:chgData name="김 승빈" userId="352d81a3ef8732fd" providerId="LiveId" clId="{AD29798A-BFE7-44EF-A4B5-B80A9274CC42}" dt="2020-01-25T13:26:23.013" v="12418"/>
        <pc:sldMkLst>
          <pc:docMk/>
          <pc:sldMk cId="2839999639" sldId="316"/>
        </pc:sldMkLst>
        <pc:spChg chg="add mod">
          <ac:chgData name="김 승빈" userId="352d81a3ef8732fd" providerId="LiveId" clId="{AD29798A-BFE7-44EF-A4B5-B80A9274CC42}" dt="2020-01-25T13:26:23.013" v="12418"/>
          <ac:spMkLst>
            <pc:docMk/>
            <pc:sldMk cId="2839999639" sldId="316"/>
            <ac:spMk id="74" creationId="{4819733A-8BF7-4838-88F9-C2C003550F3C}"/>
          </ac:spMkLst>
        </pc:spChg>
        <pc:grpChg chg="del">
          <ac:chgData name="김 승빈" userId="352d81a3ef8732fd" providerId="LiveId" clId="{AD29798A-BFE7-44EF-A4B5-B80A9274CC42}" dt="2020-01-25T13:20:30.518" v="11913" actId="478"/>
          <ac:grpSpMkLst>
            <pc:docMk/>
            <pc:sldMk cId="2839999639" sldId="316"/>
            <ac:grpSpMk id="33" creationId="{74E2D9C6-AD06-45EC-9EE0-B6A4CE6AB80B}"/>
          </ac:grpSpMkLst>
        </pc:grpChg>
        <pc:grpChg chg="del">
          <ac:chgData name="김 승빈" userId="352d81a3ef8732fd" providerId="LiveId" clId="{AD29798A-BFE7-44EF-A4B5-B80A9274CC42}" dt="2020-01-25T13:20:30.518" v="11913" actId="478"/>
          <ac:grpSpMkLst>
            <pc:docMk/>
            <pc:sldMk cId="2839999639" sldId="316"/>
            <ac:grpSpMk id="37" creationId="{E1941B45-82B6-4CE2-AB56-39BE13358932}"/>
          </ac:grpSpMkLst>
        </pc:grpChg>
        <pc:grpChg chg="del">
          <ac:chgData name="김 승빈" userId="352d81a3ef8732fd" providerId="LiveId" clId="{AD29798A-BFE7-44EF-A4B5-B80A9274CC42}" dt="2020-01-25T13:20:30.518" v="11913" actId="478"/>
          <ac:grpSpMkLst>
            <pc:docMk/>
            <pc:sldMk cId="2839999639" sldId="316"/>
            <ac:grpSpMk id="38" creationId="{C9C54A20-153C-4A2B-9320-932BC1B4D278}"/>
          </ac:grpSpMkLst>
        </pc:grpChg>
        <pc:grpChg chg="del">
          <ac:chgData name="김 승빈" userId="352d81a3ef8732fd" providerId="LiveId" clId="{AD29798A-BFE7-44EF-A4B5-B80A9274CC42}" dt="2020-01-25T13:20:30.518" v="11913" actId="478"/>
          <ac:grpSpMkLst>
            <pc:docMk/>
            <pc:sldMk cId="2839999639" sldId="316"/>
            <ac:grpSpMk id="39" creationId="{F6CACFE9-F320-46DB-A56C-155EB873A88D}"/>
          </ac:grpSpMkLst>
        </pc:grpChg>
        <pc:grpChg chg="del">
          <ac:chgData name="김 승빈" userId="352d81a3ef8732fd" providerId="LiveId" clId="{AD29798A-BFE7-44EF-A4B5-B80A9274CC42}" dt="2020-01-25T13:20:30.518" v="11913" actId="478"/>
          <ac:grpSpMkLst>
            <pc:docMk/>
            <pc:sldMk cId="2839999639" sldId="316"/>
            <ac:grpSpMk id="48" creationId="{940203E2-4659-4A58-A59D-E7529E307149}"/>
          </ac:grpSpMkLst>
        </pc:grpChg>
        <pc:grpChg chg="del">
          <ac:chgData name="김 승빈" userId="352d81a3ef8732fd" providerId="LiveId" clId="{AD29798A-BFE7-44EF-A4B5-B80A9274CC42}" dt="2020-01-25T13:20:30.518" v="11913" actId="478"/>
          <ac:grpSpMkLst>
            <pc:docMk/>
            <pc:sldMk cId="2839999639" sldId="316"/>
            <ac:grpSpMk id="51" creationId="{FA972C6B-374E-4694-A1E0-AF229C94B271}"/>
          </ac:grpSpMkLst>
        </pc:grpChg>
        <pc:grpChg chg="del">
          <ac:chgData name="김 승빈" userId="352d81a3ef8732fd" providerId="LiveId" clId="{AD29798A-BFE7-44EF-A4B5-B80A9274CC42}" dt="2020-01-25T13:20:30.518" v="11913" actId="478"/>
          <ac:grpSpMkLst>
            <pc:docMk/>
            <pc:sldMk cId="2839999639" sldId="316"/>
            <ac:grpSpMk id="58" creationId="{26BCF4EF-16AF-443D-A823-CC0D66F64A99}"/>
          </ac:grpSpMkLst>
        </pc:grpChg>
        <pc:grpChg chg="del">
          <ac:chgData name="김 승빈" userId="352d81a3ef8732fd" providerId="LiveId" clId="{AD29798A-BFE7-44EF-A4B5-B80A9274CC42}" dt="2020-01-25T13:20:30.518" v="11913" actId="478"/>
          <ac:grpSpMkLst>
            <pc:docMk/>
            <pc:sldMk cId="2839999639" sldId="316"/>
            <ac:grpSpMk id="61" creationId="{11133DC0-0234-40E9-84D6-69710DFC6671}"/>
          </ac:grpSpMkLst>
        </pc:grpChg>
        <pc:grpChg chg="del">
          <ac:chgData name="김 승빈" userId="352d81a3ef8732fd" providerId="LiveId" clId="{AD29798A-BFE7-44EF-A4B5-B80A9274CC42}" dt="2020-01-25T13:20:30.518" v="11913" actId="478"/>
          <ac:grpSpMkLst>
            <pc:docMk/>
            <pc:sldMk cId="2839999639" sldId="316"/>
            <ac:grpSpMk id="69" creationId="{010ABE34-3F21-418C-AD0B-635816F7520C}"/>
          </ac:grpSpMkLst>
        </pc:grpChg>
        <pc:picChg chg="add mod">
          <ac:chgData name="김 승빈" userId="352d81a3ef8732fd" providerId="LiveId" clId="{AD29798A-BFE7-44EF-A4B5-B80A9274CC42}" dt="2020-01-25T13:25:09.018" v="12351" actId="1076"/>
          <ac:picMkLst>
            <pc:docMk/>
            <pc:sldMk cId="2839999639" sldId="316"/>
            <ac:picMk id="3" creationId="{A0F37AEC-42BF-413D-87E0-981B0085D84B}"/>
          </ac:picMkLst>
        </pc:picChg>
        <pc:cxnChg chg="mod">
          <ac:chgData name="김 승빈" userId="352d81a3ef8732fd" providerId="LiveId" clId="{AD29798A-BFE7-44EF-A4B5-B80A9274CC42}" dt="2020-01-25T13:20:30.518" v="11913" actId="478"/>
          <ac:cxnSpMkLst>
            <pc:docMk/>
            <pc:sldMk cId="2839999639" sldId="316"/>
            <ac:cxnSpMk id="43" creationId="{17D6E1FA-D409-4765-8D59-9E26D79178C4}"/>
          </ac:cxnSpMkLst>
        </pc:cxnChg>
        <pc:cxnChg chg="mod">
          <ac:chgData name="김 승빈" userId="352d81a3ef8732fd" providerId="LiveId" clId="{AD29798A-BFE7-44EF-A4B5-B80A9274CC42}" dt="2020-01-25T13:20:30.518" v="11913" actId="478"/>
          <ac:cxnSpMkLst>
            <pc:docMk/>
            <pc:sldMk cId="2839999639" sldId="316"/>
            <ac:cxnSpMk id="45" creationId="{43E6A9FB-3769-4862-98A1-4004D9A8B60E}"/>
          </ac:cxnSpMkLst>
        </pc:cxnChg>
        <pc:cxnChg chg="mod">
          <ac:chgData name="김 승빈" userId="352d81a3ef8732fd" providerId="LiveId" clId="{AD29798A-BFE7-44EF-A4B5-B80A9274CC42}" dt="2020-01-25T13:20:30.518" v="11913" actId="478"/>
          <ac:cxnSpMkLst>
            <pc:docMk/>
            <pc:sldMk cId="2839999639" sldId="316"/>
            <ac:cxnSpMk id="60" creationId="{3E14734F-7CC8-48F4-8A81-335CFFA08586}"/>
          </ac:cxnSpMkLst>
        </pc:cxnChg>
        <pc:cxnChg chg="mod">
          <ac:chgData name="김 승빈" userId="352d81a3ef8732fd" providerId="LiveId" clId="{AD29798A-BFE7-44EF-A4B5-B80A9274CC42}" dt="2020-01-25T13:20:30.518" v="11913" actId="478"/>
          <ac:cxnSpMkLst>
            <pc:docMk/>
            <pc:sldMk cId="2839999639" sldId="316"/>
            <ac:cxnSpMk id="62" creationId="{03F41B8A-8E8E-45A9-9D07-FAE130D6F644}"/>
          </ac:cxnSpMkLst>
        </pc:cxnChg>
        <pc:cxnChg chg="mod">
          <ac:chgData name="김 승빈" userId="352d81a3ef8732fd" providerId="LiveId" clId="{AD29798A-BFE7-44EF-A4B5-B80A9274CC42}" dt="2020-01-25T13:20:30.518" v="11913" actId="478"/>
          <ac:cxnSpMkLst>
            <pc:docMk/>
            <pc:sldMk cId="2839999639" sldId="316"/>
            <ac:cxnSpMk id="64" creationId="{79E2984E-1549-4503-9134-3FD487D5CC58}"/>
          </ac:cxnSpMkLst>
        </pc:cxnChg>
        <pc:cxnChg chg="mod">
          <ac:chgData name="김 승빈" userId="352d81a3ef8732fd" providerId="LiveId" clId="{AD29798A-BFE7-44EF-A4B5-B80A9274CC42}" dt="2020-01-25T13:20:30.518" v="11913" actId="478"/>
          <ac:cxnSpMkLst>
            <pc:docMk/>
            <pc:sldMk cId="2839999639" sldId="316"/>
            <ac:cxnSpMk id="68" creationId="{3D95431F-BCEE-47B2-8D72-33074280748D}"/>
          </ac:cxnSpMkLst>
        </pc:cxnChg>
        <pc:cxnChg chg="mod">
          <ac:chgData name="김 승빈" userId="352d81a3ef8732fd" providerId="LiveId" clId="{AD29798A-BFE7-44EF-A4B5-B80A9274CC42}" dt="2020-01-25T13:20:30.518" v="11913" actId="478"/>
          <ac:cxnSpMkLst>
            <pc:docMk/>
            <pc:sldMk cId="2839999639" sldId="316"/>
            <ac:cxnSpMk id="73" creationId="{C8D6386D-8C3D-44C9-AC2D-F80E76294C5E}"/>
          </ac:cxnSpMkLst>
        </pc:cxnChg>
      </pc:sldChg>
      <pc:sldChg chg="addSp delSp modSp add ord modAnim modNotesTx">
        <pc:chgData name="김 승빈" userId="352d81a3ef8732fd" providerId="LiveId" clId="{AD29798A-BFE7-44EF-A4B5-B80A9274CC42}" dt="2020-01-25T14:04:55.777" v="14065" actId="20577"/>
        <pc:sldMkLst>
          <pc:docMk/>
          <pc:sldMk cId="2595201570" sldId="317"/>
        </pc:sldMkLst>
        <pc:spChg chg="del">
          <ac:chgData name="김 승빈" userId="352d81a3ef8732fd" providerId="LiveId" clId="{AD29798A-BFE7-44EF-A4B5-B80A9274CC42}" dt="2020-01-25T13:29:36.299" v="12445" actId="478"/>
          <ac:spMkLst>
            <pc:docMk/>
            <pc:sldMk cId="2595201570" sldId="317"/>
            <ac:spMk id="5" creationId="{3A854921-4DB6-4112-B136-3B950C7D1D8A}"/>
          </ac:spMkLst>
        </pc:spChg>
        <pc:spChg chg="mod">
          <ac:chgData name="김 승빈" userId="352d81a3ef8732fd" providerId="LiveId" clId="{AD29798A-BFE7-44EF-A4B5-B80A9274CC42}" dt="2020-01-25T13:32:17.017" v="12465" actId="14100"/>
          <ac:spMkLst>
            <pc:docMk/>
            <pc:sldMk cId="2595201570" sldId="317"/>
            <ac:spMk id="40" creationId="{F1C15E73-0D04-48D8-9351-A5F19E54EC27}"/>
          </ac:spMkLst>
        </pc:spChg>
        <pc:spChg chg="add del mod">
          <ac:chgData name="김 승빈" userId="352d81a3ef8732fd" providerId="LiveId" clId="{AD29798A-BFE7-44EF-A4B5-B80A9274CC42}" dt="2020-01-25T13:54:10.043" v="13511" actId="478"/>
          <ac:spMkLst>
            <pc:docMk/>
            <pc:sldMk cId="2595201570" sldId="317"/>
            <ac:spMk id="48" creationId="{BB376E1F-C167-4D24-8908-2448F4E74CB4}"/>
          </ac:spMkLst>
        </pc:spChg>
        <pc:spChg chg="mod">
          <ac:chgData name="김 승빈" userId="352d81a3ef8732fd" providerId="LiveId" clId="{AD29798A-BFE7-44EF-A4B5-B80A9274CC42}" dt="2020-01-25T13:33:22.537" v="12477" actId="207"/>
          <ac:spMkLst>
            <pc:docMk/>
            <pc:sldMk cId="2595201570" sldId="317"/>
            <ac:spMk id="52" creationId="{AC146627-5375-4317-9AB1-E70E0D03B9F7}"/>
          </ac:spMkLst>
        </pc:spChg>
        <pc:spChg chg="mod">
          <ac:chgData name="김 승빈" userId="352d81a3ef8732fd" providerId="LiveId" clId="{AD29798A-BFE7-44EF-A4B5-B80A9274CC42}" dt="2020-01-25T13:33:22.537" v="12477" actId="207"/>
          <ac:spMkLst>
            <pc:docMk/>
            <pc:sldMk cId="2595201570" sldId="317"/>
            <ac:spMk id="53" creationId="{ACB90313-BB4C-4F02-B7B9-2ACF953415D6}"/>
          </ac:spMkLst>
        </pc:spChg>
        <pc:spChg chg="mod">
          <ac:chgData name="김 승빈" userId="352d81a3ef8732fd" providerId="LiveId" clId="{AD29798A-BFE7-44EF-A4B5-B80A9274CC42}" dt="2020-01-25T13:32:25.151" v="12468" actId="1076"/>
          <ac:spMkLst>
            <pc:docMk/>
            <pc:sldMk cId="2595201570" sldId="317"/>
            <ac:spMk id="70" creationId="{F83F41F5-E563-46A8-9A11-B8598A129F08}"/>
          </ac:spMkLst>
        </pc:spChg>
        <pc:spChg chg="mod">
          <ac:chgData name="김 승빈" userId="352d81a3ef8732fd" providerId="LiveId" clId="{AD29798A-BFE7-44EF-A4B5-B80A9274CC42}" dt="2020-01-25T13:33:11.675" v="12476" actId="20577"/>
          <ac:spMkLst>
            <pc:docMk/>
            <pc:sldMk cId="2595201570" sldId="317"/>
            <ac:spMk id="82" creationId="{393E8E3F-CFBE-4C4F-94F9-55F89637832F}"/>
          </ac:spMkLst>
        </pc:spChg>
        <pc:grpChg chg="add del mod">
          <ac:chgData name="김 승빈" userId="352d81a3ef8732fd" providerId="LiveId" clId="{AD29798A-BFE7-44EF-A4B5-B80A9274CC42}" dt="2020-01-25T13:32:31.789" v="12469" actId="165"/>
          <ac:grpSpMkLst>
            <pc:docMk/>
            <pc:sldMk cId="2595201570" sldId="317"/>
            <ac:grpSpMk id="2" creationId="{0EE35DA0-F935-4340-AA07-011562EC7F8E}"/>
          </ac:grpSpMkLst>
        </pc:grpChg>
        <pc:grpChg chg="add mod">
          <ac:chgData name="김 승빈" userId="352d81a3ef8732fd" providerId="LiveId" clId="{AD29798A-BFE7-44EF-A4B5-B80A9274CC42}" dt="2020-01-25T13:54:14.767" v="13512" actId="1076"/>
          <ac:grpSpMkLst>
            <pc:docMk/>
            <pc:sldMk cId="2595201570" sldId="317"/>
            <ac:grpSpMk id="2" creationId="{E510AF6A-2BF9-439A-BFB2-EF960F548D60}"/>
          </ac:grpSpMkLst>
        </pc:grpChg>
        <pc:grpChg chg="add mod">
          <ac:chgData name="김 승빈" userId="352d81a3ef8732fd" providerId="LiveId" clId="{AD29798A-BFE7-44EF-A4B5-B80A9274CC42}" dt="2020-01-25T13:31:26.760" v="12455" actId="164"/>
          <ac:grpSpMkLst>
            <pc:docMk/>
            <pc:sldMk cId="2595201570" sldId="317"/>
            <ac:grpSpMk id="3" creationId="{95464C1A-997C-4107-A57A-AF2BA37E4FDE}"/>
          </ac:grpSpMkLst>
        </pc:grpChg>
        <pc:grpChg chg="add mod">
          <ac:chgData name="김 승빈" userId="352d81a3ef8732fd" providerId="LiveId" clId="{AD29798A-BFE7-44EF-A4B5-B80A9274CC42}" dt="2020-01-25T13:52:50.049" v="13435" actId="164"/>
          <ac:grpSpMkLst>
            <pc:docMk/>
            <pc:sldMk cId="2595201570" sldId="317"/>
            <ac:grpSpMk id="4" creationId="{780F0AF6-C34C-482D-8556-6976BF9A2971}"/>
          </ac:grpSpMkLst>
        </pc:grpChg>
        <pc:grpChg chg="mod topLvl">
          <ac:chgData name="김 승빈" userId="352d81a3ef8732fd" providerId="LiveId" clId="{AD29798A-BFE7-44EF-A4B5-B80A9274CC42}" dt="2020-01-25T13:52:50.049" v="13435" actId="164"/>
          <ac:grpSpMkLst>
            <pc:docMk/>
            <pc:sldMk cId="2595201570" sldId="317"/>
            <ac:grpSpMk id="33" creationId="{74E2D9C6-AD06-45EC-9EE0-B6A4CE6AB80B}"/>
          </ac:grpSpMkLst>
        </pc:grpChg>
        <pc:grpChg chg="mod topLvl">
          <ac:chgData name="김 승빈" userId="352d81a3ef8732fd" providerId="LiveId" clId="{AD29798A-BFE7-44EF-A4B5-B80A9274CC42}" dt="2020-01-25T13:52:50.049" v="13435" actId="164"/>
          <ac:grpSpMkLst>
            <pc:docMk/>
            <pc:sldMk cId="2595201570" sldId="317"/>
            <ac:grpSpMk id="37" creationId="{E1941B45-82B6-4CE2-AB56-39BE13358932}"/>
          </ac:grpSpMkLst>
        </pc:grpChg>
        <pc:grpChg chg="mod topLvl">
          <ac:chgData name="김 승빈" userId="352d81a3ef8732fd" providerId="LiveId" clId="{AD29798A-BFE7-44EF-A4B5-B80A9274CC42}" dt="2020-01-25T13:52:50.049" v="13435" actId="164"/>
          <ac:grpSpMkLst>
            <pc:docMk/>
            <pc:sldMk cId="2595201570" sldId="317"/>
            <ac:grpSpMk id="38" creationId="{C9C54A20-153C-4A2B-9320-932BC1B4D278}"/>
          </ac:grpSpMkLst>
        </pc:grpChg>
        <pc:grpChg chg="mod topLvl">
          <ac:chgData name="김 승빈" userId="352d81a3ef8732fd" providerId="LiveId" clId="{AD29798A-BFE7-44EF-A4B5-B80A9274CC42}" dt="2020-01-25T13:52:50.049" v="13435" actId="164"/>
          <ac:grpSpMkLst>
            <pc:docMk/>
            <pc:sldMk cId="2595201570" sldId="317"/>
            <ac:grpSpMk id="39" creationId="{F6CACFE9-F320-46DB-A56C-155EB873A88D}"/>
          </ac:grpSpMkLst>
        </pc:grpChg>
        <pc:grpChg chg="del">
          <ac:chgData name="김 승빈" userId="352d81a3ef8732fd" providerId="LiveId" clId="{AD29798A-BFE7-44EF-A4B5-B80A9274CC42}" dt="2020-01-25T13:30:28.720" v="12447" actId="478"/>
          <ac:grpSpMkLst>
            <pc:docMk/>
            <pc:sldMk cId="2595201570" sldId="317"/>
            <ac:grpSpMk id="48" creationId="{940203E2-4659-4A58-A59D-E7529E307149}"/>
          </ac:grpSpMkLst>
        </pc:grpChg>
        <pc:grpChg chg="mod topLvl">
          <ac:chgData name="김 승빈" userId="352d81a3ef8732fd" providerId="LiveId" clId="{AD29798A-BFE7-44EF-A4B5-B80A9274CC42}" dt="2020-01-25T13:32:47.972" v="12472" actId="164"/>
          <ac:grpSpMkLst>
            <pc:docMk/>
            <pc:sldMk cId="2595201570" sldId="317"/>
            <ac:grpSpMk id="51" creationId="{FA972C6B-374E-4694-A1E0-AF229C94B271}"/>
          </ac:grpSpMkLst>
        </pc:grpChg>
        <pc:grpChg chg="mod topLvl">
          <ac:chgData name="김 승빈" userId="352d81a3ef8732fd" providerId="LiveId" clId="{AD29798A-BFE7-44EF-A4B5-B80A9274CC42}" dt="2020-01-25T13:32:47.972" v="12472" actId="164"/>
          <ac:grpSpMkLst>
            <pc:docMk/>
            <pc:sldMk cId="2595201570" sldId="317"/>
            <ac:grpSpMk id="58" creationId="{26BCF4EF-16AF-443D-A823-CC0D66F64A99}"/>
          </ac:grpSpMkLst>
        </pc:grpChg>
        <pc:grpChg chg="mod topLvl">
          <ac:chgData name="김 승빈" userId="352d81a3ef8732fd" providerId="LiveId" clId="{AD29798A-BFE7-44EF-A4B5-B80A9274CC42}" dt="2020-01-25T13:52:50.049" v="13435" actId="164"/>
          <ac:grpSpMkLst>
            <pc:docMk/>
            <pc:sldMk cId="2595201570" sldId="317"/>
            <ac:grpSpMk id="61" creationId="{11133DC0-0234-40E9-84D6-69710DFC6671}"/>
          </ac:grpSpMkLst>
        </pc:grpChg>
        <pc:grpChg chg="mod topLvl">
          <ac:chgData name="김 승빈" userId="352d81a3ef8732fd" providerId="LiveId" clId="{AD29798A-BFE7-44EF-A4B5-B80A9274CC42}" dt="2020-01-25T13:52:50.049" v="13435" actId="164"/>
          <ac:grpSpMkLst>
            <pc:docMk/>
            <pc:sldMk cId="2595201570" sldId="317"/>
            <ac:grpSpMk id="69" creationId="{010ABE34-3F21-418C-AD0B-635816F7520C}"/>
          </ac:grpSpMkLst>
        </pc:grpChg>
        <pc:grpChg chg="add mod">
          <ac:chgData name="김 승빈" userId="352d81a3ef8732fd" providerId="LiveId" clId="{AD29798A-BFE7-44EF-A4B5-B80A9274CC42}" dt="2020-01-25T13:32:43.656" v="12471" actId="571"/>
          <ac:grpSpMkLst>
            <pc:docMk/>
            <pc:sldMk cId="2595201570" sldId="317"/>
            <ac:grpSpMk id="74" creationId="{A05917CA-78A4-426A-B500-3B35E9F6F56E}"/>
          </ac:grpSpMkLst>
        </pc:grpChg>
        <pc:grpChg chg="add mod">
          <ac:chgData name="김 승빈" userId="352d81a3ef8732fd" providerId="LiveId" clId="{AD29798A-BFE7-44EF-A4B5-B80A9274CC42}" dt="2020-01-25T13:52:50.049" v="13435" actId="164"/>
          <ac:grpSpMkLst>
            <pc:docMk/>
            <pc:sldMk cId="2595201570" sldId="317"/>
            <ac:grpSpMk id="77" creationId="{D590A100-5115-42D0-8120-5FFB9DBC8F39}"/>
          </ac:grpSpMkLst>
        </pc:grpChg>
        <pc:grpChg chg="mod">
          <ac:chgData name="김 승빈" userId="352d81a3ef8732fd" providerId="LiveId" clId="{AD29798A-BFE7-44EF-A4B5-B80A9274CC42}" dt="2020-01-25T13:32:55.054" v="12473" actId="571"/>
          <ac:grpSpMkLst>
            <pc:docMk/>
            <pc:sldMk cId="2595201570" sldId="317"/>
            <ac:grpSpMk id="78" creationId="{09E2B1E2-91EE-493B-B5F2-58696D4D4405}"/>
          </ac:grpSpMkLst>
        </pc:grpChg>
        <pc:grpChg chg="mod">
          <ac:chgData name="김 승빈" userId="352d81a3ef8732fd" providerId="LiveId" clId="{AD29798A-BFE7-44EF-A4B5-B80A9274CC42}" dt="2020-01-25T13:32:55.054" v="12473" actId="571"/>
          <ac:grpSpMkLst>
            <pc:docMk/>
            <pc:sldMk cId="2595201570" sldId="317"/>
            <ac:grpSpMk id="79" creationId="{3379504E-F6FC-46EB-9860-42E10CD1B812}"/>
          </ac:grpSpMkLst>
        </pc:grpChg>
        <pc:cxnChg chg="mod">
          <ac:chgData name="김 승빈" userId="352d81a3ef8732fd" providerId="LiveId" clId="{AD29798A-BFE7-44EF-A4B5-B80A9274CC42}" dt="2020-01-25T13:30:28.720" v="12447" actId="478"/>
          <ac:cxnSpMkLst>
            <pc:docMk/>
            <pc:sldMk cId="2595201570" sldId="317"/>
            <ac:cxnSpMk id="62" creationId="{03F41B8A-8E8E-45A9-9D07-FAE130D6F644}"/>
          </ac:cxnSpMkLst>
        </pc:cxnChg>
        <pc:cxnChg chg="mod">
          <ac:chgData name="김 승빈" userId="352d81a3ef8732fd" providerId="LiveId" clId="{AD29798A-BFE7-44EF-A4B5-B80A9274CC42}" dt="2020-01-25T13:30:28.720" v="12447" actId="478"/>
          <ac:cxnSpMkLst>
            <pc:docMk/>
            <pc:sldMk cId="2595201570" sldId="317"/>
            <ac:cxnSpMk id="64" creationId="{79E2984E-1549-4503-9134-3FD487D5CC58}"/>
          </ac:cxnSpMkLst>
        </pc:cxnChg>
      </pc:sldChg>
      <pc:sldChg chg="addSp delSp modSp add ord delAnim modAnim modNotesTx">
        <pc:chgData name="김 승빈" userId="352d81a3ef8732fd" providerId="LiveId" clId="{AD29798A-BFE7-44EF-A4B5-B80A9274CC42}" dt="2020-01-25T13:43:59.904" v="12895" actId="20577"/>
        <pc:sldMkLst>
          <pc:docMk/>
          <pc:sldMk cId="3822466600" sldId="318"/>
        </pc:sldMkLst>
        <pc:spChg chg="add mod">
          <ac:chgData name="김 승빈" userId="352d81a3ef8732fd" providerId="LiveId" clId="{AD29798A-BFE7-44EF-A4B5-B80A9274CC42}" dt="2020-01-25T13:41:38.699" v="12546" actId="164"/>
          <ac:spMkLst>
            <pc:docMk/>
            <pc:sldMk cId="3822466600" sldId="318"/>
            <ac:spMk id="3" creationId="{FE6F9432-5480-42FD-A9DF-DE0CA40E390A}"/>
          </ac:spMkLst>
        </pc:spChg>
        <pc:spChg chg="del">
          <ac:chgData name="김 승빈" userId="352d81a3ef8732fd" providerId="LiveId" clId="{AD29798A-BFE7-44EF-A4B5-B80A9274CC42}" dt="2020-01-25T13:34:59.919" v="12481" actId="478"/>
          <ac:spMkLst>
            <pc:docMk/>
            <pc:sldMk cId="3822466600" sldId="318"/>
            <ac:spMk id="5" creationId="{3A854921-4DB6-4112-B136-3B950C7D1D8A}"/>
          </ac:spMkLst>
        </pc:spChg>
        <pc:spChg chg="add del mod">
          <ac:chgData name="김 승빈" userId="352d81a3ef8732fd" providerId="LiveId" clId="{AD29798A-BFE7-44EF-A4B5-B80A9274CC42}" dt="2020-01-25T13:41:00.703" v="12542" actId="478"/>
          <ac:spMkLst>
            <pc:docMk/>
            <pc:sldMk cId="3822466600" sldId="318"/>
            <ac:spMk id="5" creationId="{B148EECD-8721-4898-9783-8C1060A9D1F0}"/>
          </ac:spMkLst>
        </pc:spChg>
        <pc:spChg chg="add mod">
          <ac:chgData name="김 승빈" userId="352d81a3ef8732fd" providerId="LiveId" clId="{AD29798A-BFE7-44EF-A4B5-B80A9274CC42}" dt="2020-01-25T13:41:38.699" v="12546" actId="164"/>
          <ac:spMkLst>
            <pc:docMk/>
            <pc:sldMk cId="3822466600" sldId="318"/>
            <ac:spMk id="6" creationId="{39552EB8-2DA0-4D7B-8F61-442C4D122F23}"/>
          </ac:spMkLst>
        </pc:spChg>
        <pc:spChg chg="mod">
          <ac:chgData name="김 승빈" userId="352d81a3ef8732fd" providerId="LiveId" clId="{AD29798A-BFE7-44EF-A4B5-B80A9274CC42}" dt="2020-01-25T13:39:30.875" v="12524" actId="20577"/>
          <ac:spMkLst>
            <pc:docMk/>
            <pc:sldMk cId="3822466600" sldId="318"/>
            <ac:spMk id="53" creationId="{ACB90313-BB4C-4F02-B7B9-2ACF953415D6}"/>
          </ac:spMkLst>
        </pc:spChg>
        <pc:spChg chg="del">
          <ac:chgData name="김 승빈" userId="352d81a3ef8732fd" providerId="LiveId" clId="{AD29798A-BFE7-44EF-A4B5-B80A9274CC42}" dt="2020-01-25T13:39:12.995" v="12511" actId="478"/>
          <ac:spMkLst>
            <pc:docMk/>
            <pc:sldMk cId="3822466600" sldId="318"/>
            <ac:spMk id="59" creationId="{B0C7534C-8B88-4EA8-A0D2-275993A2A615}"/>
          </ac:spMkLst>
        </pc:spChg>
        <pc:spChg chg="del">
          <ac:chgData name="김 승빈" userId="352d81a3ef8732fd" providerId="LiveId" clId="{AD29798A-BFE7-44EF-A4B5-B80A9274CC42}" dt="2020-01-25T13:39:15.826" v="12513" actId="478"/>
          <ac:spMkLst>
            <pc:docMk/>
            <pc:sldMk cId="3822466600" sldId="318"/>
            <ac:spMk id="84" creationId="{2E3C704C-7335-4299-AF58-AFD2745BA7AC}"/>
          </ac:spMkLst>
        </pc:spChg>
        <pc:spChg chg="mod">
          <ac:chgData name="김 승빈" userId="352d81a3ef8732fd" providerId="LiveId" clId="{AD29798A-BFE7-44EF-A4B5-B80A9274CC42}" dt="2020-01-25T13:39:36.712" v="12528" actId="20577"/>
          <ac:spMkLst>
            <pc:docMk/>
            <pc:sldMk cId="3822466600" sldId="318"/>
            <ac:spMk id="87" creationId="{420AFA8D-BA8E-45B4-9A88-04D23A1564FE}"/>
          </ac:spMkLst>
        </pc:spChg>
        <pc:spChg chg="mod">
          <ac:chgData name="김 승빈" userId="352d81a3ef8732fd" providerId="LiveId" clId="{AD29798A-BFE7-44EF-A4B5-B80A9274CC42}" dt="2020-01-25T13:36:09.783" v="12490" actId="207"/>
          <ac:spMkLst>
            <pc:docMk/>
            <pc:sldMk cId="3822466600" sldId="318"/>
            <ac:spMk id="90" creationId="{01F96B5E-E074-4C9D-8A76-24215E01982C}"/>
          </ac:spMkLst>
        </pc:spChg>
        <pc:spChg chg="del">
          <ac:chgData name="김 승빈" userId="352d81a3ef8732fd" providerId="LiveId" clId="{AD29798A-BFE7-44EF-A4B5-B80A9274CC42}" dt="2020-01-25T13:39:26.669" v="12518" actId="478"/>
          <ac:spMkLst>
            <pc:docMk/>
            <pc:sldMk cId="3822466600" sldId="318"/>
            <ac:spMk id="131" creationId="{0EBB2583-9BDA-495F-8E46-6C803EDD0736}"/>
          </ac:spMkLst>
        </pc:spChg>
        <pc:spChg chg="mod">
          <ac:chgData name="김 승빈" userId="352d81a3ef8732fd" providerId="LiveId" clId="{AD29798A-BFE7-44EF-A4B5-B80A9274CC42}" dt="2020-01-25T13:39:39.851" v="12532" actId="20577"/>
          <ac:spMkLst>
            <pc:docMk/>
            <pc:sldMk cId="3822466600" sldId="318"/>
            <ac:spMk id="134" creationId="{933D2502-E0E6-4FE1-B2DC-AF2837795A38}"/>
          </ac:spMkLst>
        </pc:spChg>
        <pc:grpChg chg="add mod">
          <ac:chgData name="김 승빈" userId="352d81a3ef8732fd" providerId="LiveId" clId="{AD29798A-BFE7-44EF-A4B5-B80A9274CC42}" dt="2020-01-25T13:39:50.205" v="12533" actId="1076"/>
          <ac:grpSpMkLst>
            <pc:docMk/>
            <pc:sldMk cId="3822466600" sldId="318"/>
            <ac:grpSpMk id="2" creationId="{C8DC659F-2F2B-4185-95FC-30C6BE441376}"/>
          </ac:grpSpMkLst>
        </pc:grpChg>
        <pc:grpChg chg="add mod">
          <ac:chgData name="김 승빈" userId="352d81a3ef8732fd" providerId="LiveId" clId="{AD29798A-BFE7-44EF-A4B5-B80A9274CC42}" dt="2020-01-25T13:41:38.699" v="12546" actId="164"/>
          <ac:grpSpMkLst>
            <pc:docMk/>
            <pc:sldMk cId="3822466600" sldId="318"/>
            <ac:grpSpMk id="8" creationId="{4438F8D0-A4E9-458E-96B9-BA05AE9E4FE7}"/>
          </ac:grpSpMkLst>
        </pc:grpChg>
        <pc:grpChg chg="add mod">
          <ac:chgData name="김 승빈" userId="352d81a3ef8732fd" providerId="LiveId" clId="{AD29798A-BFE7-44EF-A4B5-B80A9274CC42}" dt="2020-01-25T13:39:50.205" v="12533" actId="1076"/>
          <ac:grpSpMkLst>
            <pc:docMk/>
            <pc:sldMk cId="3822466600" sldId="318"/>
            <ac:grpSpMk id="17" creationId="{4AB02627-A79E-47C7-B2B3-C362DD766AB1}"/>
          </ac:grpSpMkLst>
        </pc:grpChg>
        <pc:grpChg chg="mod">
          <ac:chgData name="김 승빈" userId="352d81a3ef8732fd" providerId="LiveId" clId="{AD29798A-BFE7-44EF-A4B5-B80A9274CC42}" dt="2020-01-25T13:35:33.727" v="12485" actId="164"/>
          <ac:grpSpMkLst>
            <pc:docMk/>
            <pc:sldMk cId="3822466600" sldId="318"/>
            <ac:grpSpMk id="33" creationId="{74E2D9C6-AD06-45EC-9EE0-B6A4CE6AB80B}"/>
          </ac:grpSpMkLst>
        </pc:grpChg>
        <pc:grpChg chg="mod">
          <ac:chgData name="김 승빈" userId="352d81a3ef8732fd" providerId="LiveId" clId="{AD29798A-BFE7-44EF-A4B5-B80A9274CC42}" dt="2020-01-25T13:35:33.727" v="12485" actId="164"/>
          <ac:grpSpMkLst>
            <pc:docMk/>
            <pc:sldMk cId="3822466600" sldId="318"/>
            <ac:grpSpMk id="37" creationId="{E1941B45-82B6-4CE2-AB56-39BE13358932}"/>
          </ac:grpSpMkLst>
        </pc:grpChg>
        <pc:grpChg chg="mod">
          <ac:chgData name="김 승빈" userId="352d81a3ef8732fd" providerId="LiveId" clId="{AD29798A-BFE7-44EF-A4B5-B80A9274CC42}" dt="2020-01-25T13:35:33.727" v="12485" actId="164"/>
          <ac:grpSpMkLst>
            <pc:docMk/>
            <pc:sldMk cId="3822466600" sldId="318"/>
            <ac:grpSpMk id="38" creationId="{C9C54A20-153C-4A2B-9320-932BC1B4D278}"/>
          </ac:grpSpMkLst>
        </pc:grpChg>
        <pc:grpChg chg="mod">
          <ac:chgData name="김 승빈" userId="352d81a3ef8732fd" providerId="LiveId" clId="{AD29798A-BFE7-44EF-A4B5-B80A9274CC42}" dt="2020-01-25T13:35:33.727" v="12485" actId="164"/>
          <ac:grpSpMkLst>
            <pc:docMk/>
            <pc:sldMk cId="3822466600" sldId="318"/>
            <ac:grpSpMk id="39" creationId="{F6CACFE9-F320-46DB-A56C-155EB873A88D}"/>
          </ac:grpSpMkLst>
        </pc:grpChg>
        <pc:grpChg chg="del">
          <ac:chgData name="김 승빈" userId="352d81a3ef8732fd" providerId="LiveId" clId="{AD29798A-BFE7-44EF-A4B5-B80A9274CC42}" dt="2020-01-25T13:35:10.472" v="12483" actId="478"/>
          <ac:grpSpMkLst>
            <pc:docMk/>
            <pc:sldMk cId="3822466600" sldId="318"/>
            <ac:grpSpMk id="48" creationId="{940203E2-4659-4A58-A59D-E7529E307149}"/>
          </ac:grpSpMkLst>
        </pc:grpChg>
        <pc:grpChg chg="mod">
          <ac:chgData name="김 승빈" userId="352d81a3ef8732fd" providerId="LiveId" clId="{AD29798A-BFE7-44EF-A4B5-B80A9274CC42}" dt="2020-01-25T13:35:33.727" v="12485" actId="164"/>
          <ac:grpSpMkLst>
            <pc:docMk/>
            <pc:sldMk cId="3822466600" sldId="318"/>
            <ac:grpSpMk id="51" creationId="{FA972C6B-374E-4694-A1E0-AF229C94B271}"/>
          </ac:grpSpMkLst>
        </pc:grpChg>
        <pc:grpChg chg="del mod">
          <ac:chgData name="김 승빈" userId="352d81a3ef8732fd" providerId="LiveId" clId="{AD29798A-BFE7-44EF-A4B5-B80A9274CC42}" dt="2020-01-25T13:39:12.995" v="12511" actId="478"/>
          <ac:grpSpMkLst>
            <pc:docMk/>
            <pc:sldMk cId="3822466600" sldId="318"/>
            <ac:grpSpMk id="58" creationId="{26BCF4EF-16AF-443D-A823-CC0D66F64A99}"/>
          </ac:grpSpMkLst>
        </pc:grpChg>
        <pc:grpChg chg="mod">
          <ac:chgData name="김 승빈" userId="352d81a3ef8732fd" providerId="LiveId" clId="{AD29798A-BFE7-44EF-A4B5-B80A9274CC42}" dt="2020-01-25T13:35:33.727" v="12485" actId="164"/>
          <ac:grpSpMkLst>
            <pc:docMk/>
            <pc:sldMk cId="3822466600" sldId="318"/>
            <ac:grpSpMk id="61" creationId="{11133DC0-0234-40E9-84D6-69710DFC6671}"/>
          </ac:grpSpMkLst>
        </pc:grpChg>
        <pc:grpChg chg="del">
          <ac:chgData name="김 승빈" userId="352d81a3ef8732fd" providerId="LiveId" clId="{AD29798A-BFE7-44EF-A4B5-B80A9274CC42}" dt="2020-01-25T13:35:07.611" v="12482" actId="478"/>
          <ac:grpSpMkLst>
            <pc:docMk/>
            <pc:sldMk cId="3822466600" sldId="318"/>
            <ac:grpSpMk id="69" creationId="{010ABE34-3F21-418C-AD0B-635816F7520C}"/>
          </ac:grpSpMkLst>
        </pc:grpChg>
        <pc:grpChg chg="add del mod">
          <ac:chgData name="김 승빈" userId="352d81a3ef8732fd" providerId="LiveId" clId="{AD29798A-BFE7-44EF-A4B5-B80A9274CC42}" dt="2020-01-25T13:37:47.216" v="12503" actId="165"/>
          <ac:grpSpMkLst>
            <pc:docMk/>
            <pc:sldMk cId="3822466600" sldId="318"/>
            <ac:grpSpMk id="74" creationId="{32B65802-0744-403A-BD65-FCD7BB0FFF11}"/>
          </ac:grpSpMkLst>
        </pc:grpChg>
        <pc:grpChg chg="mod topLvl">
          <ac:chgData name="김 승빈" userId="352d81a3ef8732fd" providerId="LiveId" clId="{AD29798A-BFE7-44EF-A4B5-B80A9274CC42}" dt="2020-01-25T13:37:54.131" v="12504" actId="164"/>
          <ac:grpSpMkLst>
            <pc:docMk/>
            <pc:sldMk cId="3822466600" sldId="318"/>
            <ac:grpSpMk id="75" creationId="{BC1B3AA8-52EB-4970-9AC1-7305CE846455}"/>
          </ac:grpSpMkLst>
        </pc:grpChg>
        <pc:grpChg chg="mod topLvl">
          <ac:chgData name="김 승빈" userId="352d81a3ef8732fd" providerId="LiveId" clId="{AD29798A-BFE7-44EF-A4B5-B80A9274CC42}" dt="2020-01-25T13:37:54.131" v="12504" actId="164"/>
          <ac:grpSpMkLst>
            <pc:docMk/>
            <pc:sldMk cId="3822466600" sldId="318"/>
            <ac:grpSpMk id="76" creationId="{91BF628D-C99F-4874-B46A-C2B0DA8CDAD1}"/>
          </ac:grpSpMkLst>
        </pc:grpChg>
        <pc:grpChg chg="mod topLvl">
          <ac:chgData name="김 승빈" userId="352d81a3ef8732fd" providerId="LiveId" clId="{AD29798A-BFE7-44EF-A4B5-B80A9274CC42}" dt="2020-01-25T13:37:54.131" v="12504" actId="164"/>
          <ac:grpSpMkLst>
            <pc:docMk/>
            <pc:sldMk cId="3822466600" sldId="318"/>
            <ac:grpSpMk id="77" creationId="{6E24E791-6A11-4D62-960D-25D91A3C8797}"/>
          </ac:grpSpMkLst>
        </pc:grpChg>
        <pc:grpChg chg="mod topLvl">
          <ac:chgData name="김 승빈" userId="352d81a3ef8732fd" providerId="LiveId" clId="{AD29798A-BFE7-44EF-A4B5-B80A9274CC42}" dt="2020-01-25T13:37:54.131" v="12504" actId="164"/>
          <ac:grpSpMkLst>
            <pc:docMk/>
            <pc:sldMk cId="3822466600" sldId="318"/>
            <ac:grpSpMk id="78" creationId="{A159C2CB-A69B-4C7F-B934-E040630937BE}"/>
          </ac:grpSpMkLst>
        </pc:grpChg>
        <pc:grpChg chg="mod topLvl">
          <ac:chgData name="김 승빈" userId="352d81a3ef8732fd" providerId="LiveId" clId="{AD29798A-BFE7-44EF-A4B5-B80A9274CC42}" dt="2020-01-25T13:37:54.131" v="12504" actId="164"/>
          <ac:grpSpMkLst>
            <pc:docMk/>
            <pc:sldMk cId="3822466600" sldId="318"/>
            <ac:grpSpMk id="79" creationId="{468C50FA-7DA5-42E6-AF46-844256858AF3}"/>
          </ac:grpSpMkLst>
        </pc:grpChg>
        <pc:grpChg chg="del mod topLvl">
          <ac:chgData name="김 승빈" userId="352d81a3ef8732fd" providerId="LiveId" clId="{AD29798A-BFE7-44EF-A4B5-B80A9274CC42}" dt="2020-01-25T13:39:15.826" v="12513" actId="478"/>
          <ac:grpSpMkLst>
            <pc:docMk/>
            <pc:sldMk cId="3822466600" sldId="318"/>
            <ac:grpSpMk id="80" creationId="{AC92CF3C-DDBB-4FF9-B09A-A76DB84B9996}"/>
          </ac:grpSpMkLst>
        </pc:grpChg>
        <pc:grpChg chg="mod topLvl">
          <ac:chgData name="김 승빈" userId="352d81a3ef8732fd" providerId="LiveId" clId="{AD29798A-BFE7-44EF-A4B5-B80A9274CC42}" dt="2020-01-25T13:37:54.131" v="12504" actId="164"/>
          <ac:grpSpMkLst>
            <pc:docMk/>
            <pc:sldMk cId="3822466600" sldId="318"/>
            <ac:grpSpMk id="81" creationId="{8EC0C42E-C3A6-4AC3-A495-D9A0C9FEA174}"/>
          </ac:grpSpMkLst>
        </pc:grpChg>
        <pc:grpChg chg="del mod">
          <ac:chgData name="김 승빈" userId="352d81a3ef8732fd" providerId="LiveId" clId="{AD29798A-BFE7-44EF-A4B5-B80A9274CC42}" dt="2020-01-25T13:35:54.466" v="12489" actId="478"/>
          <ac:grpSpMkLst>
            <pc:docMk/>
            <pc:sldMk cId="3822466600" sldId="318"/>
            <ac:grpSpMk id="89" creationId="{51083CB2-E851-4893-B76B-B83F292AFB2C}"/>
          </ac:grpSpMkLst>
        </pc:grpChg>
        <pc:grpChg chg="add mod">
          <ac:chgData name="김 승빈" userId="352d81a3ef8732fd" providerId="LiveId" clId="{AD29798A-BFE7-44EF-A4B5-B80A9274CC42}" dt="2020-01-25T13:37:41.544" v="12502" actId="571"/>
          <ac:grpSpMkLst>
            <pc:docMk/>
            <pc:sldMk cId="3822466600" sldId="318"/>
            <ac:grpSpMk id="98" creationId="{D742CFF4-8AC1-490C-B598-208B8DA6B156}"/>
          </ac:grpSpMkLst>
        </pc:grpChg>
        <pc:grpChg chg="mod">
          <ac:chgData name="김 승빈" userId="352d81a3ef8732fd" providerId="LiveId" clId="{AD29798A-BFE7-44EF-A4B5-B80A9274CC42}" dt="2020-01-25T13:37:41.544" v="12502" actId="571"/>
          <ac:grpSpMkLst>
            <pc:docMk/>
            <pc:sldMk cId="3822466600" sldId="318"/>
            <ac:grpSpMk id="99" creationId="{17666CAC-CA18-4E9E-BD9F-25DFA623C5A4}"/>
          </ac:grpSpMkLst>
        </pc:grpChg>
        <pc:grpChg chg="mod">
          <ac:chgData name="김 승빈" userId="352d81a3ef8732fd" providerId="LiveId" clId="{AD29798A-BFE7-44EF-A4B5-B80A9274CC42}" dt="2020-01-25T13:37:41.544" v="12502" actId="571"/>
          <ac:grpSpMkLst>
            <pc:docMk/>
            <pc:sldMk cId="3822466600" sldId="318"/>
            <ac:grpSpMk id="100" creationId="{6F3CA501-8166-4869-8129-50D7F1BAB9D2}"/>
          </ac:grpSpMkLst>
        </pc:grpChg>
        <pc:grpChg chg="mod">
          <ac:chgData name="김 승빈" userId="352d81a3ef8732fd" providerId="LiveId" clId="{AD29798A-BFE7-44EF-A4B5-B80A9274CC42}" dt="2020-01-25T13:37:41.544" v="12502" actId="571"/>
          <ac:grpSpMkLst>
            <pc:docMk/>
            <pc:sldMk cId="3822466600" sldId="318"/>
            <ac:grpSpMk id="101" creationId="{9183DD1E-E651-4653-8053-67D39D4E7495}"/>
          </ac:grpSpMkLst>
        </pc:grpChg>
        <pc:grpChg chg="mod">
          <ac:chgData name="김 승빈" userId="352d81a3ef8732fd" providerId="LiveId" clId="{AD29798A-BFE7-44EF-A4B5-B80A9274CC42}" dt="2020-01-25T13:37:41.544" v="12502" actId="571"/>
          <ac:grpSpMkLst>
            <pc:docMk/>
            <pc:sldMk cId="3822466600" sldId="318"/>
            <ac:grpSpMk id="102" creationId="{6DC108ED-D70A-49F7-AD3E-2D934C0D2C00}"/>
          </ac:grpSpMkLst>
        </pc:grpChg>
        <pc:grpChg chg="mod">
          <ac:chgData name="김 승빈" userId="352d81a3ef8732fd" providerId="LiveId" clId="{AD29798A-BFE7-44EF-A4B5-B80A9274CC42}" dt="2020-01-25T13:37:41.544" v="12502" actId="571"/>
          <ac:grpSpMkLst>
            <pc:docMk/>
            <pc:sldMk cId="3822466600" sldId="318"/>
            <ac:grpSpMk id="103" creationId="{DDDAA224-65F5-4B01-BBD6-9ED1F84F1F7D}"/>
          </ac:grpSpMkLst>
        </pc:grpChg>
        <pc:grpChg chg="mod">
          <ac:chgData name="김 승빈" userId="352d81a3ef8732fd" providerId="LiveId" clId="{AD29798A-BFE7-44EF-A4B5-B80A9274CC42}" dt="2020-01-25T13:37:41.544" v="12502" actId="571"/>
          <ac:grpSpMkLst>
            <pc:docMk/>
            <pc:sldMk cId="3822466600" sldId="318"/>
            <ac:grpSpMk id="104" creationId="{16AB1CE2-1A7B-4E61-B718-5F58B6C93F8B}"/>
          </ac:grpSpMkLst>
        </pc:grpChg>
        <pc:grpChg chg="mod">
          <ac:chgData name="김 승빈" userId="352d81a3ef8732fd" providerId="LiveId" clId="{AD29798A-BFE7-44EF-A4B5-B80A9274CC42}" dt="2020-01-25T13:37:41.544" v="12502" actId="571"/>
          <ac:grpSpMkLst>
            <pc:docMk/>
            <pc:sldMk cId="3822466600" sldId="318"/>
            <ac:grpSpMk id="105" creationId="{2D904391-2867-47CD-93FD-5ED29748AA7C}"/>
          </ac:grpSpMkLst>
        </pc:grpChg>
        <pc:grpChg chg="add mod">
          <ac:chgData name="김 승빈" userId="352d81a3ef8732fd" providerId="LiveId" clId="{AD29798A-BFE7-44EF-A4B5-B80A9274CC42}" dt="2020-01-25T13:41:38.699" v="12546" actId="164"/>
          <ac:grpSpMkLst>
            <pc:docMk/>
            <pc:sldMk cId="3822466600" sldId="318"/>
            <ac:grpSpMk id="120" creationId="{B87C5943-DD2C-4B36-8AD7-58ABBBE2114F}"/>
          </ac:grpSpMkLst>
        </pc:grpChg>
        <pc:grpChg chg="mod">
          <ac:chgData name="김 승빈" userId="352d81a3ef8732fd" providerId="LiveId" clId="{AD29798A-BFE7-44EF-A4B5-B80A9274CC42}" dt="2020-01-25T13:37:57.359" v="12505" actId="571"/>
          <ac:grpSpMkLst>
            <pc:docMk/>
            <pc:sldMk cId="3822466600" sldId="318"/>
            <ac:grpSpMk id="121" creationId="{CE0A3E8F-34F9-4835-B1B6-4FB31D1A764C}"/>
          </ac:grpSpMkLst>
        </pc:grpChg>
        <pc:grpChg chg="mod">
          <ac:chgData name="김 승빈" userId="352d81a3ef8732fd" providerId="LiveId" clId="{AD29798A-BFE7-44EF-A4B5-B80A9274CC42}" dt="2020-01-25T13:37:57.359" v="12505" actId="571"/>
          <ac:grpSpMkLst>
            <pc:docMk/>
            <pc:sldMk cId="3822466600" sldId="318"/>
            <ac:grpSpMk id="122" creationId="{65CE4B5D-40A4-48E6-B6F9-DACA57904A04}"/>
          </ac:grpSpMkLst>
        </pc:grpChg>
        <pc:grpChg chg="mod">
          <ac:chgData name="김 승빈" userId="352d81a3ef8732fd" providerId="LiveId" clId="{AD29798A-BFE7-44EF-A4B5-B80A9274CC42}" dt="2020-01-25T13:37:57.359" v="12505" actId="571"/>
          <ac:grpSpMkLst>
            <pc:docMk/>
            <pc:sldMk cId="3822466600" sldId="318"/>
            <ac:grpSpMk id="123" creationId="{7A78CEAD-1809-46E0-9F34-C30D50BF577B}"/>
          </ac:grpSpMkLst>
        </pc:grpChg>
        <pc:grpChg chg="mod">
          <ac:chgData name="김 승빈" userId="352d81a3ef8732fd" providerId="LiveId" clId="{AD29798A-BFE7-44EF-A4B5-B80A9274CC42}" dt="2020-01-25T13:37:57.359" v="12505" actId="571"/>
          <ac:grpSpMkLst>
            <pc:docMk/>
            <pc:sldMk cId="3822466600" sldId="318"/>
            <ac:grpSpMk id="124" creationId="{6D218921-8DD9-44B9-A673-16EE24674F59}"/>
          </ac:grpSpMkLst>
        </pc:grpChg>
        <pc:grpChg chg="mod">
          <ac:chgData name="김 승빈" userId="352d81a3ef8732fd" providerId="LiveId" clId="{AD29798A-BFE7-44EF-A4B5-B80A9274CC42}" dt="2020-01-25T13:37:57.359" v="12505" actId="571"/>
          <ac:grpSpMkLst>
            <pc:docMk/>
            <pc:sldMk cId="3822466600" sldId="318"/>
            <ac:grpSpMk id="125" creationId="{74F244F7-7C69-45D3-B4F0-37DA4A35B7FB}"/>
          </ac:grpSpMkLst>
        </pc:grpChg>
        <pc:grpChg chg="del mod">
          <ac:chgData name="김 승빈" userId="352d81a3ef8732fd" providerId="LiveId" clId="{AD29798A-BFE7-44EF-A4B5-B80A9274CC42}" dt="2020-01-25T13:39:20.412" v="12516" actId="478"/>
          <ac:grpSpMkLst>
            <pc:docMk/>
            <pc:sldMk cId="3822466600" sldId="318"/>
            <ac:grpSpMk id="126" creationId="{062E44FF-3BFE-4CE1-AB33-9A94FBCFF5AD}"/>
          </ac:grpSpMkLst>
        </pc:grpChg>
        <pc:grpChg chg="mod">
          <ac:chgData name="김 승빈" userId="352d81a3ef8732fd" providerId="LiveId" clId="{AD29798A-BFE7-44EF-A4B5-B80A9274CC42}" dt="2020-01-25T13:37:57.359" v="12505" actId="571"/>
          <ac:grpSpMkLst>
            <pc:docMk/>
            <pc:sldMk cId="3822466600" sldId="318"/>
            <ac:grpSpMk id="127" creationId="{6CD8F94A-EE8B-4E7A-A6CC-5C850C1F091D}"/>
          </ac:grpSpMkLst>
        </pc:grpChg>
        <pc:cxnChg chg="add mod">
          <ac:chgData name="김 승빈" userId="352d81a3ef8732fd" providerId="LiveId" clId="{AD29798A-BFE7-44EF-A4B5-B80A9274CC42}" dt="2020-01-25T13:37:54.131" v="12504" actId="164"/>
          <ac:cxnSpMkLst>
            <pc:docMk/>
            <pc:sldMk cId="3822466600" sldId="318"/>
            <ac:cxnSpMk id="4" creationId="{5719BC21-8C6B-4B9C-8B00-28F1B87C1E23}"/>
          </ac:cxnSpMkLst>
        </pc:cxnChg>
        <pc:cxnChg chg="del mod">
          <ac:chgData name="김 승빈" userId="352d81a3ef8732fd" providerId="LiveId" clId="{AD29798A-BFE7-44EF-A4B5-B80A9274CC42}" dt="2020-01-25T13:39:14.296" v="12512" actId="478"/>
          <ac:cxnSpMkLst>
            <pc:docMk/>
            <pc:sldMk cId="3822466600" sldId="318"/>
            <ac:cxnSpMk id="60" creationId="{3E14734F-7CC8-48F4-8A81-335CFFA08586}"/>
          </ac:cxnSpMkLst>
        </pc:cxnChg>
        <pc:cxnChg chg="mod">
          <ac:chgData name="김 승빈" userId="352d81a3ef8732fd" providerId="LiveId" clId="{AD29798A-BFE7-44EF-A4B5-B80A9274CC42}" dt="2020-01-25T13:35:10.472" v="12483" actId="478"/>
          <ac:cxnSpMkLst>
            <pc:docMk/>
            <pc:sldMk cId="3822466600" sldId="318"/>
            <ac:cxnSpMk id="62" creationId="{03F41B8A-8E8E-45A9-9D07-FAE130D6F644}"/>
          </ac:cxnSpMkLst>
        </pc:cxnChg>
        <pc:cxnChg chg="mod">
          <ac:chgData name="김 승빈" userId="352d81a3ef8732fd" providerId="LiveId" clId="{AD29798A-BFE7-44EF-A4B5-B80A9274CC42}" dt="2020-01-25T13:35:10.472" v="12483" actId="478"/>
          <ac:cxnSpMkLst>
            <pc:docMk/>
            <pc:sldMk cId="3822466600" sldId="318"/>
            <ac:cxnSpMk id="64" creationId="{79E2984E-1549-4503-9134-3FD487D5CC58}"/>
          </ac:cxnSpMkLst>
        </pc:cxnChg>
        <pc:cxnChg chg="mod">
          <ac:chgData name="김 승빈" userId="352d81a3ef8732fd" providerId="LiveId" clId="{AD29798A-BFE7-44EF-A4B5-B80A9274CC42}" dt="2020-01-25T13:35:07.611" v="12482" actId="478"/>
          <ac:cxnSpMkLst>
            <pc:docMk/>
            <pc:sldMk cId="3822466600" sldId="318"/>
            <ac:cxnSpMk id="73" creationId="{C8D6386D-8C3D-44C9-AC2D-F80E76294C5E}"/>
          </ac:cxnSpMkLst>
        </pc:cxnChg>
        <pc:cxnChg chg="del mod">
          <ac:chgData name="김 승빈" userId="352d81a3ef8732fd" providerId="LiveId" clId="{AD29798A-BFE7-44EF-A4B5-B80A9274CC42}" dt="2020-01-25T13:39:16.937" v="12515" actId="478"/>
          <ac:cxnSpMkLst>
            <pc:docMk/>
            <pc:sldMk cId="3822466600" sldId="318"/>
            <ac:cxnSpMk id="85" creationId="{CE983646-E7A9-4BAD-AE05-A9775FBEC438}"/>
          </ac:cxnSpMkLst>
        </pc:cxnChg>
        <pc:cxnChg chg="del mod">
          <ac:chgData name="김 승빈" userId="352d81a3ef8732fd" providerId="LiveId" clId="{AD29798A-BFE7-44EF-A4B5-B80A9274CC42}" dt="2020-01-25T13:35:54.466" v="12489" actId="478"/>
          <ac:cxnSpMkLst>
            <pc:docMk/>
            <pc:sldMk cId="3822466600" sldId="318"/>
            <ac:cxnSpMk id="91" creationId="{C7CA924F-7804-4F04-B282-AE36E40EA61D}"/>
          </ac:cxnSpMkLst>
        </pc:cxnChg>
        <pc:cxnChg chg="del mod">
          <ac:chgData name="김 승빈" userId="352d81a3ef8732fd" providerId="LiveId" clId="{AD29798A-BFE7-44EF-A4B5-B80A9274CC42}" dt="2020-01-25T13:39:20.412" v="12516" actId="478"/>
          <ac:cxnSpMkLst>
            <pc:docMk/>
            <pc:sldMk cId="3822466600" sldId="318"/>
            <ac:cxnSpMk id="132" creationId="{44CA7957-5622-40AE-8CD0-EDBDCA7D7042}"/>
          </ac:cxnSpMkLst>
        </pc:cxnChg>
      </pc:sldChg>
      <pc:sldChg chg="addSp delSp modSp add ord modNotesTx">
        <pc:chgData name="김 승빈" userId="352d81a3ef8732fd" providerId="LiveId" clId="{AD29798A-BFE7-44EF-A4B5-B80A9274CC42}" dt="2020-01-25T14:00:22.036" v="13908" actId="20577"/>
        <pc:sldMkLst>
          <pc:docMk/>
          <pc:sldMk cId="2171899159" sldId="319"/>
        </pc:sldMkLst>
        <pc:spChg chg="mod">
          <ac:chgData name="김 승빈" userId="352d81a3ef8732fd" providerId="LiveId" clId="{AD29798A-BFE7-44EF-A4B5-B80A9274CC42}" dt="2020-01-25T13:47:16.966" v="12964"/>
          <ac:spMkLst>
            <pc:docMk/>
            <pc:sldMk cId="2171899159" sldId="319"/>
            <ac:spMk id="74" creationId="{4819733A-8BF7-4838-88F9-C2C003550F3C}"/>
          </ac:spMkLst>
        </pc:spChg>
        <pc:picChg chg="del">
          <ac:chgData name="김 승빈" userId="352d81a3ef8732fd" providerId="LiveId" clId="{AD29798A-BFE7-44EF-A4B5-B80A9274CC42}" dt="2020-01-25T13:46:08.974" v="12900" actId="478"/>
          <ac:picMkLst>
            <pc:docMk/>
            <pc:sldMk cId="2171899159" sldId="319"/>
            <ac:picMk id="3" creationId="{A0F37AEC-42BF-413D-87E0-981B0085D84B}"/>
          </ac:picMkLst>
        </pc:picChg>
        <pc:picChg chg="add mod">
          <ac:chgData name="김 승빈" userId="352d81a3ef8732fd" providerId="LiveId" clId="{AD29798A-BFE7-44EF-A4B5-B80A9274CC42}" dt="2020-01-25T13:46:40.334" v="12906" actId="1076"/>
          <ac:picMkLst>
            <pc:docMk/>
            <pc:sldMk cId="2171899159" sldId="319"/>
            <ac:picMk id="4" creationId="{A655E348-DB6C-45D2-9A67-529A413EE0C8}"/>
          </ac:picMkLst>
        </pc:picChg>
      </pc:sldChg>
      <pc:sldChg chg="addSp delSp modSp add modAnim modNotesTx">
        <pc:chgData name="김 승빈" userId="352d81a3ef8732fd" providerId="LiveId" clId="{AD29798A-BFE7-44EF-A4B5-B80A9274CC42}" dt="2020-01-25T14:08:10.984" v="14449" actId="20577"/>
        <pc:sldMkLst>
          <pc:docMk/>
          <pc:sldMk cId="1541909247" sldId="320"/>
        </pc:sldMkLst>
        <pc:spChg chg="mod">
          <ac:chgData name="김 승빈" userId="352d81a3ef8732fd" providerId="LiveId" clId="{AD29798A-BFE7-44EF-A4B5-B80A9274CC42}" dt="2020-01-25T13:56:58.434" v="13702" actId="207"/>
          <ac:spMkLst>
            <pc:docMk/>
            <pc:sldMk cId="1541909247" sldId="320"/>
            <ac:spMk id="64" creationId="{03B841D7-A87F-4DFB-A138-1E66728368F7}"/>
          </ac:spMkLst>
        </pc:spChg>
        <pc:spChg chg="mod">
          <ac:chgData name="김 승빈" userId="352d81a3ef8732fd" providerId="LiveId" clId="{AD29798A-BFE7-44EF-A4B5-B80A9274CC42}" dt="2020-01-25T13:55:49.776" v="13693" actId="207"/>
          <ac:spMkLst>
            <pc:docMk/>
            <pc:sldMk cId="1541909247" sldId="320"/>
            <ac:spMk id="67" creationId="{F2A35794-5429-42B8-B937-96611A12683A}"/>
          </ac:spMkLst>
        </pc:spChg>
        <pc:spChg chg="add mod">
          <ac:chgData name="김 승빈" userId="352d81a3ef8732fd" providerId="LiveId" clId="{AD29798A-BFE7-44EF-A4B5-B80A9274CC42}" dt="2020-01-25T13:57:30.508" v="13706" actId="164"/>
          <ac:spMkLst>
            <pc:docMk/>
            <pc:sldMk cId="1541909247" sldId="320"/>
            <ac:spMk id="107" creationId="{D912402B-1A8D-41E4-80E6-9659D535F8FC}"/>
          </ac:spMkLst>
        </pc:spChg>
        <pc:spChg chg="add mod">
          <ac:chgData name="김 승빈" userId="352d81a3ef8732fd" providerId="LiveId" clId="{AD29798A-BFE7-44EF-A4B5-B80A9274CC42}" dt="2020-01-25T13:57:30.508" v="13706" actId="164"/>
          <ac:spMkLst>
            <pc:docMk/>
            <pc:sldMk cId="1541909247" sldId="320"/>
            <ac:spMk id="108" creationId="{99B50429-E25B-458C-B3AF-F104309F6E9D}"/>
          </ac:spMkLst>
        </pc:spChg>
        <pc:grpChg chg="mod">
          <ac:chgData name="김 승빈" userId="352d81a3ef8732fd" providerId="LiveId" clId="{AD29798A-BFE7-44EF-A4B5-B80A9274CC42}" dt="2020-01-25T13:56:29.455" v="13698" actId="164"/>
          <ac:grpSpMkLst>
            <pc:docMk/>
            <pc:sldMk cId="1541909247" sldId="320"/>
            <ac:grpSpMk id="2" creationId="{E510AF6A-2BF9-439A-BFB2-EF960F548D60}"/>
          </ac:grpSpMkLst>
        </pc:grpChg>
        <pc:grpChg chg="add mod">
          <ac:chgData name="김 승빈" userId="352d81a3ef8732fd" providerId="LiveId" clId="{AD29798A-BFE7-44EF-A4B5-B80A9274CC42}" dt="2020-01-25T13:56:44.564" v="13701" actId="1076"/>
          <ac:grpSpMkLst>
            <pc:docMk/>
            <pc:sldMk cId="1541909247" sldId="320"/>
            <ac:grpSpMk id="8" creationId="{AA4C6D02-E0D4-4D2B-8188-98EE78C75FCE}"/>
          </ac:grpSpMkLst>
        </pc:grpChg>
        <pc:grpChg chg="add mod">
          <ac:chgData name="김 승빈" userId="352d81a3ef8732fd" providerId="LiveId" clId="{AD29798A-BFE7-44EF-A4B5-B80A9274CC42}" dt="2020-01-25T13:57:44.986" v="13709" actId="164"/>
          <ac:grpSpMkLst>
            <pc:docMk/>
            <pc:sldMk cId="1541909247" sldId="320"/>
            <ac:grpSpMk id="9" creationId="{4B307CB9-16C4-499F-BEA8-59A299353CC8}"/>
          </ac:grpSpMkLst>
        </pc:grpChg>
        <pc:grpChg chg="add mod">
          <ac:chgData name="김 승빈" userId="352d81a3ef8732fd" providerId="LiveId" clId="{AD29798A-BFE7-44EF-A4B5-B80A9274CC42}" dt="2020-01-25T13:57:44.986" v="13709" actId="164"/>
          <ac:grpSpMkLst>
            <pc:docMk/>
            <pc:sldMk cId="1541909247" sldId="320"/>
            <ac:grpSpMk id="10" creationId="{ADFFEE32-2A4B-4B7C-93AB-CF6DBEBCFAE1}"/>
          </ac:grpSpMkLst>
        </pc:grpChg>
        <pc:grpChg chg="add mod">
          <ac:chgData name="김 승빈" userId="352d81a3ef8732fd" providerId="LiveId" clId="{AD29798A-BFE7-44EF-A4B5-B80A9274CC42}" dt="2020-01-25T13:57:44.986" v="13709" actId="164"/>
          <ac:grpSpMkLst>
            <pc:docMk/>
            <pc:sldMk cId="1541909247" sldId="320"/>
            <ac:grpSpMk id="49" creationId="{A5608CE9-41C7-48AC-A215-E682E6239FDB}"/>
          </ac:grpSpMkLst>
        </pc:grpChg>
        <pc:grpChg chg="mod">
          <ac:chgData name="김 승빈" userId="352d81a3ef8732fd" providerId="LiveId" clId="{AD29798A-BFE7-44EF-A4B5-B80A9274CC42}" dt="2020-01-25T13:56:39.323" v="13700" actId="571"/>
          <ac:grpSpMkLst>
            <pc:docMk/>
            <pc:sldMk cId="1541909247" sldId="320"/>
            <ac:grpSpMk id="50" creationId="{C10ECD43-8184-4DE9-B0FE-DC34BF109305}"/>
          </ac:grpSpMkLst>
        </pc:grpChg>
        <pc:grpChg chg="mod">
          <ac:chgData name="김 승빈" userId="352d81a3ef8732fd" providerId="LiveId" clId="{AD29798A-BFE7-44EF-A4B5-B80A9274CC42}" dt="2020-01-25T13:56:39.323" v="13700" actId="571"/>
          <ac:grpSpMkLst>
            <pc:docMk/>
            <pc:sldMk cId="1541909247" sldId="320"/>
            <ac:grpSpMk id="55" creationId="{2F60EFFA-3D6A-4CB4-87EF-ED5DBE617905}"/>
          </ac:grpSpMkLst>
        </pc:grpChg>
        <pc:grpChg chg="mod">
          <ac:chgData name="김 승빈" userId="352d81a3ef8732fd" providerId="LiveId" clId="{AD29798A-BFE7-44EF-A4B5-B80A9274CC42}" dt="2020-01-25T13:56:39.323" v="13700" actId="571"/>
          <ac:grpSpMkLst>
            <pc:docMk/>
            <pc:sldMk cId="1541909247" sldId="320"/>
            <ac:grpSpMk id="56" creationId="{74C12CC9-4DF4-4568-B717-DAFE636C9112}"/>
          </ac:grpSpMkLst>
        </pc:grpChg>
        <pc:grpChg chg="mod">
          <ac:chgData name="김 승빈" userId="352d81a3ef8732fd" providerId="LiveId" clId="{AD29798A-BFE7-44EF-A4B5-B80A9274CC42}" dt="2020-01-25T13:56:39.323" v="13700" actId="571"/>
          <ac:grpSpMkLst>
            <pc:docMk/>
            <pc:sldMk cId="1541909247" sldId="320"/>
            <ac:grpSpMk id="57" creationId="{B26F2FB4-F4EA-4D6B-AF7D-FD0933CC34CF}"/>
          </ac:grpSpMkLst>
        </pc:grpChg>
        <pc:grpChg chg="del">
          <ac:chgData name="김 승빈" userId="352d81a3ef8732fd" providerId="LiveId" clId="{AD29798A-BFE7-44EF-A4B5-B80A9274CC42}" dt="2020-01-25T13:55:42.691" v="13691" actId="478"/>
          <ac:grpSpMkLst>
            <pc:docMk/>
            <pc:sldMk cId="1541909247" sldId="320"/>
            <ac:grpSpMk id="61" creationId="{11133DC0-0234-40E9-84D6-69710DFC6671}"/>
          </ac:grpSpMkLst>
        </pc:grpChg>
        <pc:grpChg chg="mod">
          <ac:chgData name="김 승빈" userId="352d81a3ef8732fd" providerId="LiveId" clId="{AD29798A-BFE7-44EF-A4B5-B80A9274CC42}" dt="2020-01-25T13:56:39.323" v="13700" actId="571"/>
          <ac:grpSpMkLst>
            <pc:docMk/>
            <pc:sldMk cId="1541909247" sldId="320"/>
            <ac:grpSpMk id="62" creationId="{97CD33FC-1F18-487B-815A-E1510D53092D}"/>
          </ac:grpSpMkLst>
        </pc:grpChg>
        <pc:grpChg chg="mod">
          <ac:chgData name="김 승빈" userId="352d81a3ef8732fd" providerId="LiveId" clId="{AD29798A-BFE7-44EF-A4B5-B80A9274CC42}" dt="2020-01-25T13:56:39.323" v="13700" actId="571"/>
          <ac:grpSpMkLst>
            <pc:docMk/>
            <pc:sldMk cId="1541909247" sldId="320"/>
            <ac:grpSpMk id="63" creationId="{27076EC5-800C-4AF5-9FC8-3F1BA3405370}"/>
          </ac:grpSpMkLst>
        </pc:grpChg>
        <pc:grpChg chg="mod">
          <ac:chgData name="김 승빈" userId="352d81a3ef8732fd" providerId="LiveId" clId="{AD29798A-BFE7-44EF-A4B5-B80A9274CC42}" dt="2020-01-25T13:56:39.323" v="13700" actId="571"/>
          <ac:grpSpMkLst>
            <pc:docMk/>
            <pc:sldMk cId="1541909247" sldId="320"/>
            <ac:grpSpMk id="65" creationId="{5B109870-79A0-410D-AC42-4A8A893AB231}"/>
          </ac:grpSpMkLst>
        </pc:grpChg>
        <pc:grpChg chg="mod">
          <ac:chgData name="김 승빈" userId="352d81a3ef8732fd" providerId="LiveId" clId="{AD29798A-BFE7-44EF-A4B5-B80A9274CC42}" dt="2020-01-25T13:56:39.323" v="13700" actId="571"/>
          <ac:grpSpMkLst>
            <pc:docMk/>
            <pc:sldMk cId="1541909247" sldId="320"/>
            <ac:grpSpMk id="66" creationId="{241D1252-EAE3-4B57-8EE0-B8563FBF20CA}"/>
          </ac:grpSpMkLst>
        </pc:grpChg>
        <pc:grpChg chg="mod">
          <ac:chgData name="김 승빈" userId="352d81a3ef8732fd" providerId="LiveId" clId="{AD29798A-BFE7-44EF-A4B5-B80A9274CC42}" dt="2020-01-25T13:56:39.323" v="13700" actId="571"/>
          <ac:grpSpMkLst>
            <pc:docMk/>
            <pc:sldMk cId="1541909247" sldId="320"/>
            <ac:grpSpMk id="74" creationId="{E3F419D6-D8C7-43D9-936D-24E17DE49060}"/>
          </ac:grpSpMkLst>
        </pc:grpChg>
        <pc:grpChg chg="mod">
          <ac:chgData name="김 승빈" userId="352d81a3ef8732fd" providerId="LiveId" clId="{AD29798A-BFE7-44EF-A4B5-B80A9274CC42}" dt="2020-01-25T13:56:39.323" v="13700" actId="571"/>
          <ac:grpSpMkLst>
            <pc:docMk/>
            <pc:sldMk cId="1541909247" sldId="320"/>
            <ac:grpSpMk id="75" creationId="{63C0EFF2-F223-4723-860E-626101E59B1C}"/>
          </ac:grpSpMkLst>
        </pc:grpChg>
        <pc:grpChg chg="mod">
          <ac:chgData name="김 승빈" userId="352d81a3ef8732fd" providerId="LiveId" clId="{AD29798A-BFE7-44EF-A4B5-B80A9274CC42}" dt="2020-01-25T13:56:39.323" v="13700" actId="571"/>
          <ac:grpSpMkLst>
            <pc:docMk/>
            <pc:sldMk cId="1541909247" sldId="320"/>
            <ac:grpSpMk id="88" creationId="{E2A2CC8C-DE39-4C19-B986-2785220C8997}"/>
          </ac:grpSpMkLst>
        </pc:grpChg>
        <pc:grpChg chg="mod">
          <ac:chgData name="김 승빈" userId="352d81a3ef8732fd" providerId="LiveId" clId="{AD29798A-BFE7-44EF-A4B5-B80A9274CC42}" dt="2020-01-25T13:56:39.323" v="13700" actId="571"/>
          <ac:grpSpMkLst>
            <pc:docMk/>
            <pc:sldMk cId="1541909247" sldId="320"/>
            <ac:grpSpMk id="91" creationId="{B1AD1119-F935-47AB-95E4-C1C974D2A7C1}"/>
          </ac:grpSpMkLst>
        </pc:grpChg>
        <pc:grpChg chg="mod">
          <ac:chgData name="김 승빈" userId="352d81a3ef8732fd" providerId="LiveId" clId="{AD29798A-BFE7-44EF-A4B5-B80A9274CC42}" dt="2020-01-25T13:56:39.323" v="13700" actId="571"/>
          <ac:grpSpMkLst>
            <pc:docMk/>
            <pc:sldMk cId="1541909247" sldId="320"/>
            <ac:grpSpMk id="92" creationId="{FF9136E8-49ED-4CE4-8EBA-1C407E5B077B}"/>
          </ac:grpSpMkLst>
        </pc:grpChg>
        <pc:grpChg chg="mod">
          <ac:chgData name="김 승빈" userId="352d81a3ef8732fd" providerId="LiveId" clId="{AD29798A-BFE7-44EF-A4B5-B80A9274CC42}" dt="2020-01-25T13:56:39.323" v="13700" actId="571"/>
          <ac:grpSpMkLst>
            <pc:docMk/>
            <pc:sldMk cId="1541909247" sldId="320"/>
            <ac:grpSpMk id="98" creationId="{EEE10C81-72CC-4CE2-8086-1100FE79B19B}"/>
          </ac:grpSpMkLst>
        </pc:grpChg>
        <pc:cxnChg chg="add mod">
          <ac:chgData name="김 승빈" userId="352d81a3ef8732fd" providerId="LiveId" clId="{AD29798A-BFE7-44EF-A4B5-B80A9274CC42}" dt="2020-01-25T13:56:29.455" v="13698" actId="164"/>
          <ac:cxnSpMkLst>
            <pc:docMk/>
            <pc:sldMk cId="1541909247" sldId="320"/>
            <ac:cxnSpMk id="48" creationId="{E55411BB-4A0D-41D3-AD75-3EE59799306C}"/>
          </ac:cxnSpMkLst>
        </pc:cxnChg>
        <pc:cxnChg chg="mod">
          <ac:chgData name="김 승빈" userId="352d81a3ef8732fd" providerId="LiveId" clId="{AD29798A-BFE7-44EF-A4B5-B80A9274CC42}" dt="2020-01-25T13:57:12.989" v="13703" actId="208"/>
          <ac:cxnSpMkLst>
            <pc:docMk/>
            <pc:sldMk cId="1541909247" sldId="320"/>
            <ac:cxnSpMk id="54" creationId="{AEE84577-81BB-4820-9062-2E47896D8A28}"/>
          </ac:cxnSpMkLst>
        </pc:cxnChg>
        <pc:cxnChg chg="del mod">
          <ac:chgData name="김 승빈" userId="352d81a3ef8732fd" providerId="LiveId" clId="{AD29798A-BFE7-44EF-A4B5-B80A9274CC42}" dt="2020-01-25T13:55:42.691" v="13691" actId="478"/>
          <ac:cxnSpMkLst>
            <pc:docMk/>
            <pc:sldMk cId="1541909247" sldId="320"/>
            <ac:cxnSpMk id="68" creationId="{3D95431F-BCEE-47B2-8D72-33074280748D}"/>
          </ac:cxnSpMkLst>
        </pc:cxnChg>
      </pc:sldChg>
      <pc:sldChg chg="addSp delSp modSp add ord modNotesTx">
        <pc:chgData name="김 승빈" userId="352d81a3ef8732fd" providerId="LiveId" clId="{AD29798A-BFE7-44EF-A4B5-B80A9274CC42}" dt="2020-01-25T14:08:22.482" v="14482" actId="20577"/>
        <pc:sldMkLst>
          <pc:docMk/>
          <pc:sldMk cId="2240332341" sldId="321"/>
        </pc:sldMkLst>
        <pc:spChg chg="mod">
          <ac:chgData name="김 승빈" userId="352d81a3ef8732fd" providerId="LiveId" clId="{AD29798A-BFE7-44EF-A4B5-B80A9274CC42}" dt="2020-01-25T14:03:48.021" v="14014"/>
          <ac:spMkLst>
            <pc:docMk/>
            <pc:sldMk cId="2240332341" sldId="321"/>
            <ac:spMk id="74" creationId="{4819733A-8BF7-4838-88F9-C2C003550F3C}"/>
          </ac:spMkLst>
        </pc:spChg>
        <pc:picChg chg="add mod">
          <ac:chgData name="김 승빈" userId="352d81a3ef8732fd" providerId="LiveId" clId="{AD29798A-BFE7-44EF-A4B5-B80A9274CC42}" dt="2020-01-25T14:03:30.929" v="13969" actId="1076"/>
          <ac:picMkLst>
            <pc:docMk/>
            <pc:sldMk cId="2240332341" sldId="321"/>
            <ac:picMk id="3" creationId="{4DE491F8-0190-4216-87B0-267FC10B7185}"/>
          </ac:picMkLst>
        </pc:picChg>
        <pc:picChg chg="del">
          <ac:chgData name="김 승빈" userId="352d81a3ef8732fd" providerId="LiveId" clId="{AD29798A-BFE7-44EF-A4B5-B80A9274CC42}" dt="2020-01-25T14:03:12.905" v="13964" actId="478"/>
          <ac:picMkLst>
            <pc:docMk/>
            <pc:sldMk cId="2240332341" sldId="321"/>
            <ac:picMk id="4" creationId="{A655E348-DB6C-45D2-9A67-529A413EE0C8}"/>
          </ac:picMkLst>
        </pc:picChg>
      </pc:sldChg>
      <pc:sldChg chg="addSp delSp modSp add modNotesTx">
        <pc:chgData name="김 승빈" userId="352d81a3ef8732fd" providerId="LiveId" clId="{AD29798A-BFE7-44EF-A4B5-B80A9274CC42}" dt="2020-01-25T14:13:59.928" v="14905" actId="20577"/>
        <pc:sldMkLst>
          <pc:docMk/>
          <pc:sldMk cId="1980704849" sldId="322"/>
        </pc:sldMkLst>
        <pc:spChg chg="add mod">
          <ac:chgData name="김 승빈" userId="352d81a3ef8732fd" providerId="LiveId" clId="{AD29798A-BFE7-44EF-A4B5-B80A9274CC42}" dt="2020-01-25T14:11:17.478" v="14492" actId="14100"/>
          <ac:spMkLst>
            <pc:docMk/>
            <pc:sldMk cId="1980704849" sldId="322"/>
            <ac:spMk id="10" creationId="{4DA1481C-3E97-42DA-A6F7-BC2DC78EEE58}"/>
          </ac:spMkLst>
        </pc:spChg>
        <pc:spChg chg="mod">
          <ac:chgData name="김 승빈" userId="352d81a3ef8732fd" providerId="LiveId" clId="{AD29798A-BFE7-44EF-A4B5-B80A9274CC42}" dt="2020-01-25T14:12:40.695" v="14675" actId="1076"/>
          <ac:spMkLst>
            <pc:docMk/>
            <pc:sldMk cId="1980704849" sldId="322"/>
            <ac:spMk id="74" creationId="{4819733A-8BF7-4838-88F9-C2C003550F3C}"/>
          </ac:spMkLst>
        </pc:spChg>
        <pc:picChg chg="del">
          <ac:chgData name="김 승빈" userId="352d81a3ef8732fd" providerId="LiveId" clId="{AD29798A-BFE7-44EF-A4B5-B80A9274CC42}" dt="2020-01-25T14:10:29.234" v="14484" actId="478"/>
          <ac:picMkLst>
            <pc:docMk/>
            <pc:sldMk cId="1980704849" sldId="322"/>
            <ac:picMk id="3" creationId="{4DE491F8-0190-4216-87B0-267FC10B7185}"/>
          </ac:picMkLst>
        </pc:picChg>
        <pc:picChg chg="add mod">
          <ac:chgData name="김 승빈" userId="352d81a3ef8732fd" providerId="LiveId" clId="{AD29798A-BFE7-44EF-A4B5-B80A9274CC42}" dt="2020-01-25T14:10:44.288" v="14487" actId="1076"/>
          <ac:picMkLst>
            <pc:docMk/>
            <pc:sldMk cId="1980704849" sldId="322"/>
            <ac:picMk id="4" creationId="{8587F227-BED4-40E2-81E9-6E21A125F6F6}"/>
          </ac:picMkLst>
        </pc:picChg>
      </pc:sldChg>
      <pc:sldChg chg="modSp add ord modNotesTx">
        <pc:chgData name="김 승빈" userId="352d81a3ef8732fd" providerId="LiveId" clId="{AD29798A-BFE7-44EF-A4B5-B80A9274CC42}" dt="2020-01-25T14:27:40.536" v="15232" actId="20577"/>
        <pc:sldMkLst>
          <pc:docMk/>
          <pc:sldMk cId="3191153476" sldId="323"/>
        </pc:sldMkLst>
        <pc:spChg chg="mod">
          <ac:chgData name="김 승빈" userId="352d81a3ef8732fd" providerId="LiveId" clId="{AD29798A-BFE7-44EF-A4B5-B80A9274CC42}" dt="2020-01-25T14:15:43.558" v="14936"/>
          <ac:spMkLst>
            <pc:docMk/>
            <pc:sldMk cId="3191153476" sldId="323"/>
            <ac:spMk id="14" creationId="{00000000-0000-0000-0000-000000000000}"/>
          </ac:spMkLst>
        </pc:spChg>
      </pc:sldChg>
      <pc:sldChg chg="addSp delSp modSp add ord modNotesTx">
        <pc:chgData name="김 승빈" userId="352d81a3ef8732fd" providerId="LiveId" clId="{AD29798A-BFE7-44EF-A4B5-B80A9274CC42}" dt="2020-01-25T14:35:53.580" v="15598" actId="20577"/>
        <pc:sldMkLst>
          <pc:docMk/>
          <pc:sldMk cId="572894767" sldId="324"/>
        </pc:sldMkLst>
        <pc:spChg chg="mod">
          <ac:chgData name="김 승빈" userId="352d81a3ef8732fd" providerId="LiveId" clId="{AD29798A-BFE7-44EF-A4B5-B80A9274CC42}" dt="2020-01-25T14:16:28.238" v="14969"/>
          <ac:spMkLst>
            <pc:docMk/>
            <pc:sldMk cId="572894767" sldId="324"/>
            <ac:spMk id="14" creationId="{00000000-0000-0000-0000-000000000000}"/>
          </ac:spMkLst>
        </pc:spChg>
        <pc:spChg chg="mod">
          <ac:chgData name="김 승빈" userId="352d81a3ef8732fd" providerId="LiveId" clId="{AD29798A-BFE7-44EF-A4B5-B80A9274CC42}" dt="2020-01-25T14:16:15.441" v="14941" actId="20577"/>
          <ac:spMkLst>
            <pc:docMk/>
            <pc:sldMk cId="572894767" sldId="324"/>
            <ac:spMk id="16" creationId="{00000000-0000-0000-0000-000000000000}"/>
          </ac:spMkLst>
        </pc:spChg>
        <pc:spChg chg="mod topLvl">
          <ac:chgData name="김 승빈" userId="352d81a3ef8732fd" providerId="LiveId" clId="{AD29798A-BFE7-44EF-A4B5-B80A9274CC42}" dt="2020-01-25T14:24:27.529" v="15089" actId="164"/>
          <ac:spMkLst>
            <pc:docMk/>
            <pc:sldMk cId="572894767" sldId="324"/>
            <ac:spMk id="40" creationId="{F1C15E73-0D04-48D8-9351-A5F19E54EC27}"/>
          </ac:spMkLst>
        </pc:spChg>
        <pc:spChg chg="mod topLvl">
          <ac:chgData name="김 승빈" userId="352d81a3ef8732fd" providerId="LiveId" clId="{AD29798A-BFE7-44EF-A4B5-B80A9274CC42}" dt="2020-01-25T14:24:34.980" v="15090" actId="164"/>
          <ac:spMkLst>
            <pc:docMk/>
            <pc:sldMk cId="572894767" sldId="324"/>
            <ac:spMk id="46" creationId="{4D85860F-82A0-4866-870C-42672EF33075}"/>
          </ac:spMkLst>
        </pc:spChg>
        <pc:spChg chg="del mod topLvl">
          <ac:chgData name="김 승빈" userId="352d81a3ef8732fd" providerId="LiveId" clId="{AD29798A-BFE7-44EF-A4B5-B80A9274CC42}" dt="2020-01-25T14:21:35.312" v="15057" actId="478"/>
          <ac:spMkLst>
            <pc:docMk/>
            <pc:sldMk cId="572894767" sldId="324"/>
            <ac:spMk id="47" creationId="{F3EE1A83-11D9-4E4B-B13A-07FB39FB33C5}"/>
          </ac:spMkLst>
        </pc:spChg>
        <pc:spChg chg="add del mod">
          <ac:chgData name="김 승빈" userId="352d81a3ef8732fd" providerId="LiveId" clId="{AD29798A-BFE7-44EF-A4B5-B80A9274CC42}" dt="2020-01-25T14:28:33.556" v="15235" actId="478"/>
          <ac:spMkLst>
            <pc:docMk/>
            <pc:sldMk cId="572894767" sldId="324"/>
            <ac:spMk id="74" creationId="{3730D942-E8B5-440E-B207-EAC2C434AE40}"/>
          </ac:spMkLst>
        </pc:spChg>
        <pc:spChg chg="add del mod">
          <ac:chgData name="김 승빈" userId="352d81a3ef8732fd" providerId="LiveId" clId="{AD29798A-BFE7-44EF-A4B5-B80A9274CC42}" dt="2020-01-25T14:22:17.242" v="15067" actId="478"/>
          <ac:spMkLst>
            <pc:docMk/>
            <pc:sldMk cId="572894767" sldId="324"/>
            <ac:spMk id="75" creationId="{3B26F5BE-49D8-49A2-AAED-4FD376DC66B5}"/>
          </ac:spMkLst>
        </pc:spChg>
        <pc:spChg chg="add del mod">
          <ac:chgData name="김 승빈" userId="352d81a3ef8732fd" providerId="LiveId" clId="{AD29798A-BFE7-44EF-A4B5-B80A9274CC42}" dt="2020-01-25T14:22:17.786" v="15068" actId="478"/>
          <ac:spMkLst>
            <pc:docMk/>
            <pc:sldMk cId="572894767" sldId="324"/>
            <ac:spMk id="76" creationId="{DFA9AE72-7416-4B76-A33F-B4D230FC92A3}"/>
          </ac:spMkLst>
        </pc:spChg>
        <pc:spChg chg="add mod">
          <ac:chgData name="김 승빈" userId="352d81a3ef8732fd" providerId="LiveId" clId="{AD29798A-BFE7-44EF-A4B5-B80A9274CC42}" dt="2020-01-25T14:24:34.980" v="15090" actId="164"/>
          <ac:spMkLst>
            <pc:docMk/>
            <pc:sldMk cId="572894767" sldId="324"/>
            <ac:spMk id="77" creationId="{9B58040F-E43C-46E4-BA42-557992F42CC1}"/>
          </ac:spMkLst>
        </pc:spChg>
        <pc:spChg chg="add mod">
          <ac:chgData name="김 승빈" userId="352d81a3ef8732fd" providerId="LiveId" clId="{AD29798A-BFE7-44EF-A4B5-B80A9274CC42}" dt="2020-01-25T14:24:34.980" v="15090" actId="164"/>
          <ac:spMkLst>
            <pc:docMk/>
            <pc:sldMk cId="572894767" sldId="324"/>
            <ac:spMk id="78" creationId="{C476C7A9-1C1F-411E-9C43-5C7766CC9B2F}"/>
          </ac:spMkLst>
        </pc:spChg>
        <pc:spChg chg="add del mod">
          <ac:chgData name="김 승빈" userId="352d81a3ef8732fd" providerId="LiveId" clId="{AD29798A-BFE7-44EF-A4B5-B80A9274CC42}" dt="2020-01-25T14:23:51.329" v="15083" actId="478"/>
          <ac:spMkLst>
            <pc:docMk/>
            <pc:sldMk cId="572894767" sldId="324"/>
            <ac:spMk id="79" creationId="{51975CE5-EE83-4A15-99DC-A4F8D8885CF4}"/>
          </ac:spMkLst>
        </pc:spChg>
        <pc:spChg chg="add del mod">
          <ac:chgData name="김 승빈" userId="352d81a3ef8732fd" providerId="LiveId" clId="{AD29798A-BFE7-44EF-A4B5-B80A9274CC42}" dt="2020-01-25T14:23:51.329" v="15083" actId="478"/>
          <ac:spMkLst>
            <pc:docMk/>
            <pc:sldMk cId="572894767" sldId="324"/>
            <ac:spMk id="80" creationId="{D3864D97-5D65-42A7-A4C5-2395B9705828}"/>
          </ac:spMkLst>
        </pc:spChg>
        <pc:spChg chg="add del mod">
          <ac:chgData name="김 승빈" userId="352d81a3ef8732fd" providerId="LiveId" clId="{AD29798A-BFE7-44EF-A4B5-B80A9274CC42}" dt="2020-01-25T14:23:51.329" v="15083" actId="478"/>
          <ac:spMkLst>
            <pc:docMk/>
            <pc:sldMk cId="572894767" sldId="324"/>
            <ac:spMk id="81" creationId="{756DF509-DC38-464D-8551-467A1B06A13E}"/>
          </ac:spMkLst>
        </pc:spChg>
        <pc:spChg chg="add del mod">
          <ac:chgData name="김 승빈" userId="352d81a3ef8732fd" providerId="LiveId" clId="{AD29798A-BFE7-44EF-A4B5-B80A9274CC42}" dt="2020-01-25T14:23:51.329" v="15083" actId="478"/>
          <ac:spMkLst>
            <pc:docMk/>
            <pc:sldMk cId="572894767" sldId="324"/>
            <ac:spMk id="85" creationId="{65970F0A-05DF-467F-A08C-6C3E0D3A08EB}"/>
          </ac:spMkLst>
        </pc:spChg>
        <pc:spChg chg="add del mod">
          <ac:chgData name="김 승빈" userId="352d81a3ef8732fd" providerId="LiveId" clId="{AD29798A-BFE7-44EF-A4B5-B80A9274CC42}" dt="2020-01-25T14:23:51.329" v="15083" actId="478"/>
          <ac:spMkLst>
            <pc:docMk/>
            <pc:sldMk cId="572894767" sldId="324"/>
            <ac:spMk id="86" creationId="{1F4788D5-4C19-4178-A38D-31D2F1913A1D}"/>
          </ac:spMkLst>
        </pc:spChg>
        <pc:spChg chg="add del mod">
          <ac:chgData name="김 승빈" userId="352d81a3ef8732fd" providerId="LiveId" clId="{AD29798A-BFE7-44EF-A4B5-B80A9274CC42}" dt="2020-01-25T14:23:51.329" v="15083" actId="478"/>
          <ac:spMkLst>
            <pc:docMk/>
            <pc:sldMk cId="572894767" sldId="324"/>
            <ac:spMk id="87" creationId="{4BEE9928-939B-4A33-83A0-DDD893298783}"/>
          </ac:spMkLst>
        </pc:spChg>
        <pc:spChg chg="mod">
          <ac:chgData name="김 승빈" userId="352d81a3ef8732fd" providerId="LiveId" clId="{AD29798A-BFE7-44EF-A4B5-B80A9274CC42}" dt="2020-01-25T14:24:57.656" v="15094" actId="20577"/>
          <ac:spMkLst>
            <pc:docMk/>
            <pc:sldMk cId="572894767" sldId="324"/>
            <ac:spMk id="95" creationId="{97C4E315-8D85-4060-ADAF-E46B44EB36FA}"/>
          </ac:spMkLst>
        </pc:spChg>
        <pc:spChg chg="mod">
          <ac:chgData name="김 승빈" userId="352d81a3ef8732fd" providerId="LiveId" clId="{AD29798A-BFE7-44EF-A4B5-B80A9274CC42}" dt="2020-01-25T14:25:06.493" v="15095" actId="20577"/>
          <ac:spMkLst>
            <pc:docMk/>
            <pc:sldMk cId="572894767" sldId="324"/>
            <ac:spMk id="96" creationId="{7F8516EE-66F5-4949-B941-8B6C0A05F3BE}"/>
          </ac:spMkLst>
        </pc:spChg>
        <pc:spChg chg="mod">
          <ac:chgData name="김 승빈" userId="352d81a3ef8732fd" providerId="LiveId" clId="{AD29798A-BFE7-44EF-A4B5-B80A9274CC42}" dt="2020-01-25T14:25:10.628" v="15096" actId="20577"/>
          <ac:spMkLst>
            <pc:docMk/>
            <pc:sldMk cId="572894767" sldId="324"/>
            <ac:spMk id="102" creationId="{FF1E67DA-4658-4107-8435-6DC8BF206340}"/>
          </ac:spMkLst>
        </pc:spChg>
        <pc:spChg chg="mod">
          <ac:chgData name="김 승빈" userId="352d81a3ef8732fd" providerId="LiveId" clId="{AD29798A-BFE7-44EF-A4B5-B80A9274CC42}" dt="2020-01-25T14:25:12.263" v="15097" actId="20577"/>
          <ac:spMkLst>
            <pc:docMk/>
            <pc:sldMk cId="572894767" sldId="324"/>
            <ac:spMk id="103" creationId="{5ADD7324-9CF0-45F8-BFB0-2BB5020A80F1}"/>
          </ac:spMkLst>
        </pc:spChg>
        <pc:spChg chg="mod">
          <ac:chgData name="김 승빈" userId="352d81a3ef8732fd" providerId="LiveId" clId="{AD29798A-BFE7-44EF-A4B5-B80A9274CC42}" dt="2020-01-25T14:25:37.290" v="15106" actId="255"/>
          <ac:spMkLst>
            <pc:docMk/>
            <pc:sldMk cId="572894767" sldId="324"/>
            <ac:spMk id="104" creationId="{81DC6E7A-01BF-4333-86B4-EF1B8E97DB4D}"/>
          </ac:spMkLst>
        </pc:spChg>
        <pc:spChg chg="del">
          <ac:chgData name="김 승빈" userId="352d81a3ef8732fd" providerId="LiveId" clId="{AD29798A-BFE7-44EF-A4B5-B80A9274CC42}" dt="2020-01-25T14:25:16.176" v="15099" actId="478"/>
          <ac:spMkLst>
            <pc:docMk/>
            <pc:sldMk cId="572894767" sldId="324"/>
            <ac:spMk id="106" creationId="{DB3895F9-713C-4E48-97BC-F1AD340DAAA5}"/>
          </ac:spMkLst>
        </pc:spChg>
        <pc:spChg chg="mod">
          <ac:chgData name="김 승빈" userId="352d81a3ef8732fd" providerId="LiveId" clId="{AD29798A-BFE7-44EF-A4B5-B80A9274CC42}" dt="2020-01-25T14:26:43.638" v="15120" actId="20577"/>
          <ac:spMkLst>
            <pc:docMk/>
            <pc:sldMk cId="572894767" sldId="324"/>
            <ac:spMk id="113" creationId="{E3276FD4-0DE1-4F17-A6A1-5A64630DBE66}"/>
          </ac:spMkLst>
        </pc:spChg>
        <pc:spChg chg="mod">
          <ac:chgData name="김 승빈" userId="352d81a3ef8732fd" providerId="LiveId" clId="{AD29798A-BFE7-44EF-A4B5-B80A9274CC42}" dt="2020-01-25T14:26:46.160" v="15121" actId="20577"/>
          <ac:spMkLst>
            <pc:docMk/>
            <pc:sldMk cId="572894767" sldId="324"/>
            <ac:spMk id="114" creationId="{8CD82D42-CCD9-4FC4-8724-A6A57E5199B6}"/>
          </ac:spMkLst>
        </pc:spChg>
        <pc:spChg chg="mod">
          <ac:chgData name="김 승빈" userId="352d81a3ef8732fd" providerId="LiveId" clId="{AD29798A-BFE7-44EF-A4B5-B80A9274CC42}" dt="2020-01-25T14:26:39.181" v="15116" actId="20577"/>
          <ac:spMkLst>
            <pc:docMk/>
            <pc:sldMk cId="572894767" sldId="324"/>
            <ac:spMk id="116" creationId="{6DD8EAD4-7D4A-425D-BF62-FEFCF7F057F4}"/>
          </ac:spMkLst>
        </pc:spChg>
        <pc:spChg chg="mod">
          <ac:chgData name="김 승빈" userId="352d81a3ef8732fd" providerId="LiveId" clId="{AD29798A-BFE7-44EF-A4B5-B80A9274CC42}" dt="2020-01-25T14:26:41.081" v="15119" actId="20577"/>
          <ac:spMkLst>
            <pc:docMk/>
            <pc:sldMk cId="572894767" sldId="324"/>
            <ac:spMk id="117" creationId="{80B4A1CB-2BBF-454A-B17E-38DB0F60ED3E}"/>
          </ac:spMkLst>
        </pc:spChg>
        <pc:spChg chg="mod">
          <ac:chgData name="김 승빈" userId="352d81a3ef8732fd" providerId="LiveId" clId="{AD29798A-BFE7-44EF-A4B5-B80A9274CC42}" dt="2020-01-25T14:26:35.169" v="15114" actId="20577"/>
          <ac:spMkLst>
            <pc:docMk/>
            <pc:sldMk cId="572894767" sldId="324"/>
            <ac:spMk id="122" creationId="{CA2AB2CA-DBD5-499B-B8AC-3AF063B12325}"/>
          </ac:spMkLst>
        </pc:spChg>
        <pc:spChg chg="mod">
          <ac:chgData name="김 승빈" userId="352d81a3ef8732fd" providerId="LiveId" clId="{AD29798A-BFE7-44EF-A4B5-B80A9274CC42}" dt="2020-01-25T14:26:10.604" v="15111" actId="20577"/>
          <ac:spMkLst>
            <pc:docMk/>
            <pc:sldMk cId="572894767" sldId="324"/>
            <ac:spMk id="128" creationId="{A6CB1C71-07E1-4021-AEFE-F84A7285A709}"/>
          </ac:spMkLst>
        </pc:spChg>
        <pc:spChg chg="add mod">
          <ac:chgData name="김 승빈" userId="352d81a3ef8732fd" providerId="LiveId" clId="{AD29798A-BFE7-44EF-A4B5-B80A9274CC42}" dt="2020-01-25T14:34:09.513" v="15302" actId="164"/>
          <ac:spMkLst>
            <pc:docMk/>
            <pc:sldMk cId="572894767" sldId="324"/>
            <ac:spMk id="132" creationId="{6EFB8FAE-3E2C-4212-AD32-801FCA02135B}"/>
          </ac:spMkLst>
        </pc:spChg>
        <pc:spChg chg="add del mod">
          <ac:chgData name="김 승빈" userId="352d81a3ef8732fd" providerId="LiveId" clId="{AD29798A-BFE7-44EF-A4B5-B80A9274CC42}" dt="2020-01-25T14:30:27.977" v="15275" actId="478"/>
          <ac:spMkLst>
            <pc:docMk/>
            <pc:sldMk cId="572894767" sldId="324"/>
            <ac:spMk id="133" creationId="{FCEF01CA-34FD-411C-839A-ECC7392ACDCF}"/>
          </ac:spMkLst>
        </pc:spChg>
        <pc:spChg chg="add del mod">
          <ac:chgData name="김 승빈" userId="352d81a3ef8732fd" providerId="LiveId" clId="{AD29798A-BFE7-44EF-A4B5-B80A9274CC42}" dt="2020-01-25T14:30:27.977" v="15275" actId="478"/>
          <ac:spMkLst>
            <pc:docMk/>
            <pc:sldMk cId="572894767" sldId="324"/>
            <ac:spMk id="137" creationId="{0F17AE22-32C4-4F57-BF4D-5790B1A48643}"/>
          </ac:spMkLst>
        </pc:spChg>
        <pc:spChg chg="add mod">
          <ac:chgData name="김 승빈" userId="352d81a3ef8732fd" providerId="LiveId" clId="{AD29798A-BFE7-44EF-A4B5-B80A9274CC42}" dt="2020-01-25T14:34:09.513" v="15302" actId="164"/>
          <ac:spMkLst>
            <pc:docMk/>
            <pc:sldMk cId="572894767" sldId="324"/>
            <ac:spMk id="138" creationId="{7C762CA6-FFAA-4D7B-8294-DD92BC1531D1}"/>
          </ac:spMkLst>
        </pc:spChg>
        <pc:spChg chg="add mod">
          <ac:chgData name="김 승빈" userId="352d81a3ef8732fd" providerId="LiveId" clId="{AD29798A-BFE7-44EF-A4B5-B80A9274CC42}" dt="2020-01-25T14:34:09.513" v="15302" actId="164"/>
          <ac:spMkLst>
            <pc:docMk/>
            <pc:sldMk cId="572894767" sldId="324"/>
            <ac:spMk id="139" creationId="{1CEA50F7-F6F5-4F03-B522-38959DE2AE70}"/>
          </ac:spMkLst>
        </pc:spChg>
        <pc:grpChg chg="add mod">
          <ac:chgData name="김 승빈" userId="352d81a3ef8732fd" providerId="LiveId" clId="{AD29798A-BFE7-44EF-A4B5-B80A9274CC42}" dt="2020-01-25T14:25:50.544" v="15107" actId="164"/>
          <ac:grpSpMkLst>
            <pc:docMk/>
            <pc:sldMk cId="572894767" sldId="324"/>
            <ac:grpSpMk id="2" creationId="{20D025A2-526A-4561-A31D-E83244D6EBD1}"/>
          </ac:grpSpMkLst>
        </pc:grpChg>
        <pc:grpChg chg="add mod">
          <ac:chgData name="김 승빈" userId="352d81a3ef8732fd" providerId="LiveId" clId="{AD29798A-BFE7-44EF-A4B5-B80A9274CC42}" dt="2020-01-25T14:25:50.544" v="15107" actId="164"/>
          <ac:grpSpMkLst>
            <pc:docMk/>
            <pc:sldMk cId="572894767" sldId="324"/>
            <ac:grpSpMk id="3" creationId="{48BF3BAC-C3E7-4735-99F9-6AF5D7B2C371}"/>
          </ac:grpSpMkLst>
        </pc:grpChg>
        <pc:grpChg chg="add del mod">
          <ac:chgData name="김 승빈" userId="352d81a3ef8732fd" providerId="LiveId" clId="{AD29798A-BFE7-44EF-A4B5-B80A9274CC42}" dt="2020-01-25T14:28:31.699" v="15234" actId="478"/>
          <ac:grpSpMkLst>
            <pc:docMk/>
            <pc:sldMk cId="572894767" sldId="324"/>
            <ac:grpSpMk id="4" creationId="{3B9AC2F3-CD3E-48D7-9442-D36BC3D1D392}"/>
          </ac:grpSpMkLst>
        </pc:grpChg>
        <pc:grpChg chg="add mod">
          <ac:chgData name="김 승빈" userId="352d81a3ef8732fd" providerId="LiveId" clId="{AD29798A-BFE7-44EF-A4B5-B80A9274CC42}" dt="2020-01-25T14:34:14.162" v="15303" actId="1076"/>
          <ac:grpSpMkLst>
            <pc:docMk/>
            <pc:sldMk cId="572894767" sldId="324"/>
            <ac:grpSpMk id="8" creationId="{0D6C1376-9D88-4404-B2C4-450298766AAB}"/>
          </ac:grpSpMkLst>
        </pc:grpChg>
        <pc:grpChg chg="del mod">
          <ac:chgData name="김 승빈" userId="352d81a3ef8732fd" providerId="LiveId" clId="{AD29798A-BFE7-44EF-A4B5-B80A9274CC42}" dt="2020-01-25T14:20:46.493" v="15042" actId="478"/>
          <ac:grpSpMkLst>
            <pc:docMk/>
            <pc:sldMk cId="572894767" sldId="324"/>
            <ac:grpSpMk id="33" creationId="{74E2D9C6-AD06-45EC-9EE0-B6A4CE6AB80B}"/>
          </ac:grpSpMkLst>
        </pc:grpChg>
        <pc:grpChg chg="del mod">
          <ac:chgData name="김 승빈" userId="352d81a3ef8732fd" providerId="LiveId" clId="{AD29798A-BFE7-44EF-A4B5-B80A9274CC42}" dt="2020-01-25T14:21:15.919" v="15051" actId="165"/>
          <ac:grpSpMkLst>
            <pc:docMk/>
            <pc:sldMk cId="572894767" sldId="324"/>
            <ac:grpSpMk id="37" creationId="{E1941B45-82B6-4CE2-AB56-39BE13358932}"/>
          </ac:grpSpMkLst>
        </pc:grpChg>
        <pc:grpChg chg="del mod ord">
          <ac:chgData name="김 승빈" userId="352d81a3ef8732fd" providerId="LiveId" clId="{AD29798A-BFE7-44EF-A4B5-B80A9274CC42}" dt="2020-01-25T14:23:57.535" v="15085" actId="478"/>
          <ac:grpSpMkLst>
            <pc:docMk/>
            <pc:sldMk cId="572894767" sldId="324"/>
            <ac:grpSpMk id="38" creationId="{C9C54A20-153C-4A2B-9320-932BC1B4D278}"/>
          </ac:grpSpMkLst>
        </pc:grpChg>
        <pc:grpChg chg="del mod">
          <ac:chgData name="김 승빈" userId="352d81a3ef8732fd" providerId="LiveId" clId="{AD29798A-BFE7-44EF-A4B5-B80A9274CC42}" dt="2020-01-25T14:24:16.949" v="15087" actId="165"/>
          <ac:grpSpMkLst>
            <pc:docMk/>
            <pc:sldMk cId="572894767" sldId="324"/>
            <ac:grpSpMk id="39" creationId="{F6CACFE9-F320-46DB-A56C-155EB873A88D}"/>
          </ac:grpSpMkLst>
        </pc:grpChg>
        <pc:grpChg chg="mod topLvl">
          <ac:chgData name="김 승빈" userId="352d81a3ef8732fd" providerId="LiveId" clId="{AD29798A-BFE7-44EF-A4B5-B80A9274CC42}" dt="2020-01-25T14:24:27.529" v="15089" actId="164"/>
          <ac:grpSpMkLst>
            <pc:docMk/>
            <pc:sldMk cId="572894767" sldId="324"/>
            <ac:grpSpMk id="41" creationId="{6AE95CDD-B851-4D34-B4D7-93DB323467D0}"/>
          </ac:grpSpMkLst>
        </pc:grpChg>
        <pc:grpChg chg="del">
          <ac:chgData name="김 승빈" userId="352d81a3ef8732fd" providerId="LiveId" clId="{AD29798A-BFE7-44EF-A4B5-B80A9274CC42}" dt="2020-01-25T14:16:51.573" v="14970" actId="478"/>
          <ac:grpSpMkLst>
            <pc:docMk/>
            <pc:sldMk cId="572894767" sldId="324"/>
            <ac:grpSpMk id="48" creationId="{940203E2-4659-4A58-A59D-E7529E307149}"/>
          </ac:grpSpMkLst>
        </pc:grpChg>
        <pc:grpChg chg="del mod">
          <ac:chgData name="김 승빈" userId="352d81a3ef8732fd" providerId="LiveId" clId="{AD29798A-BFE7-44EF-A4B5-B80A9274CC42}" dt="2020-01-25T14:20:48.724" v="15043" actId="478"/>
          <ac:grpSpMkLst>
            <pc:docMk/>
            <pc:sldMk cId="572894767" sldId="324"/>
            <ac:grpSpMk id="51" creationId="{FA972C6B-374E-4694-A1E0-AF229C94B271}"/>
          </ac:grpSpMkLst>
        </pc:grpChg>
        <pc:grpChg chg="del mod">
          <ac:chgData name="김 승빈" userId="352d81a3ef8732fd" providerId="LiveId" clId="{AD29798A-BFE7-44EF-A4B5-B80A9274CC42}" dt="2020-01-25T14:23:16.465" v="15080" actId="478"/>
          <ac:grpSpMkLst>
            <pc:docMk/>
            <pc:sldMk cId="572894767" sldId="324"/>
            <ac:grpSpMk id="58" creationId="{26BCF4EF-16AF-443D-A823-CC0D66F64A99}"/>
          </ac:grpSpMkLst>
        </pc:grpChg>
        <pc:grpChg chg="del">
          <ac:chgData name="김 승빈" userId="352d81a3ef8732fd" providerId="LiveId" clId="{AD29798A-BFE7-44EF-A4B5-B80A9274CC42}" dt="2020-01-25T14:16:54" v="14971" actId="478"/>
          <ac:grpSpMkLst>
            <pc:docMk/>
            <pc:sldMk cId="572894767" sldId="324"/>
            <ac:grpSpMk id="61" creationId="{11133DC0-0234-40E9-84D6-69710DFC6671}"/>
          </ac:grpSpMkLst>
        </pc:grpChg>
        <pc:grpChg chg="del mod">
          <ac:chgData name="김 승빈" userId="352d81a3ef8732fd" providerId="LiveId" clId="{AD29798A-BFE7-44EF-A4B5-B80A9274CC42}" dt="2020-01-25T14:20:42.099" v="15041" actId="478"/>
          <ac:grpSpMkLst>
            <pc:docMk/>
            <pc:sldMk cId="572894767" sldId="324"/>
            <ac:grpSpMk id="69" creationId="{010ABE34-3F21-418C-AD0B-635816F7520C}"/>
          </ac:grpSpMkLst>
        </pc:grpChg>
        <pc:grpChg chg="add del mod">
          <ac:chgData name="김 승빈" userId="352d81a3ef8732fd" providerId="LiveId" clId="{AD29798A-BFE7-44EF-A4B5-B80A9274CC42}" dt="2020-01-25T14:23:51.329" v="15083" actId="478"/>
          <ac:grpSpMkLst>
            <pc:docMk/>
            <pc:sldMk cId="572894767" sldId="324"/>
            <ac:grpSpMk id="82" creationId="{EA1A674B-F028-45B3-B929-D6D7D55C71F4}"/>
          </ac:grpSpMkLst>
        </pc:grpChg>
        <pc:grpChg chg="add del mod">
          <ac:chgData name="김 승빈" userId="352d81a3ef8732fd" providerId="LiveId" clId="{AD29798A-BFE7-44EF-A4B5-B80A9274CC42}" dt="2020-01-25T14:23:51.329" v="15083" actId="478"/>
          <ac:grpSpMkLst>
            <pc:docMk/>
            <pc:sldMk cId="572894767" sldId="324"/>
            <ac:grpSpMk id="88" creationId="{9241B9F8-81B8-426B-A210-A0AD3363BE78}"/>
          </ac:grpSpMkLst>
        </pc:grpChg>
        <pc:grpChg chg="add mod">
          <ac:chgData name="김 승빈" userId="352d81a3ef8732fd" providerId="LiveId" clId="{AD29798A-BFE7-44EF-A4B5-B80A9274CC42}" dt="2020-01-25T14:24:34.980" v="15090" actId="164"/>
          <ac:grpSpMkLst>
            <pc:docMk/>
            <pc:sldMk cId="572894767" sldId="324"/>
            <ac:grpSpMk id="91" creationId="{01F33FB3-6A3E-42B6-A04A-7DDF802EB722}"/>
          </ac:grpSpMkLst>
        </pc:grpChg>
        <pc:grpChg chg="add mod">
          <ac:chgData name="김 승빈" userId="352d81a3ef8732fd" providerId="LiveId" clId="{AD29798A-BFE7-44EF-A4B5-B80A9274CC42}" dt="2020-01-25T14:25:50.544" v="15107" actId="164"/>
          <ac:grpSpMkLst>
            <pc:docMk/>
            <pc:sldMk cId="572894767" sldId="324"/>
            <ac:grpSpMk id="94" creationId="{C5D8931F-233A-4BB5-9473-467E29B14769}"/>
          </ac:grpSpMkLst>
        </pc:grpChg>
        <pc:grpChg chg="mod">
          <ac:chgData name="김 승빈" userId="352d81a3ef8732fd" providerId="LiveId" clId="{AD29798A-BFE7-44EF-A4B5-B80A9274CC42}" dt="2020-01-25T14:24:38.777" v="15091" actId="571"/>
          <ac:grpSpMkLst>
            <pc:docMk/>
            <pc:sldMk cId="572894767" sldId="324"/>
            <ac:grpSpMk id="98" creationId="{88F53D62-F9BC-4763-B83D-58C6196600B6}"/>
          </ac:grpSpMkLst>
        </pc:grpChg>
        <pc:grpChg chg="add mod">
          <ac:chgData name="김 승빈" userId="352d81a3ef8732fd" providerId="LiveId" clId="{AD29798A-BFE7-44EF-A4B5-B80A9274CC42}" dt="2020-01-25T14:25:50.544" v="15107" actId="164"/>
          <ac:grpSpMkLst>
            <pc:docMk/>
            <pc:sldMk cId="572894767" sldId="324"/>
            <ac:grpSpMk id="101" creationId="{57308A7D-3E3A-48E8-A875-7654C2ED04F2}"/>
          </ac:grpSpMkLst>
        </pc:grpChg>
        <pc:grpChg chg="del mod">
          <ac:chgData name="김 승빈" userId="352d81a3ef8732fd" providerId="LiveId" clId="{AD29798A-BFE7-44EF-A4B5-B80A9274CC42}" dt="2020-01-25T14:25:14.537" v="15098" actId="478"/>
          <ac:grpSpMkLst>
            <pc:docMk/>
            <pc:sldMk cId="572894767" sldId="324"/>
            <ac:grpSpMk id="105" creationId="{06C63593-00ED-4C9C-B153-92B65D9E01FF}"/>
          </ac:grpSpMkLst>
        </pc:grpChg>
        <pc:grpChg chg="add del mod">
          <ac:chgData name="김 승빈" userId="352d81a3ef8732fd" providerId="LiveId" clId="{AD29798A-BFE7-44EF-A4B5-B80A9274CC42}" dt="2020-01-25T14:28:31.699" v="15234" actId="478"/>
          <ac:grpSpMkLst>
            <pc:docMk/>
            <pc:sldMk cId="572894767" sldId="324"/>
            <ac:grpSpMk id="108" creationId="{018D7A82-05EB-455A-8F27-0637A89F9502}"/>
          </ac:grpSpMkLst>
        </pc:grpChg>
        <pc:grpChg chg="mod">
          <ac:chgData name="김 승빈" userId="352d81a3ef8732fd" providerId="LiveId" clId="{AD29798A-BFE7-44EF-A4B5-B80A9274CC42}" dt="2020-01-25T14:25:55.284" v="15108" actId="571"/>
          <ac:grpSpMkLst>
            <pc:docMk/>
            <pc:sldMk cId="572894767" sldId="324"/>
            <ac:grpSpMk id="109" creationId="{A5FEA584-2CC7-4AA6-84D8-5DF2CFFB33B4}"/>
          </ac:grpSpMkLst>
        </pc:grpChg>
        <pc:grpChg chg="mod">
          <ac:chgData name="김 승빈" userId="352d81a3ef8732fd" providerId="LiveId" clId="{AD29798A-BFE7-44EF-A4B5-B80A9274CC42}" dt="2020-01-25T14:25:55.284" v="15108" actId="571"/>
          <ac:grpSpMkLst>
            <pc:docMk/>
            <pc:sldMk cId="572894767" sldId="324"/>
            <ac:grpSpMk id="110" creationId="{1325229B-9D8E-4917-9CC0-152673A79F19}"/>
          </ac:grpSpMkLst>
        </pc:grpChg>
        <pc:grpChg chg="mod">
          <ac:chgData name="김 승빈" userId="352d81a3ef8732fd" providerId="LiveId" clId="{AD29798A-BFE7-44EF-A4B5-B80A9274CC42}" dt="2020-01-25T14:25:55.284" v="15108" actId="571"/>
          <ac:grpSpMkLst>
            <pc:docMk/>
            <pc:sldMk cId="572894767" sldId="324"/>
            <ac:grpSpMk id="111" creationId="{D3B498B2-2EE5-41C9-B932-A1D3B3C4F5F8}"/>
          </ac:grpSpMkLst>
        </pc:grpChg>
        <pc:grpChg chg="mod">
          <ac:chgData name="김 승빈" userId="352d81a3ef8732fd" providerId="LiveId" clId="{AD29798A-BFE7-44EF-A4B5-B80A9274CC42}" dt="2020-01-25T14:25:55.284" v="15108" actId="571"/>
          <ac:grpSpMkLst>
            <pc:docMk/>
            <pc:sldMk cId="572894767" sldId="324"/>
            <ac:grpSpMk id="112" creationId="{404511CC-B874-4AA6-868B-60663814644F}"/>
          </ac:grpSpMkLst>
        </pc:grpChg>
        <pc:grpChg chg="mod">
          <ac:chgData name="김 승빈" userId="352d81a3ef8732fd" providerId="LiveId" clId="{AD29798A-BFE7-44EF-A4B5-B80A9274CC42}" dt="2020-01-25T14:25:55.284" v="15108" actId="571"/>
          <ac:grpSpMkLst>
            <pc:docMk/>
            <pc:sldMk cId="572894767" sldId="324"/>
            <ac:grpSpMk id="119" creationId="{639B8529-DAA7-42C1-AEC5-9357D4B26DA4}"/>
          </ac:grpSpMkLst>
        </pc:grpChg>
        <pc:grpChg chg="mod">
          <ac:chgData name="김 승빈" userId="352d81a3ef8732fd" providerId="LiveId" clId="{AD29798A-BFE7-44EF-A4B5-B80A9274CC42}" dt="2020-01-25T14:25:55.284" v="15108" actId="571"/>
          <ac:grpSpMkLst>
            <pc:docMk/>
            <pc:sldMk cId="572894767" sldId="324"/>
            <ac:grpSpMk id="125" creationId="{F351F028-EDDF-4DAF-B955-2337DF08C1DA}"/>
          </ac:grpSpMkLst>
        </pc:grpChg>
        <pc:grpChg chg="mod">
          <ac:chgData name="김 승빈" userId="352d81a3ef8732fd" providerId="LiveId" clId="{AD29798A-BFE7-44EF-A4B5-B80A9274CC42}" dt="2020-01-25T14:25:55.284" v="15108" actId="571"/>
          <ac:grpSpMkLst>
            <pc:docMk/>
            <pc:sldMk cId="572894767" sldId="324"/>
            <ac:grpSpMk id="129" creationId="{4BB94BA5-443A-4112-BA9F-F9C0455E5590}"/>
          </ac:grpSpMkLst>
        </pc:grpChg>
        <pc:grpChg chg="add del mod">
          <ac:chgData name="김 승빈" userId="352d81a3ef8732fd" providerId="LiveId" clId="{AD29798A-BFE7-44EF-A4B5-B80A9274CC42}" dt="2020-01-25T14:33:56.738" v="15301" actId="478"/>
          <ac:grpSpMkLst>
            <pc:docMk/>
            <pc:sldMk cId="572894767" sldId="324"/>
            <ac:grpSpMk id="134" creationId="{8D86A109-D5AB-4F72-A00C-0A7E24840556}"/>
          </ac:grpSpMkLst>
        </pc:grpChg>
        <pc:picChg chg="add mod">
          <ac:chgData name="김 승빈" userId="352d81a3ef8732fd" providerId="LiveId" clId="{AD29798A-BFE7-44EF-A4B5-B80A9274CC42}" dt="2020-01-25T14:33:24.457" v="15287" actId="1076"/>
          <ac:picMkLst>
            <pc:docMk/>
            <pc:sldMk cId="572894767" sldId="324"/>
            <ac:picMk id="6" creationId="{CB56B026-86ED-4431-BC5F-3839B0856CCB}"/>
          </ac:picMkLst>
        </pc:picChg>
        <pc:cxnChg chg="mod">
          <ac:chgData name="김 승빈" userId="352d81a3ef8732fd" providerId="LiveId" clId="{AD29798A-BFE7-44EF-A4B5-B80A9274CC42}" dt="2020-01-25T14:28:31.699" v="15234" actId="478"/>
          <ac:cxnSpMkLst>
            <pc:docMk/>
            <pc:sldMk cId="572894767" sldId="324"/>
            <ac:cxnSpMk id="43" creationId="{17D6E1FA-D409-4765-8D59-9E26D79178C4}"/>
          </ac:cxnSpMkLst>
        </pc:cxnChg>
        <pc:cxnChg chg="mod">
          <ac:chgData name="김 승빈" userId="352d81a3ef8732fd" providerId="LiveId" clId="{AD29798A-BFE7-44EF-A4B5-B80A9274CC42}" dt="2020-01-25T14:23:57.535" v="15085" actId="478"/>
          <ac:cxnSpMkLst>
            <pc:docMk/>
            <pc:sldMk cId="572894767" sldId="324"/>
            <ac:cxnSpMk id="45" creationId="{43E6A9FB-3769-4862-98A1-4004D9A8B60E}"/>
          </ac:cxnSpMkLst>
        </pc:cxnChg>
        <pc:cxnChg chg="mod">
          <ac:chgData name="김 승빈" userId="352d81a3ef8732fd" providerId="LiveId" clId="{AD29798A-BFE7-44EF-A4B5-B80A9274CC42}" dt="2020-01-25T14:23:16.465" v="15080" actId="478"/>
          <ac:cxnSpMkLst>
            <pc:docMk/>
            <pc:sldMk cId="572894767" sldId="324"/>
            <ac:cxnSpMk id="60" creationId="{3E14734F-7CC8-48F4-8A81-335CFFA08586}"/>
          </ac:cxnSpMkLst>
        </pc:cxnChg>
        <pc:cxnChg chg="mod">
          <ac:chgData name="김 승빈" userId="352d81a3ef8732fd" providerId="LiveId" clId="{AD29798A-BFE7-44EF-A4B5-B80A9274CC42}" dt="2020-01-25T14:16:51.573" v="14970" actId="478"/>
          <ac:cxnSpMkLst>
            <pc:docMk/>
            <pc:sldMk cId="572894767" sldId="324"/>
            <ac:cxnSpMk id="62" creationId="{03F41B8A-8E8E-45A9-9D07-FAE130D6F644}"/>
          </ac:cxnSpMkLst>
        </pc:cxnChg>
        <pc:cxnChg chg="mod">
          <ac:chgData name="김 승빈" userId="352d81a3ef8732fd" providerId="LiveId" clId="{AD29798A-BFE7-44EF-A4B5-B80A9274CC42}" dt="2020-01-25T14:16:51.573" v="14970" actId="478"/>
          <ac:cxnSpMkLst>
            <pc:docMk/>
            <pc:sldMk cId="572894767" sldId="324"/>
            <ac:cxnSpMk id="64" creationId="{79E2984E-1549-4503-9134-3FD487D5CC58}"/>
          </ac:cxnSpMkLst>
        </pc:cxnChg>
        <pc:cxnChg chg="mod">
          <ac:chgData name="김 승빈" userId="352d81a3ef8732fd" providerId="LiveId" clId="{AD29798A-BFE7-44EF-A4B5-B80A9274CC42}" dt="2020-01-25T14:16:54" v="14971" actId="478"/>
          <ac:cxnSpMkLst>
            <pc:docMk/>
            <pc:sldMk cId="572894767" sldId="324"/>
            <ac:cxnSpMk id="68" creationId="{3D95431F-BCEE-47B2-8D72-33074280748D}"/>
          </ac:cxnSpMkLst>
        </pc:cxnChg>
        <pc:cxnChg chg="mod">
          <ac:chgData name="김 승빈" userId="352d81a3ef8732fd" providerId="LiveId" clId="{AD29798A-BFE7-44EF-A4B5-B80A9274CC42}" dt="2020-01-25T14:20:42.099" v="15041" actId="478"/>
          <ac:cxnSpMkLst>
            <pc:docMk/>
            <pc:sldMk cId="572894767" sldId="324"/>
            <ac:cxnSpMk id="73" creationId="{C8D6386D-8C3D-44C9-AC2D-F80E76294C5E}"/>
          </ac:cxnSpMkLst>
        </pc:cxnChg>
        <pc:cxnChg chg="mod">
          <ac:chgData name="김 승빈" userId="352d81a3ef8732fd" providerId="LiveId" clId="{AD29798A-BFE7-44EF-A4B5-B80A9274CC42}" dt="2020-01-25T14:23:51.329" v="15083" actId="478"/>
          <ac:cxnSpMkLst>
            <pc:docMk/>
            <pc:sldMk cId="572894767" sldId="324"/>
            <ac:cxnSpMk id="84" creationId="{7117262D-0570-425E-9DF6-E5A9463CD6FE}"/>
          </ac:cxnSpMkLst>
        </pc:cxnChg>
        <pc:cxnChg chg="mod">
          <ac:chgData name="김 승빈" userId="352d81a3ef8732fd" providerId="LiveId" clId="{AD29798A-BFE7-44EF-A4B5-B80A9274CC42}" dt="2020-01-25T14:23:51.329" v="15083" actId="478"/>
          <ac:cxnSpMkLst>
            <pc:docMk/>
            <pc:sldMk cId="572894767" sldId="324"/>
            <ac:cxnSpMk id="90" creationId="{57A8F77C-1D73-4540-B77A-CF25AE40487A}"/>
          </ac:cxnSpMkLst>
        </pc:cxnChg>
        <pc:cxnChg chg="mod">
          <ac:chgData name="김 승빈" userId="352d81a3ef8732fd" providerId="LiveId" clId="{AD29798A-BFE7-44EF-A4B5-B80A9274CC42}" dt="2020-01-25T14:28:31.699" v="15234" actId="478"/>
          <ac:cxnSpMkLst>
            <pc:docMk/>
            <pc:sldMk cId="572894767" sldId="324"/>
            <ac:cxnSpMk id="93" creationId="{02F33B4C-2D12-4941-8ED8-95BB937DB8D1}"/>
          </ac:cxnSpMkLst>
        </pc:cxnChg>
        <pc:cxnChg chg="mod">
          <ac:chgData name="김 승빈" userId="352d81a3ef8732fd" providerId="LiveId" clId="{AD29798A-BFE7-44EF-A4B5-B80A9274CC42}" dt="2020-01-25T14:28:31.699" v="15234" actId="478"/>
          <ac:cxnSpMkLst>
            <pc:docMk/>
            <pc:sldMk cId="572894767" sldId="324"/>
            <ac:cxnSpMk id="100" creationId="{752DB872-BF36-4588-ADCC-3BE4CF912AB6}"/>
          </ac:cxnSpMkLst>
        </pc:cxnChg>
        <pc:cxnChg chg="del mod">
          <ac:chgData name="김 승빈" userId="352d81a3ef8732fd" providerId="LiveId" clId="{AD29798A-BFE7-44EF-A4B5-B80A9274CC42}" dt="2020-01-25T14:25:14.537" v="15098" actId="478"/>
          <ac:cxnSpMkLst>
            <pc:docMk/>
            <pc:sldMk cId="572894767" sldId="324"/>
            <ac:cxnSpMk id="107" creationId="{CB5395B4-6374-4C8E-9057-66415B6327CF}"/>
          </ac:cxnSpMkLst>
        </pc:cxnChg>
        <pc:cxnChg chg="mod">
          <ac:chgData name="김 승빈" userId="352d81a3ef8732fd" providerId="LiveId" clId="{AD29798A-BFE7-44EF-A4B5-B80A9274CC42}" dt="2020-01-25T14:28:31.699" v="15234" actId="478"/>
          <ac:cxnSpMkLst>
            <pc:docMk/>
            <pc:sldMk cId="572894767" sldId="324"/>
            <ac:cxnSpMk id="121" creationId="{F7A3BB43-65C4-49F1-A086-1673FECC1A14}"/>
          </ac:cxnSpMkLst>
        </pc:cxnChg>
        <pc:cxnChg chg="mod">
          <ac:chgData name="김 승빈" userId="352d81a3ef8732fd" providerId="LiveId" clId="{AD29798A-BFE7-44EF-A4B5-B80A9274CC42}" dt="2020-01-25T14:28:31.699" v="15234" actId="478"/>
          <ac:cxnSpMkLst>
            <pc:docMk/>
            <pc:sldMk cId="572894767" sldId="324"/>
            <ac:cxnSpMk id="127" creationId="{AA16B404-1D2E-4309-A6F1-FF4AFC771988}"/>
          </ac:cxnSpMkLst>
        </pc:cxnChg>
        <pc:cxnChg chg="mod">
          <ac:chgData name="김 승빈" userId="352d81a3ef8732fd" providerId="LiveId" clId="{AD29798A-BFE7-44EF-A4B5-B80A9274CC42}" dt="2020-01-25T14:28:31.699" v="15234" actId="478"/>
          <ac:cxnSpMkLst>
            <pc:docMk/>
            <pc:sldMk cId="572894767" sldId="324"/>
            <ac:cxnSpMk id="131" creationId="{78B5C177-2803-4689-BB46-90ACC945438D}"/>
          </ac:cxnSpMkLst>
        </pc:cxnChg>
        <pc:cxnChg chg="mod">
          <ac:chgData name="김 승빈" userId="352d81a3ef8732fd" providerId="LiveId" clId="{AD29798A-BFE7-44EF-A4B5-B80A9274CC42}" dt="2020-01-25T14:33:56.738" v="15301" actId="478"/>
          <ac:cxnSpMkLst>
            <pc:docMk/>
            <pc:sldMk cId="572894767" sldId="324"/>
            <ac:cxnSpMk id="136" creationId="{41737FE7-49B2-495C-9BCB-0305C22D24E9}"/>
          </ac:cxnSpMkLst>
        </pc:cxnChg>
      </pc:sldChg>
      <pc:sldChg chg="add modNotesTx">
        <pc:chgData name="김 승빈" userId="352d81a3ef8732fd" providerId="LiveId" clId="{AD29798A-BFE7-44EF-A4B5-B80A9274CC42}" dt="2020-01-25T14:37:06.936" v="15692" actId="20577"/>
        <pc:sldMkLst>
          <pc:docMk/>
          <pc:sldMk cId="3423905271" sldId="325"/>
        </pc:sldMkLst>
      </pc:sldChg>
      <pc:sldChg chg="addSp delSp modSp add modNotesTx">
        <pc:chgData name="김 승빈" userId="352d81a3ef8732fd" providerId="LiveId" clId="{AD29798A-BFE7-44EF-A4B5-B80A9274CC42}" dt="2020-01-25T14:57:49.035" v="16274" actId="164"/>
        <pc:sldMkLst>
          <pc:docMk/>
          <pc:sldMk cId="3791609248" sldId="326"/>
        </pc:sldMkLst>
        <pc:spChg chg="mod">
          <ac:chgData name="김 승빈" userId="352d81a3ef8732fd" providerId="LiveId" clId="{AD29798A-BFE7-44EF-A4B5-B80A9274CC42}" dt="2020-01-25T14:40:58.398" v="15723" actId="207"/>
          <ac:spMkLst>
            <pc:docMk/>
            <pc:sldMk cId="3791609248" sldId="326"/>
            <ac:spMk id="46" creationId="{4D85860F-82A0-4866-870C-42672EF33075}"/>
          </ac:spMkLst>
        </pc:spChg>
        <pc:spChg chg="add mod">
          <ac:chgData name="김 승빈" userId="352d81a3ef8732fd" providerId="LiveId" clId="{AD29798A-BFE7-44EF-A4B5-B80A9274CC42}" dt="2020-01-25T14:42:17.167" v="15734" actId="164"/>
          <ac:spMkLst>
            <pc:docMk/>
            <pc:sldMk cId="3791609248" sldId="326"/>
            <ac:spMk id="55" creationId="{F2AB1D55-00BD-4F24-A390-E5F9BC5664E4}"/>
          </ac:spMkLst>
        </pc:spChg>
        <pc:spChg chg="add mod">
          <ac:chgData name="김 승빈" userId="352d81a3ef8732fd" providerId="LiveId" clId="{AD29798A-BFE7-44EF-A4B5-B80A9274CC42}" dt="2020-01-25T14:42:17.167" v="15734" actId="164"/>
          <ac:spMkLst>
            <pc:docMk/>
            <pc:sldMk cId="3791609248" sldId="326"/>
            <ac:spMk id="56" creationId="{C19C09D4-9E9F-4558-B13B-CDBB762DA1DF}"/>
          </ac:spMkLst>
        </pc:spChg>
        <pc:spChg chg="mod">
          <ac:chgData name="김 승빈" userId="352d81a3ef8732fd" providerId="LiveId" clId="{AD29798A-BFE7-44EF-A4B5-B80A9274CC42}" dt="2020-01-25T14:42:44.161" v="15742" actId="20577"/>
          <ac:spMkLst>
            <pc:docMk/>
            <pc:sldMk cId="3791609248" sldId="326"/>
            <ac:spMk id="72" creationId="{6D51C801-D755-4FF4-9EFD-896C8533DB19}"/>
          </ac:spMkLst>
        </pc:spChg>
        <pc:spChg chg="del">
          <ac:chgData name="김 승빈" userId="352d81a3ef8732fd" providerId="LiveId" clId="{AD29798A-BFE7-44EF-A4B5-B80A9274CC42}" dt="2020-01-25T14:38:22.746" v="15695" actId="478"/>
          <ac:spMkLst>
            <pc:docMk/>
            <pc:sldMk cId="3791609248" sldId="326"/>
            <ac:spMk id="74" creationId="{3730D942-E8B5-440E-B207-EAC2C434AE40}"/>
          </ac:spMkLst>
        </pc:spChg>
        <pc:spChg chg="add">
          <ac:chgData name="김 승빈" userId="352d81a3ef8732fd" providerId="LiveId" clId="{AD29798A-BFE7-44EF-A4B5-B80A9274CC42}" dt="2020-01-25T14:45:39.902" v="15759"/>
          <ac:spMkLst>
            <pc:docMk/>
            <pc:sldMk cId="3791609248" sldId="326"/>
            <ac:spMk id="74" creationId="{A6CB1C71-07E1-4021-AEFE-F84A7285A709}"/>
          </ac:spMkLst>
        </pc:spChg>
        <pc:spChg chg="add mod">
          <ac:chgData name="김 승빈" userId="352d81a3ef8732fd" providerId="LiveId" clId="{AD29798A-BFE7-44EF-A4B5-B80A9274CC42}" dt="2020-01-25T14:57:49.035" v="16274" actId="164"/>
          <ac:spMkLst>
            <pc:docMk/>
            <pc:sldMk cId="3791609248" sldId="326"/>
            <ac:spMk id="76" creationId="{026F04ED-D4FF-45B3-833C-CD61B33ECA2D}"/>
          </ac:spMkLst>
        </pc:spChg>
        <pc:spChg chg="mod">
          <ac:chgData name="김 승빈" userId="352d81a3ef8732fd" providerId="LiveId" clId="{AD29798A-BFE7-44EF-A4B5-B80A9274CC42}" dt="2020-01-25T14:40:58.398" v="15723" actId="207"/>
          <ac:spMkLst>
            <pc:docMk/>
            <pc:sldMk cId="3791609248" sldId="326"/>
            <ac:spMk id="77" creationId="{9B58040F-E43C-46E4-BA42-557992F42CC1}"/>
          </ac:spMkLst>
        </pc:spChg>
        <pc:spChg chg="mod">
          <ac:chgData name="김 승빈" userId="352d81a3ef8732fd" providerId="LiveId" clId="{AD29798A-BFE7-44EF-A4B5-B80A9274CC42}" dt="2020-01-25T14:40:58.398" v="15723" actId="207"/>
          <ac:spMkLst>
            <pc:docMk/>
            <pc:sldMk cId="3791609248" sldId="326"/>
            <ac:spMk id="78" creationId="{C476C7A9-1C1F-411E-9C43-5C7766CC9B2F}"/>
          </ac:spMkLst>
        </pc:spChg>
        <pc:spChg chg="add mod">
          <ac:chgData name="김 승빈" userId="352d81a3ef8732fd" providerId="LiveId" clId="{AD29798A-BFE7-44EF-A4B5-B80A9274CC42}" dt="2020-01-25T14:57:49.035" v="16274" actId="164"/>
          <ac:spMkLst>
            <pc:docMk/>
            <pc:sldMk cId="3791609248" sldId="326"/>
            <ac:spMk id="79" creationId="{FD375E41-077B-42AC-BBF3-4500592EA8D6}"/>
          </ac:spMkLst>
        </pc:spChg>
        <pc:spChg chg="add mod">
          <ac:chgData name="김 승빈" userId="352d81a3ef8732fd" providerId="LiveId" clId="{AD29798A-BFE7-44EF-A4B5-B80A9274CC42}" dt="2020-01-25T14:57:49.035" v="16274" actId="164"/>
          <ac:spMkLst>
            <pc:docMk/>
            <pc:sldMk cId="3791609248" sldId="326"/>
            <ac:spMk id="81" creationId="{A015AAAE-F1F5-4E48-B614-4B133FEC4FAF}"/>
          </ac:spMkLst>
        </pc:spChg>
        <pc:spChg chg="add mod">
          <ac:chgData name="김 승빈" userId="352d81a3ef8732fd" providerId="LiveId" clId="{AD29798A-BFE7-44EF-A4B5-B80A9274CC42}" dt="2020-01-25T14:57:49.035" v="16274" actId="164"/>
          <ac:spMkLst>
            <pc:docMk/>
            <pc:sldMk cId="3791609248" sldId="326"/>
            <ac:spMk id="82" creationId="{16CDD510-F39D-4C86-9283-C5ED4BBF5627}"/>
          </ac:spMkLst>
        </pc:spChg>
        <pc:spChg chg="add mod">
          <ac:chgData name="김 승빈" userId="352d81a3ef8732fd" providerId="LiveId" clId="{AD29798A-BFE7-44EF-A4B5-B80A9274CC42}" dt="2020-01-25T14:57:49.035" v="16274" actId="164"/>
          <ac:spMkLst>
            <pc:docMk/>
            <pc:sldMk cId="3791609248" sldId="326"/>
            <ac:spMk id="83" creationId="{04FE3250-304D-4A12-9D25-682641DC0261}"/>
          </ac:spMkLst>
        </pc:spChg>
        <pc:spChg chg="add mod">
          <ac:chgData name="김 승빈" userId="352d81a3ef8732fd" providerId="LiveId" clId="{AD29798A-BFE7-44EF-A4B5-B80A9274CC42}" dt="2020-01-25T14:57:49.035" v="16274" actId="164"/>
          <ac:spMkLst>
            <pc:docMk/>
            <pc:sldMk cId="3791609248" sldId="326"/>
            <ac:spMk id="84" creationId="{3BCB3BEC-A7AC-4E8E-B676-B65B4A5D4802}"/>
          </ac:spMkLst>
        </pc:spChg>
        <pc:spChg chg="add">
          <ac:chgData name="김 승빈" userId="352d81a3ef8732fd" providerId="LiveId" clId="{AD29798A-BFE7-44EF-A4B5-B80A9274CC42}" dt="2020-01-25T14:45:39.902" v="15759"/>
          <ac:spMkLst>
            <pc:docMk/>
            <pc:sldMk cId="3791609248" sldId="326"/>
            <ac:spMk id="86" creationId="{A39134A1-921C-42A9-A40E-427E4A27C36D}"/>
          </ac:spMkLst>
        </pc:spChg>
        <pc:spChg chg="add">
          <ac:chgData name="김 승빈" userId="352d81a3ef8732fd" providerId="LiveId" clId="{AD29798A-BFE7-44EF-A4B5-B80A9274CC42}" dt="2020-01-25T14:45:39.902" v="15759"/>
          <ac:spMkLst>
            <pc:docMk/>
            <pc:sldMk cId="3791609248" sldId="326"/>
            <ac:spMk id="88" creationId="{CA2AB2CA-DBD5-499B-B8AC-3AF063B12325}"/>
          </ac:spMkLst>
        </pc:spChg>
        <pc:spChg chg="add">
          <ac:chgData name="김 승빈" userId="352d81a3ef8732fd" providerId="LiveId" clId="{AD29798A-BFE7-44EF-A4B5-B80A9274CC42}" dt="2020-01-25T14:45:39.902" v="15759"/>
          <ac:spMkLst>
            <pc:docMk/>
            <pc:sldMk cId="3791609248" sldId="326"/>
            <ac:spMk id="89" creationId="{CF0F550B-F338-4EBE-82D4-0777291FFE48}"/>
          </ac:spMkLst>
        </pc:spChg>
        <pc:spChg chg="add">
          <ac:chgData name="김 승빈" userId="352d81a3ef8732fd" providerId="LiveId" clId="{AD29798A-BFE7-44EF-A4B5-B80A9274CC42}" dt="2020-01-25T14:45:39.902" v="15759"/>
          <ac:spMkLst>
            <pc:docMk/>
            <pc:sldMk cId="3791609248" sldId="326"/>
            <ac:spMk id="90" creationId="{1C0E6BD9-303C-4A1E-9843-584A881A97C0}"/>
          </ac:spMkLst>
        </pc:spChg>
        <pc:spChg chg="add">
          <ac:chgData name="김 승빈" userId="352d81a3ef8732fd" providerId="LiveId" clId="{AD29798A-BFE7-44EF-A4B5-B80A9274CC42}" dt="2020-01-25T14:45:39.902" v="15759"/>
          <ac:spMkLst>
            <pc:docMk/>
            <pc:sldMk cId="3791609248" sldId="326"/>
            <ac:spMk id="105" creationId="{0A85ED65-089E-4BBD-B684-BB8FBB916F9C}"/>
          </ac:spMkLst>
        </pc:spChg>
        <pc:spChg chg="add">
          <ac:chgData name="김 승빈" userId="352d81a3ef8732fd" providerId="LiveId" clId="{AD29798A-BFE7-44EF-A4B5-B80A9274CC42}" dt="2020-01-25T14:45:42.163" v="15760"/>
          <ac:spMkLst>
            <pc:docMk/>
            <pc:sldMk cId="3791609248" sldId="326"/>
            <ac:spMk id="107" creationId="{A6CB1C71-07E1-4021-AEFE-F84A7285A709}"/>
          </ac:spMkLst>
        </pc:spChg>
        <pc:spChg chg="mod">
          <ac:chgData name="김 승빈" userId="352d81a3ef8732fd" providerId="LiveId" clId="{AD29798A-BFE7-44EF-A4B5-B80A9274CC42}" dt="2020-01-25T14:42:31.882" v="15738" actId="207"/>
          <ac:spMkLst>
            <pc:docMk/>
            <pc:sldMk cId="3791609248" sldId="326"/>
            <ac:spMk id="122" creationId="{CA2AB2CA-DBD5-499B-B8AC-3AF063B12325}"/>
          </ac:spMkLst>
        </pc:spChg>
        <pc:spChg chg="mod">
          <ac:chgData name="김 승빈" userId="352d81a3ef8732fd" providerId="LiveId" clId="{AD29798A-BFE7-44EF-A4B5-B80A9274CC42}" dt="2020-01-25T14:42:31.882" v="15738" actId="207"/>
          <ac:spMkLst>
            <pc:docMk/>
            <pc:sldMk cId="3791609248" sldId="326"/>
            <ac:spMk id="123" creationId="{CF0F550B-F338-4EBE-82D4-0777291FFE48}"/>
          </ac:spMkLst>
        </pc:spChg>
        <pc:spChg chg="mod">
          <ac:chgData name="김 승빈" userId="352d81a3ef8732fd" providerId="LiveId" clId="{AD29798A-BFE7-44EF-A4B5-B80A9274CC42}" dt="2020-01-25T14:42:31.882" v="15738" actId="207"/>
          <ac:spMkLst>
            <pc:docMk/>
            <pc:sldMk cId="3791609248" sldId="326"/>
            <ac:spMk id="124" creationId="{1C0E6BD9-303C-4A1E-9843-584A881A97C0}"/>
          </ac:spMkLst>
        </pc:spChg>
        <pc:spChg chg="add">
          <ac:chgData name="김 승빈" userId="352d81a3ef8732fd" providerId="LiveId" clId="{AD29798A-BFE7-44EF-A4B5-B80A9274CC42}" dt="2020-01-25T14:45:42.163" v="15760"/>
          <ac:spMkLst>
            <pc:docMk/>
            <pc:sldMk cId="3791609248" sldId="326"/>
            <ac:spMk id="132" creationId="{A39134A1-921C-42A9-A40E-427E4A27C36D}"/>
          </ac:spMkLst>
        </pc:spChg>
        <pc:spChg chg="add">
          <ac:chgData name="김 승빈" userId="352d81a3ef8732fd" providerId="LiveId" clId="{AD29798A-BFE7-44EF-A4B5-B80A9274CC42}" dt="2020-01-25T14:45:42.163" v="15760"/>
          <ac:spMkLst>
            <pc:docMk/>
            <pc:sldMk cId="3791609248" sldId="326"/>
            <ac:spMk id="134" creationId="{CA2AB2CA-DBD5-499B-B8AC-3AF063B12325}"/>
          </ac:spMkLst>
        </pc:spChg>
        <pc:spChg chg="add">
          <ac:chgData name="김 승빈" userId="352d81a3ef8732fd" providerId="LiveId" clId="{AD29798A-BFE7-44EF-A4B5-B80A9274CC42}" dt="2020-01-25T14:45:42.163" v="15760"/>
          <ac:spMkLst>
            <pc:docMk/>
            <pc:sldMk cId="3791609248" sldId="326"/>
            <ac:spMk id="135" creationId="{CF0F550B-F338-4EBE-82D4-0777291FFE48}"/>
          </ac:spMkLst>
        </pc:spChg>
        <pc:spChg chg="add">
          <ac:chgData name="김 승빈" userId="352d81a3ef8732fd" providerId="LiveId" clId="{AD29798A-BFE7-44EF-A4B5-B80A9274CC42}" dt="2020-01-25T14:45:42.163" v="15760"/>
          <ac:spMkLst>
            <pc:docMk/>
            <pc:sldMk cId="3791609248" sldId="326"/>
            <ac:spMk id="136" creationId="{1C0E6BD9-303C-4A1E-9843-584A881A97C0}"/>
          </ac:spMkLst>
        </pc:spChg>
        <pc:spChg chg="add">
          <ac:chgData name="김 승빈" userId="352d81a3ef8732fd" providerId="LiveId" clId="{AD29798A-BFE7-44EF-A4B5-B80A9274CC42}" dt="2020-01-25T14:45:42.163" v="15760"/>
          <ac:spMkLst>
            <pc:docMk/>
            <pc:sldMk cId="3791609248" sldId="326"/>
            <ac:spMk id="137" creationId="{0A85ED65-089E-4BBD-B684-BB8FBB916F9C}"/>
          </ac:spMkLst>
        </pc:spChg>
        <pc:spChg chg="mod">
          <ac:chgData name="김 승빈" userId="352d81a3ef8732fd" providerId="LiveId" clId="{AD29798A-BFE7-44EF-A4B5-B80A9274CC42}" dt="2020-01-25T14:46:51.038" v="15775" actId="20577"/>
          <ac:spMkLst>
            <pc:docMk/>
            <pc:sldMk cId="3791609248" sldId="326"/>
            <ac:spMk id="144" creationId="{DD3D4EFC-329B-4F3C-BE9F-C4E4650C9310}"/>
          </ac:spMkLst>
        </pc:spChg>
        <pc:spChg chg="mod">
          <ac:chgData name="김 승빈" userId="352d81a3ef8732fd" providerId="LiveId" clId="{AD29798A-BFE7-44EF-A4B5-B80A9274CC42}" dt="2020-01-25T14:47:45.968" v="15783" actId="20577"/>
          <ac:spMkLst>
            <pc:docMk/>
            <pc:sldMk cId="3791609248" sldId="326"/>
            <ac:spMk id="148" creationId="{664779DA-6573-4405-9450-4E8F34312791}"/>
          </ac:spMkLst>
        </pc:spChg>
        <pc:grpChg chg="mod topLvl">
          <ac:chgData name="김 승빈" userId="352d81a3ef8732fd" providerId="LiveId" clId="{AD29798A-BFE7-44EF-A4B5-B80A9274CC42}" dt="2020-01-25T14:47:31.357" v="15779" actId="164"/>
          <ac:grpSpMkLst>
            <pc:docMk/>
            <pc:sldMk cId="3791609248" sldId="326"/>
            <ac:grpSpMk id="4" creationId="{3B9AC2F3-CD3E-48D7-9442-D36BC3D1D392}"/>
          </ac:grpSpMkLst>
        </pc:grpChg>
        <pc:grpChg chg="add del mod">
          <ac:chgData name="김 승빈" userId="352d81a3ef8732fd" providerId="LiveId" clId="{AD29798A-BFE7-44EF-A4B5-B80A9274CC42}" dt="2020-01-25T14:45:49.763" v="15761" actId="165"/>
          <ac:grpSpMkLst>
            <pc:docMk/>
            <pc:sldMk cId="3791609248" sldId="326"/>
            <ac:grpSpMk id="5" creationId="{ECAB533E-F65C-4ACF-8914-FB552BC7F59B}"/>
          </ac:grpSpMkLst>
        </pc:grpChg>
        <pc:grpChg chg="add mod">
          <ac:chgData name="김 승빈" userId="352d81a3ef8732fd" providerId="LiveId" clId="{AD29798A-BFE7-44EF-A4B5-B80A9274CC42}" dt="2020-01-25T14:47:31.357" v="15779" actId="164"/>
          <ac:grpSpMkLst>
            <pc:docMk/>
            <pc:sldMk cId="3791609248" sldId="326"/>
            <ac:grpSpMk id="6" creationId="{CC93D112-5132-4EC5-B731-202AD49AC3C6}"/>
          </ac:grpSpMkLst>
        </pc:grpChg>
        <pc:grpChg chg="add mod">
          <ac:chgData name="김 승빈" userId="352d81a3ef8732fd" providerId="LiveId" clId="{AD29798A-BFE7-44EF-A4B5-B80A9274CC42}" dt="2020-01-25T14:47:36.243" v="15780" actId="164"/>
          <ac:grpSpMkLst>
            <pc:docMk/>
            <pc:sldMk cId="3791609248" sldId="326"/>
            <ac:grpSpMk id="8" creationId="{02A5F2D9-24B6-42CC-8F37-1276B6E5776B}"/>
          </ac:grpSpMkLst>
        </pc:grpChg>
        <pc:grpChg chg="add mod">
          <ac:chgData name="김 승빈" userId="352d81a3ef8732fd" providerId="LiveId" clId="{AD29798A-BFE7-44EF-A4B5-B80A9274CC42}" dt="2020-01-25T14:57:49.035" v="16274" actId="164"/>
          <ac:grpSpMkLst>
            <pc:docMk/>
            <pc:sldMk cId="3791609248" sldId="326"/>
            <ac:grpSpMk id="9" creationId="{558F0DA6-FC52-4BAE-A306-4298942D0C95}"/>
          </ac:grpSpMkLst>
        </pc:grpChg>
        <pc:grpChg chg="add mod">
          <ac:chgData name="김 승빈" userId="352d81a3ef8732fd" providerId="LiveId" clId="{AD29798A-BFE7-44EF-A4B5-B80A9274CC42}" dt="2020-01-25T14:41:45.887" v="15729" actId="164"/>
          <ac:grpSpMkLst>
            <pc:docMk/>
            <pc:sldMk cId="3791609248" sldId="326"/>
            <ac:grpSpMk id="17" creationId="{BAB5F9A4-53CE-48B8-8363-32340F3C2129}"/>
          </ac:grpSpMkLst>
        </pc:grpChg>
        <pc:grpChg chg="add mod topLvl">
          <ac:chgData name="김 승빈" userId="352d81a3ef8732fd" providerId="LiveId" clId="{AD29798A-BFE7-44EF-A4B5-B80A9274CC42}" dt="2020-01-25T14:47:31.357" v="15779" actId="164"/>
          <ac:grpSpMkLst>
            <pc:docMk/>
            <pc:sldMk cId="3791609248" sldId="326"/>
            <ac:grpSpMk id="18" creationId="{7BEDA294-3FAC-44F1-8CBD-4EEA4FE695FF}"/>
          </ac:grpSpMkLst>
        </pc:grpChg>
        <pc:grpChg chg="add del mod">
          <ac:chgData name="김 승빈" userId="352d81a3ef8732fd" providerId="LiveId" clId="{AD29798A-BFE7-44EF-A4B5-B80A9274CC42}" dt="2020-01-25T14:46:11.604" v="15763" actId="165"/>
          <ac:grpSpMkLst>
            <pc:docMk/>
            <pc:sldMk cId="3791609248" sldId="326"/>
            <ac:grpSpMk id="19" creationId="{692E8096-FDBF-4B12-83CD-F02A10257A39}"/>
          </ac:grpSpMkLst>
        </pc:grpChg>
        <pc:grpChg chg="add mod">
          <ac:chgData name="김 승빈" userId="352d81a3ef8732fd" providerId="LiveId" clId="{AD29798A-BFE7-44EF-A4B5-B80A9274CC42}" dt="2020-01-25T14:41:35.154" v="15728" actId="571"/>
          <ac:grpSpMkLst>
            <pc:docMk/>
            <pc:sldMk cId="3791609248" sldId="326"/>
            <ac:grpSpMk id="67" creationId="{C299FC52-C446-439D-B33D-AA06909CD294}"/>
          </ac:grpSpMkLst>
        </pc:grpChg>
        <pc:grpChg chg="add del mod topLvl">
          <ac:chgData name="김 승빈" userId="352d81a3ef8732fd" providerId="LiveId" clId="{AD29798A-BFE7-44EF-A4B5-B80A9274CC42}" dt="2020-01-25T14:46:29.580" v="15767" actId="478"/>
          <ac:grpSpMkLst>
            <pc:docMk/>
            <pc:sldMk cId="3791609248" sldId="326"/>
            <ac:grpSpMk id="71" creationId="{8DCEAF6F-1288-401E-9B66-B6E6FA2D4727}"/>
          </ac:grpSpMkLst>
        </pc:grpChg>
        <pc:grpChg chg="mod topLvl">
          <ac:chgData name="김 승빈" userId="352d81a3ef8732fd" providerId="LiveId" clId="{AD29798A-BFE7-44EF-A4B5-B80A9274CC42}" dt="2020-01-25T14:47:36.243" v="15780" actId="164"/>
          <ac:grpSpMkLst>
            <pc:docMk/>
            <pc:sldMk cId="3791609248" sldId="326"/>
            <ac:grpSpMk id="108" creationId="{018D7A82-05EB-455A-8F27-0637A89F9502}"/>
          </ac:grpSpMkLst>
        </pc:grpChg>
        <pc:grpChg chg="add del mod">
          <ac:chgData name="김 승빈" userId="352d81a3ef8732fd" providerId="LiveId" clId="{AD29798A-BFE7-44EF-A4B5-B80A9274CC42}" dt="2020-01-25T14:46:30.662" v="15768" actId="478"/>
          <ac:grpSpMkLst>
            <pc:docMk/>
            <pc:sldMk cId="3791609248" sldId="326"/>
            <ac:grpSpMk id="139" creationId="{25289862-EB03-4053-A265-B7F9A5F5D695}"/>
          </ac:grpSpMkLst>
        </pc:grpChg>
        <pc:grpChg chg="add mod">
          <ac:chgData name="김 승빈" userId="352d81a3ef8732fd" providerId="LiveId" clId="{AD29798A-BFE7-44EF-A4B5-B80A9274CC42}" dt="2020-01-25T14:47:36.243" v="15780" actId="164"/>
          <ac:grpSpMkLst>
            <pc:docMk/>
            <pc:sldMk cId="3791609248" sldId="326"/>
            <ac:grpSpMk id="143" creationId="{64355A3C-DD2F-4298-8129-1C17A2EFB5A3}"/>
          </ac:grpSpMkLst>
        </pc:grpChg>
        <pc:grpChg chg="add mod">
          <ac:chgData name="김 승빈" userId="352d81a3ef8732fd" providerId="LiveId" clId="{AD29798A-BFE7-44EF-A4B5-B80A9274CC42}" dt="2020-01-25T14:57:49.035" v="16274" actId="164"/>
          <ac:grpSpMkLst>
            <pc:docMk/>
            <pc:sldMk cId="3791609248" sldId="326"/>
            <ac:grpSpMk id="147" creationId="{535D6F6B-24BE-472B-83D2-6EFD3153D273}"/>
          </ac:grpSpMkLst>
        </pc:grpChg>
        <pc:cxnChg chg="add mod">
          <ac:chgData name="김 승빈" userId="352d81a3ef8732fd" providerId="LiveId" clId="{AD29798A-BFE7-44EF-A4B5-B80A9274CC42}" dt="2020-01-25T14:47:24.291" v="15778" actId="1076"/>
          <ac:cxnSpMkLst>
            <pc:docMk/>
            <pc:sldMk cId="3791609248" sldId="326"/>
            <ac:cxnSpMk id="57" creationId="{FFEA53DB-8ECB-426E-8F44-7E60739914B4}"/>
          </ac:cxnSpMkLst>
        </pc:cxnChg>
        <pc:cxnChg chg="mod">
          <ac:chgData name="김 승빈" userId="352d81a3ef8732fd" providerId="LiveId" clId="{AD29798A-BFE7-44EF-A4B5-B80A9274CC42}" dt="2020-01-25T14:46:29.580" v="15767" actId="478"/>
          <ac:cxnSpMkLst>
            <pc:docMk/>
            <pc:sldMk cId="3791609248" sldId="326"/>
            <ac:cxnSpMk id="75" creationId="{0B13FBF4-ADD7-4CA7-A6D3-E9DDEF655AD5}"/>
          </ac:cxnSpMkLst>
        </pc:cxnChg>
        <pc:cxnChg chg="add mod">
          <ac:chgData name="김 승빈" userId="352d81a3ef8732fd" providerId="LiveId" clId="{AD29798A-BFE7-44EF-A4B5-B80A9274CC42}" dt="2020-01-25T14:57:49.035" v="16274" actId="164"/>
          <ac:cxnSpMkLst>
            <pc:docMk/>
            <pc:sldMk cId="3791609248" sldId="326"/>
            <ac:cxnSpMk id="80" creationId="{AB43D907-DF0E-4155-903F-8871E0E2C194}"/>
          </ac:cxnSpMkLst>
        </pc:cxnChg>
        <pc:cxnChg chg="add mod">
          <ac:chgData name="김 승빈" userId="352d81a3ef8732fd" providerId="LiveId" clId="{AD29798A-BFE7-44EF-A4B5-B80A9274CC42}" dt="2020-01-25T14:57:49.035" v="16274" actId="164"/>
          <ac:cxnSpMkLst>
            <pc:docMk/>
            <pc:sldMk cId="3791609248" sldId="326"/>
            <ac:cxnSpMk id="85" creationId="{38C482C6-2ADC-4F5C-B87F-631B6466293A}"/>
          </ac:cxnSpMkLst>
        </pc:cxnChg>
        <pc:cxnChg chg="add">
          <ac:chgData name="김 승빈" userId="352d81a3ef8732fd" providerId="LiveId" clId="{AD29798A-BFE7-44EF-A4B5-B80A9274CC42}" dt="2020-01-25T14:45:39.902" v="15759"/>
          <ac:cxnSpMkLst>
            <pc:docMk/>
            <pc:sldMk cId="3791609248" sldId="326"/>
            <ac:cxnSpMk id="87" creationId="{78B5C177-2803-4689-BB46-90ACC945438D}"/>
          </ac:cxnSpMkLst>
        </pc:cxnChg>
        <pc:cxnChg chg="add">
          <ac:chgData name="김 승빈" userId="352d81a3ef8732fd" providerId="LiveId" clId="{AD29798A-BFE7-44EF-A4B5-B80A9274CC42}" dt="2020-01-25T14:45:39.902" v="15759"/>
          <ac:cxnSpMkLst>
            <pc:docMk/>
            <pc:sldMk cId="3791609248" sldId="326"/>
            <ac:cxnSpMk id="106" creationId="{AA16B404-1D2E-4309-A6F1-FF4AFC771988}"/>
          </ac:cxnSpMkLst>
        </pc:cxnChg>
        <pc:cxnChg chg="add">
          <ac:chgData name="김 승빈" userId="352d81a3ef8732fd" providerId="LiveId" clId="{AD29798A-BFE7-44EF-A4B5-B80A9274CC42}" dt="2020-01-25T14:45:42.163" v="15760"/>
          <ac:cxnSpMkLst>
            <pc:docMk/>
            <pc:sldMk cId="3791609248" sldId="326"/>
            <ac:cxnSpMk id="133" creationId="{78B5C177-2803-4689-BB46-90ACC945438D}"/>
          </ac:cxnSpMkLst>
        </pc:cxnChg>
        <pc:cxnChg chg="add">
          <ac:chgData name="김 승빈" userId="352d81a3ef8732fd" providerId="LiveId" clId="{AD29798A-BFE7-44EF-A4B5-B80A9274CC42}" dt="2020-01-25T14:45:42.163" v="15760"/>
          <ac:cxnSpMkLst>
            <pc:docMk/>
            <pc:sldMk cId="3791609248" sldId="326"/>
            <ac:cxnSpMk id="138" creationId="{AA16B404-1D2E-4309-A6F1-FF4AFC771988}"/>
          </ac:cxnSpMkLst>
        </pc:cxnChg>
        <pc:cxnChg chg="mod">
          <ac:chgData name="김 승빈" userId="352d81a3ef8732fd" providerId="LiveId" clId="{AD29798A-BFE7-44EF-A4B5-B80A9274CC42}" dt="2020-01-25T14:46:30.662" v="15768" actId="478"/>
          <ac:cxnSpMkLst>
            <pc:docMk/>
            <pc:sldMk cId="3791609248" sldId="326"/>
            <ac:cxnSpMk id="142" creationId="{2209E89B-0F51-4492-A9AC-B5E0D3C0C0A6}"/>
          </ac:cxnSpMkLst>
        </pc:cxnChg>
      </pc:sldChg>
      <pc:sldChg chg="addSp delSp modSp add modNotesTx">
        <pc:chgData name="김 승빈" userId="352d81a3ef8732fd" providerId="LiveId" clId="{AD29798A-BFE7-44EF-A4B5-B80A9274CC42}" dt="2020-01-25T15:01:10.310" v="16456" actId="164"/>
        <pc:sldMkLst>
          <pc:docMk/>
          <pc:sldMk cId="1116826559" sldId="327"/>
        </pc:sldMkLst>
        <pc:spChg chg="mod">
          <ac:chgData name="김 승빈" userId="352d81a3ef8732fd" providerId="LiveId" clId="{AD29798A-BFE7-44EF-A4B5-B80A9274CC42}" dt="2020-01-25T14:52:33.913" v="16070" actId="207"/>
          <ac:spMkLst>
            <pc:docMk/>
            <pc:sldMk cId="1116826559" sldId="327"/>
            <ac:spMk id="46" creationId="{4D85860F-82A0-4866-870C-42672EF33075}"/>
          </ac:spMkLst>
        </pc:spChg>
        <pc:spChg chg="mod">
          <ac:chgData name="김 승빈" userId="352d81a3ef8732fd" providerId="LiveId" clId="{AD29798A-BFE7-44EF-A4B5-B80A9274CC42}" dt="2020-01-25T14:57:56.198" v="16275" actId="164"/>
          <ac:spMkLst>
            <pc:docMk/>
            <pc:sldMk cId="1116826559" sldId="327"/>
            <ac:spMk id="76" creationId="{026F04ED-D4FF-45B3-833C-CD61B33ECA2D}"/>
          </ac:spMkLst>
        </pc:spChg>
        <pc:spChg chg="mod">
          <ac:chgData name="김 승빈" userId="352d81a3ef8732fd" providerId="LiveId" clId="{AD29798A-BFE7-44EF-A4B5-B80A9274CC42}" dt="2020-01-25T14:52:33.913" v="16070" actId="207"/>
          <ac:spMkLst>
            <pc:docMk/>
            <pc:sldMk cId="1116826559" sldId="327"/>
            <ac:spMk id="77" creationId="{9B58040F-E43C-46E4-BA42-557992F42CC1}"/>
          </ac:spMkLst>
        </pc:spChg>
        <pc:spChg chg="mod">
          <ac:chgData name="김 승빈" userId="352d81a3ef8732fd" providerId="LiveId" clId="{AD29798A-BFE7-44EF-A4B5-B80A9274CC42}" dt="2020-01-25T14:52:33.913" v="16070" actId="207"/>
          <ac:spMkLst>
            <pc:docMk/>
            <pc:sldMk cId="1116826559" sldId="327"/>
            <ac:spMk id="78" creationId="{C476C7A9-1C1F-411E-9C43-5C7766CC9B2F}"/>
          </ac:spMkLst>
        </pc:spChg>
        <pc:spChg chg="mod">
          <ac:chgData name="김 승빈" userId="352d81a3ef8732fd" providerId="LiveId" clId="{AD29798A-BFE7-44EF-A4B5-B80A9274CC42}" dt="2020-01-25T14:57:56.198" v="16275" actId="164"/>
          <ac:spMkLst>
            <pc:docMk/>
            <pc:sldMk cId="1116826559" sldId="327"/>
            <ac:spMk id="79" creationId="{FD375E41-077B-42AC-BBF3-4500592EA8D6}"/>
          </ac:spMkLst>
        </pc:spChg>
        <pc:spChg chg="mod">
          <ac:chgData name="김 승빈" userId="352d81a3ef8732fd" providerId="LiveId" clId="{AD29798A-BFE7-44EF-A4B5-B80A9274CC42}" dt="2020-01-25T14:57:56.198" v="16275" actId="164"/>
          <ac:spMkLst>
            <pc:docMk/>
            <pc:sldMk cId="1116826559" sldId="327"/>
            <ac:spMk id="81" creationId="{A015AAAE-F1F5-4E48-B614-4B133FEC4FAF}"/>
          </ac:spMkLst>
        </pc:spChg>
        <pc:spChg chg="mod">
          <ac:chgData name="김 승빈" userId="352d81a3ef8732fd" providerId="LiveId" clId="{AD29798A-BFE7-44EF-A4B5-B80A9274CC42}" dt="2020-01-25T14:57:56.198" v="16275" actId="164"/>
          <ac:spMkLst>
            <pc:docMk/>
            <pc:sldMk cId="1116826559" sldId="327"/>
            <ac:spMk id="82" creationId="{16CDD510-F39D-4C86-9283-C5ED4BBF5627}"/>
          </ac:spMkLst>
        </pc:spChg>
        <pc:spChg chg="mod">
          <ac:chgData name="김 승빈" userId="352d81a3ef8732fd" providerId="LiveId" clId="{AD29798A-BFE7-44EF-A4B5-B80A9274CC42}" dt="2020-01-25T14:57:56.198" v="16275" actId="164"/>
          <ac:spMkLst>
            <pc:docMk/>
            <pc:sldMk cId="1116826559" sldId="327"/>
            <ac:spMk id="83" creationId="{04FE3250-304D-4A12-9D25-682641DC0261}"/>
          </ac:spMkLst>
        </pc:spChg>
        <pc:spChg chg="mod">
          <ac:chgData name="김 승빈" userId="352d81a3ef8732fd" providerId="LiveId" clId="{AD29798A-BFE7-44EF-A4B5-B80A9274CC42}" dt="2020-01-25T14:57:56.198" v="16275" actId="164"/>
          <ac:spMkLst>
            <pc:docMk/>
            <pc:sldMk cId="1116826559" sldId="327"/>
            <ac:spMk id="84" creationId="{3BCB3BEC-A7AC-4E8E-B676-B65B4A5D4802}"/>
          </ac:spMkLst>
        </pc:spChg>
        <pc:spChg chg="add mod">
          <ac:chgData name="김 승빈" userId="352d81a3ef8732fd" providerId="LiveId" clId="{AD29798A-BFE7-44EF-A4B5-B80A9274CC42}" dt="2020-01-25T14:57:56.198" v="16275" actId="164"/>
          <ac:spMkLst>
            <pc:docMk/>
            <pc:sldMk cId="1116826559" sldId="327"/>
            <ac:spMk id="86" creationId="{2E284A1D-D215-47D5-ABD9-AE51648B11C6}"/>
          </ac:spMkLst>
        </pc:spChg>
        <pc:spChg chg="add mod">
          <ac:chgData name="김 승빈" userId="352d81a3ef8732fd" providerId="LiveId" clId="{AD29798A-BFE7-44EF-A4B5-B80A9274CC42}" dt="2020-01-25T14:57:56.198" v="16275" actId="164"/>
          <ac:spMkLst>
            <pc:docMk/>
            <pc:sldMk cId="1116826559" sldId="327"/>
            <ac:spMk id="87" creationId="{73EE737A-03C7-426D-90A6-51014FA88241}"/>
          </ac:spMkLst>
        </pc:spChg>
        <pc:spChg chg="add mod">
          <ac:chgData name="김 승빈" userId="352d81a3ef8732fd" providerId="LiveId" clId="{AD29798A-BFE7-44EF-A4B5-B80A9274CC42}" dt="2020-01-25T14:57:56.198" v="16275" actId="164"/>
          <ac:spMkLst>
            <pc:docMk/>
            <pc:sldMk cId="1116826559" sldId="327"/>
            <ac:spMk id="88" creationId="{208E4E45-428D-4E63-8971-DF5F1CAC563F}"/>
          </ac:spMkLst>
        </pc:spChg>
        <pc:spChg chg="add mod">
          <ac:chgData name="김 승빈" userId="352d81a3ef8732fd" providerId="LiveId" clId="{AD29798A-BFE7-44EF-A4B5-B80A9274CC42}" dt="2020-01-25T14:57:56.198" v="16275" actId="164"/>
          <ac:spMkLst>
            <pc:docMk/>
            <pc:sldMk cId="1116826559" sldId="327"/>
            <ac:spMk id="89" creationId="{14A3A801-D59D-42A1-A076-A4FE6EBCE058}"/>
          </ac:spMkLst>
        </pc:spChg>
        <pc:spChg chg="mod">
          <ac:chgData name="김 승빈" userId="352d81a3ef8732fd" providerId="LiveId" clId="{AD29798A-BFE7-44EF-A4B5-B80A9274CC42}" dt="2020-01-25T14:52:48.709" v="16072" actId="207"/>
          <ac:spMkLst>
            <pc:docMk/>
            <pc:sldMk cId="1116826559" sldId="327"/>
            <ac:spMk id="95" creationId="{97C4E315-8D85-4060-ADAF-E46B44EB36FA}"/>
          </ac:spMkLst>
        </pc:spChg>
        <pc:spChg chg="mod">
          <ac:chgData name="김 승빈" userId="352d81a3ef8732fd" providerId="LiveId" clId="{AD29798A-BFE7-44EF-A4B5-B80A9274CC42}" dt="2020-01-25T14:52:48.709" v="16072" actId="207"/>
          <ac:spMkLst>
            <pc:docMk/>
            <pc:sldMk cId="1116826559" sldId="327"/>
            <ac:spMk id="96" creationId="{7F8516EE-66F5-4949-B941-8B6C0A05F3BE}"/>
          </ac:spMkLst>
        </pc:spChg>
        <pc:spChg chg="mod">
          <ac:chgData name="김 승빈" userId="352d81a3ef8732fd" providerId="LiveId" clId="{AD29798A-BFE7-44EF-A4B5-B80A9274CC42}" dt="2020-01-25T14:52:48.709" v="16072" actId="207"/>
          <ac:spMkLst>
            <pc:docMk/>
            <pc:sldMk cId="1116826559" sldId="327"/>
            <ac:spMk id="97" creationId="{AC9148A1-AB06-47BF-8BB1-EE5D04112962}"/>
          </ac:spMkLst>
        </pc:spChg>
        <pc:spChg chg="mod">
          <ac:chgData name="김 승빈" userId="352d81a3ef8732fd" providerId="LiveId" clId="{AD29798A-BFE7-44EF-A4B5-B80A9274CC42}" dt="2020-01-25T14:52:53.887" v="16073" actId="207"/>
          <ac:spMkLst>
            <pc:docMk/>
            <pc:sldMk cId="1116826559" sldId="327"/>
            <ac:spMk id="116" creationId="{6DD8EAD4-7D4A-425D-BF62-FEFCF7F057F4}"/>
          </ac:spMkLst>
        </pc:spChg>
        <pc:spChg chg="mod">
          <ac:chgData name="김 승빈" userId="352d81a3ef8732fd" providerId="LiveId" clId="{AD29798A-BFE7-44EF-A4B5-B80A9274CC42}" dt="2020-01-25T14:52:53.887" v="16073" actId="207"/>
          <ac:spMkLst>
            <pc:docMk/>
            <pc:sldMk cId="1116826559" sldId="327"/>
            <ac:spMk id="117" creationId="{80B4A1CB-2BBF-454A-B17E-38DB0F60ED3E}"/>
          </ac:spMkLst>
        </pc:spChg>
        <pc:spChg chg="mod">
          <ac:chgData name="김 승빈" userId="352d81a3ef8732fd" providerId="LiveId" clId="{AD29798A-BFE7-44EF-A4B5-B80A9274CC42}" dt="2020-01-25T14:52:53.887" v="16073" actId="207"/>
          <ac:spMkLst>
            <pc:docMk/>
            <pc:sldMk cId="1116826559" sldId="327"/>
            <ac:spMk id="118" creationId="{813FB318-A499-45E1-8154-0A99B30AFC14}"/>
          </ac:spMkLst>
        </pc:spChg>
        <pc:spChg chg="mod">
          <ac:chgData name="김 승빈" userId="352d81a3ef8732fd" providerId="LiveId" clId="{AD29798A-BFE7-44EF-A4B5-B80A9274CC42}" dt="2020-01-25T14:52:37.850" v="16071" actId="207"/>
          <ac:spMkLst>
            <pc:docMk/>
            <pc:sldMk cId="1116826559" sldId="327"/>
            <ac:spMk id="122" creationId="{CA2AB2CA-DBD5-499B-B8AC-3AF063B12325}"/>
          </ac:spMkLst>
        </pc:spChg>
        <pc:spChg chg="mod">
          <ac:chgData name="김 승빈" userId="352d81a3ef8732fd" providerId="LiveId" clId="{AD29798A-BFE7-44EF-A4B5-B80A9274CC42}" dt="2020-01-25T14:52:37.850" v="16071" actId="207"/>
          <ac:spMkLst>
            <pc:docMk/>
            <pc:sldMk cId="1116826559" sldId="327"/>
            <ac:spMk id="123" creationId="{CF0F550B-F338-4EBE-82D4-0777291FFE48}"/>
          </ac:spMkLst>
        </pc:spChg>
        <pc:spChg chg="mod">
          <ac:chgData name="김 승빈" userId="352d81a3ef8732fd" providerId="LiveId" clId="{AD29798A-BFE7-44EF-A4B5-B80A9274CC42}" dt="2020-01-25T14:52:37.850" v="16071" actId="207"/>
          <ac:spMkLst>
            <pc:docMk/>
            <pc:sldMk cId="1116826559" sldId="327"/>
            <ac:spMk id="124" creationId="{1C0E6BD9-303C-4A1E-9843-584A881A97C0}"/>
          </ac:spMkLst>
        </pc:spChg>
        <pc:grpChg chg="mod topLvl">
          <ac:chgData name="김 승빈" userId="352d81a3ef8732fd" providerId="LiveId" clId="{AD29798A-BFE7-44EF-A4B5-B80A9274CC42}" dt="2020-01-25T15:00:57.507" v="16455" actId="164"/>
          <ac:grpSpMkLst>
            <pc:docMk/>
            <pc:sldMk cId="1116826559" sldId="327"/>
            <ac:grpSpMk id="4" creationId="{3B9AC2F3-CD3E-48D7-9442-D36BC3D1D392}"/>
          </ac:grpSpMkLst>
        </pc:grpChg>
        <pc:grpChg chg="add mod">
          <ac:chgData name="김 승빈" userId="352d81a3ef8732fd" providerId="LiveId" clId="{AD29798A-BFE7-44EF-A4B5-B80A9274CC42}" dt="2020-01-25T14:57:56.198" v="16275" actId="164"/>
          <ac:grpSpMkLst>
            <pc:docMk/>
            <pc:sldMk cId="1116826559" sldId="327"/>
            <ac:grpSpMk id="5" creationId="{6A7305D2-A0F7-47B7-A8D7-C7CADC6B2AFC}"/>
          </ac:grpSpMkLst>
        </pc:grpChg>
        <pc:grpChg chg="del">
          <ac:chgData name="김 승빈" userId="352d81a3ef8732fd" providerId="LiveId" clId="{AD29798A-BFE7-44EF-A4B5-B80A9274CC42}" dt="2020-01-25T14:51:56.630" v="16065" actId="165"/>
          <ac:grpSpMkLst>
            <pc:docMk/>
            <pc:sldMk cId="1116826559" sldId="327"/>
            <ac:grpSpMk id="6" creationId="{CC93D112-5132-4EC5-B731-202AD49AC3C6}"/>
          </ac:grpSpMkLst>
        </pc:grpChg>
        <pc:grpChg chg="del">
          <ac:chgData name="김 승빈" userId="352d81a3ef8732fd" providerId="LiveId" clId="{AD29798A-BFE7-44EF-A4B5-B80A9274CC42}" dt="2020-01-25T14:51:59.861" v="16066" actId="165"/>
          <ac:grpSpMkLst>
            <pc:docMk/>
            <pc:sldMk cId="1116826559" sldId="327"/>
            <ac:grpSpMk id="8" creationId="{02A5F2D9-24B6-42CC-8F37-1276B6E5776B}"/>
          </ac:grpSpMkLst>
        </pc:grpChg>
        <pc:grpChg chg="add mod">
          <ac:chgData name="김 승빈" userId="352d81a3ef8732fd" providerId="LiveId" clId="{AD29798A-BFE7-44EF-A4B5-B80A9274CC42}" dt="2020-01-25T15:00:57.507" v="16455" actId="164"/>
          <ac:grpSpMkLst>
            <pc:docMk/>
            <pc:sldMk cId="1116826559" sldId="327"/>
            <ac:grpSpMk id="9" creationId="{237CE4CD-F0D0-4569-8570-B6F31A2835C3}"/>
          </ac:grpSpMkLst>
        </pc:grpChg>
        <pc:grpChg chg="add mod">
          <ac:chgData name="김 승빈" userId="352d81a3ef8732fd" providerId="LiveId" clId="{AD29798A-BFE7-44EF-A4B5-B80A9274CC42}" dt="2020-01-25T15:01:10.310" v="16456" actId="164"/>
          <ac:grpSpMkLst>
            <pc:docMk/>
            <pc:sldMk cId="1116826559" sldId="327"/>
            <ac:grpSpMk id="10" creationId="{4B16C2C1-BC92-479F-AC3D-B1ECAC6BBB65}"/>
          </ac:grpSpMkLst>
        </pc:grpChg>
        <pc:grpChg chg="mod topLvl">
          <ac:chgData name="김 승빈" userId="352d81a3ef8732fd" providerId="LiveId" clId="{AD29798A-BFE7-44EF-A4B5-B80A9274CC42}" dt="2020-01-25T15:00:57.507" v="16455" actId="164"/>
          <ac:grpSpMkLst>
            <pc:docMk/>
            <pc:sldMk cId="1116826559" sldId="327"/>
            <ac:grpSpMk id="18" creationId="{7BEDA294-3FAC-44F1-8CBD-4EEA4FE695FF}"/>
          </ac:grpSpMkLst>
        </pc:grpChg>
        <pc:grpChg chg="mod topLvl">
          <ac:chgData name="김 승빈" userId="352d81a3ef8732fd" providerId="LiveId" clId="{AD29798A-BFE7-44EF-A4B5-B80A9274CC42}" dt="2020-01-25T15:01:10.310" v="16456" actId="164"/>
          <ac:grpSpMkLst>
            <pc:docMk/>
            <pc:sldMk cId="1116826559" sldId="327"/>
            <ac:grpSpMk id="108" creationId="{018D7A82-05EB-455A-8F27-0637A89F9502}"/>
          </ac:grpSpMkLst>
        </pc:grpChg>
        <pc:grpChg chg="mod topLvl">
          <ac:chgData name="김 승빈" userId="352d81a3ef8732fd" providerId="LiveId" clId="{AD29798A-BFE7-44EF-A4B5-B80A9274CC42}" dt="2020-01-25T15:01:10.310" v="16456" actId="164"/>
          <ac:grpSpMkLst>
            <pc:docMk/>
            <pc:sldMk cId="1116826559" sldId="327"/>
            <ac:grpSpMk id="143" creationId="{64355A3C-DD2F-4298-8129-1C17A2EFB5A3}"/>
          </ac:grpSpMkLst>
        </pc:grpChg>
        <pc:grpChg chg="mod">
          <ac:chgData name="김 승빈" userId="352d81a3ef8732fd" providerId="LiveId" clId="{AD29798A-BFE7-44EF-A4B5-B80A9274CC42}" dt="2020-01-25T14:57:56.198" v="16275" actId="164"/>
          <ac:grpSpMkLst>
            <pc:docMk/>
            <pc:sldMk cId="1116826559" sldId="327"/>
            <ac:grpSpMk id="147" creationId="{535D6F6B-24BE-472B-83D2-6EFD3153D273}"/>
          </ac:grpSpMkLst>
        </pc:grpChg>
        <pc:cxnChg chg="mod">
          <ac:chgData name="김 승빈" userId="352d81a3ef8732fd" providerId="LiveId" clId="{AD29798A-BFE7-44EF-A4B5-B80A9274CC42}" dt="2020-01-25T14:57:56.198" v="16275" actId="164"/>
          <ac:cxnSpMkLst>
            <pc:docMk/>
            <pc:sldMk cId="1116826559" sldId="327"/>
            <ac:cxnSpMk id="80" creationId="{AB43D907-DF0E-4155-903F-8871E0E2C194}"/>
          </ac:cxnSpMkLst>
        </pc:cxnChg>
        <pc:cxnChg chg="mod">
          <ac:chgData name="김 승빈" userId="352d81a3ef8732fd" providerId="LiveId" clId="{AD29798A-BFE7-44EF-A4B5-B80A9274CC42}" dt="2020-01-25T14:57:56.198" v="16275" actId="164"/>
          <ac:cxnSpMkLst>
            <pc:docMk/>
            <pc:sldMk cId="1116826559" sldId="327"/>
            <ac:cxnSpMk id="85" creationId="{38C482C6-2ADC-4F5C-B87F-631B6466293A}"/>
          </ac:cxnSpMkLst>
        </pc:cxnChg>
        <pc:cxnChg chg="add mod">
          <ac:chgData name="김 승빈" userId="352d81a3ef8732fd" providerId="LiveId" clId="{AD29798A-BFE7-44EF-A4B5-B80A9274CC42}" dt="2020-01-25T14:57:56.198" v="16275" actId="164"/>
          <ac:cxnSpMkLst>
            <pc:docMk/>
            <pc:sldMk cId="1116826559" sldId="327"/>
            <ac:cxnSpMk id="90" creationId="{D73F3782-506E-42E0-8A02-66D413937B26}"/>
          </ac:cxnSpMkLst>
        </pc:cxnChg>
      </pc:sldChg>
      <pc:sldChg chg="addSp modSp add modNotesTx">
        <pc:chgData name="김 승빈" userId="352d81a3ef8732fd" providerId="LiveId" clId="{AD29798A-BFE7-44EF-A4B5-B80A9274CC42}" dt="2020-01-25T15:00:50.026" v="16454" actId="164"/>
        <pc:sldMkLst>
          <pc:docMk/>
          <pc:sldMk cId="1834130220" sldId="328"/>
        </pc:sldMkLst>
        <pc:spChg chg="mod">
          <ac:chgData name="김 승빈" userId="352d81a3ef8732fd" providerId="LiveId" clId="{AD29798A-BFE7-44EF-A4B5-B80A9274CC42}" dt="2020-01-25T14:58:13.113" v="16276" actId="164"/>
          <ac:spMkLst>
            <pc:docMk/>
            <pc:sldMk cId="1834130220" sldId="328"/>
            <ac:spMk id="76" creationId="{026F04ED-D4FF-45B3-833C-CD61B33ECA2D}"/>
          </ac:spMkLst>
        </pc:spChg>
        <pc:spChg chg="mod">
          <ac:chgData name="김 승빈" userId="352d81a3ef8732fd" providerId="LiveId" clId="{AD29798A-BFE7-44EF-A4B5-B80A9274CC42}" dt="2020-01-25T14:58:13.113" v="16276" actId="164"/>
          <ac:spMkLst>
            <pc:docMk/>
            <pc:sldMk cId="1834130220" sldId="328"/>
            <ac:spMk id="79" creationId="{FD375E41-077B-42AC-BBF3-4500592EA8D6}"/>
          </ac:spMkLst>
        </pc:spChg>
        <pc:spChg chg="mod">
          <ac:chgData name="김 승빈" userId="352d81a3ef8732fd" providerId="LiveId" clId="{AD29798A-BFE7-44EF-A4B5-B80A9274CC42}" dt="2020-01-25T14:58:13.113" v="16276" actId="164"/>
          <ac:spMkLst>
            <pc:docMk/>
            <pc:sldMk cId="1834130220" sldId="328"/>
            <ac:spMk id="81" creationId="{A015AAAE-F1F5-4E48-B614-4B133FEC4FAF}"/>
          </ac:spMkLst>
        </pc:spChg>
        <pc:spChg chg="mod">
          <ac:chgData name="김 승빈" userId="352d81a3ef8732fd" providerId="LiveId" clId="{AD29798A-BFE7-44EF-A4B5-B80A9274CC42}" dt="2020-01-25T14:58:13.113" v="16276" actId="164"/>
          <ac:spMkLst>
            <pc:docMk/>
            <pc:sldMk cId="1834130220" sldId="328"/>
            <ac:spMk id="82" creationId="{16CDD510-F39D-4C86-9283-C5ED4BBF5627}"/>
          </ac:spMkLst>
        </pc:spChg>
        <pc:spChg chg="mod">
          <ac:chgData name="김 승빈" userId="352d81a3ef8732fd" providerId="LiveId" clId="{AD29798A-BFE7-44EF-A4B5-B80A9274CC42}" dt="2020-01-25T14:58:13.113" v="16276" actId="164"/>
          <ac:spMkLst>
            <pc:docMk/>
            <pc:sldMk cId="1834130220" sldId="328"/>
            <ac:spMk id="83" creationId="{04FE3250-304D-4A12-9D25-682641DC0261}"/>
          </ac:spMkLst>
        </pc:spChg>
        <pc:spChg chg="mod">
          <ac:chgData name="김 승빈" userId="352d81a3ef8732fd" providerId="LiveId" clId="{AD29798A-BFE7-44EF-A4B5-B80A9274CC42}" dt="2020-01-25T14:58:13.113" v="16276" actId="164"/>
          <ac:spMkLst>
            <pc:docMk/>
            <pc:sldMk cId="1834130220" sldId="328"/>
            <ac:spMk id="84" creationId="{3BCB3BEC-A7AC-4E8E-B676-B65B4A5D4802}"/>
          </ac:spMkLst>
        </pc:spChg>
        <pc:spChg chg="mod">
          <ac:chgData name="김 승빈" userId="352d81a3ef8732fd" providerId="LiveId" clId="{AD29798A-BFE7-44EF-A4B5-B80A9274CC42}" dt="2020-01-25T14:58:13.113" v="16276" actId="164"/>
          <ac:spMkLst>
            <pc:docMk/>
            <pc:sldMk cId="1834130220" sldId="328"/>
            <ac:spMk id="86" creationId="{2E284A1D-D215-47D5-ABD9-AE51648B11C6}"/>
          </ac:spMkLst>
        </pc:spChg>
        <pc:spChg chg="mod">
          <ac:chgData name="김 승빈" userId="352d81a3ef8732fd" providerId="LiveId" clId="{AD29798A-BFE7-44EF-A4B5-B80A9274CC42}" dt="2020-01-25T14:58:13.113" v="16276" actId="164"/>
          <ac:spMkLst>
            <pc:docMk/>
            <pc:sldMk cId="1834130220" sldId="328"/>
            <ac:spMk id="87" creationId="{73EE737A-03C7-426D-90A6-51014FA88241}"/>
          </ac:spMkLst>
        </pc:spChg>
        <pc:spChg chg="mod">
          <ac:chgData name="김 승빈" userId="352d81a3ef8732fd" providerId="LiveId" clId="{AD29798A-BFE7-44EF-A4B5-B80A9274CC42}" dt="2020-01-25T14:58:13.113" v="16276" actId="164"/>
          <ac:spMkLst>
            <pc:docMk/>
            <pc:sldMk cId="1834130220" sldId="328"/>
            <ac:spMk id="88" creationId="{208E4E45-428D-4E63-8971-DF5F1CAC563F}"/>
          </ac:spMkLst>
        </pc:spChg>
        <pc:spChg chg="mod">
          <ac:chgData name="김 승빈" userId="352d81a3ef8732fd" providerId="LiveId" clId="{AD29798A-BFE7-44EF-A4B5-B80A9274CC42}" dt="2020-01-25T14:58:13.113" v="16276" actId="164"/>
          <ac:spMkLst>
            <pc:docMk/>
            <pc:sldMk cId="1834130220" sldId="328"/>
            <ac:spMk id="89" creationId="{14A3A801-D59D-42A1-A076-A4FE6EBCE058}"/>
          </ac:spMkLst>
        </pc:spChg>
        <pc:spChg chg="add mod">
          <ac:chgData name="김 승빈" userId="352d81a3ef8732fd" providerId="LiveId" clId="{AD29798A-BFE7-44EF-A4B5-B80A9274CC42}" dt="2020-01-25T14:58:31.717" v="16279" actId="20577"/>
          <ac:spMkLst>
            <pc:docMk/>
            <pc:sldMk cId="1834130220" sldId="328"/>
            <ac:spMk id="105" creationId="{387B19FA-451C-4E01-9321-44A807E563DB}"/>
          </ac:spMkLst>
        </pc:spChg>
        <pc:spChg chg="add mod">
          <ac:chgData name="김 승빈" userId="352d81a3ef8732fd" providerId="LiveId" clId="{AD29798A-BFE7-44EF-A4B5-B80A9274CC42}" dt="2020-01-25T14:58:35.563" v="16284" actId="20577"/>
          <ac:spMkLst>
            <pc:docMk/>
            <pc:sldMk cId="1834130220" sldId="328"/>
            <ac:spMk id="106" creationId="{7C59C40B-3F24-46E4-934A-8CFC2158991E}"/>
          </ac:spMkLst>
        </pc:spChg>
        <pc:spChg chg="add mod">
          <ac:chgData name="김 승빈" userId="352d81a3ef8732fd" providerId="LiveId" clId="{AD29798A-BFE7-44EF-A4B5-B80A9274CC42}" dt="2020-01-25T14:58:13.113" v="16276" actId="164"/>
          <ac:spMkLst>
            <pc:docMk/>
            <pc:sldMk cId="1834130220" sldId="328"/>
            <ac:spMk id="107" creationId="{715C1266-0E63-409E-8825-0FA0B53B747F}"/>
          </ac:spMkLst>
        </pc:spChg>
        <pc:spChg chg="mod">
          <ac:chgData name="김 승빈" userId="352d81a3ef8732fd" providerId="LiveId" clId="{AD29798A-BFE7-44EF-A4B5-B80A9274CC42}" dt="2020-01-25T14:56:54.056" v="16270" actId="207"/>
          <ac:spMkLst>
            <pc:docMk/>
            <pc:sldMk cId="1834130220" sldId="328"/>
            <ac:spMk id="113" creationId="{E3276FD4-0DE1-4F17-A6A1-5A64630DBE66}"/>
          </ac:spMkLst>
        </pc:spChg>
        <pc:spChg chg="mod">
          <ac:chgData name="김 승빈" userId="352d81a3ef8732fd" providerId="LiveId" clId="{AD29798A-BFE7-44EF-A4B5-B80A9274CC42}" dt="2020-01-25T14:56:54.056" v="16270" actId="207"/>
          <ac:spMkLst>
            <pc:docMk/>
            <pc:sldMk cId="1834130220" sldId="328"/>
            <ac:spMk id="114" creationId="{8CD82D42-CCD9-4FC4-8724-A6A57E5199B6}"/>
          </ac:spMkLst>
        </pc:spChg>
        <pc:spChg chg="mod">
          <ac:chgData name="김 승빈" userId="352d81a3ef8732fd" providerId="LiveId" clId="{AD29798A-BFE7-44EF-A4B5-B80A9274CC42}" dt="2020-01-25T14:56:54.056" v="16270" actId="207"/>
          <ac:spMkLst>
            <pc:docMk/>
            <pc:sldMk cId="1834130220" sldId="328"/>
            <ac:spMk id="115" creationId="{C0455EE7-FFC1-497E-B444-A05B3E14F74E}"/>
          </ac:spMkLst>
        </pc:spChg>
        <pc:spChg chg="mod">
          <ac:chgData name="김 승빈" userId="352d81a3ef8732fd" providerId="LiveId" clId="{AD29798A-BFE7-44EF-A4B5-B80A9274CC42}" dt="2020-01-25T14:56:35.109" v="16267" actId="207"/>
          <ac:spMkLst>
            <pc:docMk/>
            <pc:sldMk cId="1834130220" sldId="328"/>
            <ac:spMk id="116" creationId="{6DD8EAD4-7D4A-425D-BF62-FEFCF7F057F4}"/>
          </ac:spMkLst>
        </pc:spChg>
        <pc:spChg chg="mod">
          <ac:chgData name="김 승빈" userId="352d81a3ef8732fd" providerId="LiveId" clId="{AD29798A-BFE7-44EF-A4B5-B80A9274CC42}" dt="2020-01-25T14:56:35.109" v="16267" actId="207"/>
          <ac:spMkLst>
            <pc:docMk/>
            <pc:sldMk cId="1834130220" sldId="328"/>
            <ac:spMk id="117" creationId="{80B4A1CB-2BBF-454A-B17E-38DB0F60ED3E}"/>
          </ac:spMkLst>
        </pc:spChg>
        <pc:spChg chg="mod">
          <ac:chgData name="김 승빈" userId="352d81a3ef8732fd" providerId="LiveId" clId="{AD29798A-BFE7-44EF-A4B5-B80A9274CC42}" dt="2020-01-25T14:56:35.109" v="16267" actId="207"/>
          <ac:spMkLst>
            <pc:docMk/>
            <pc:sldMk cId="1834130220" sldId="328"/>
            <ac:spMk id="118" creationId="{813FB318-A499-45E1-8154-0A99B30AFC14}"/>
          </ac:spMkLst>
        </pc:spChg>
        <pc:spChg chg="add mod">
          <ac:chgData name="김 승빈" userId="352d81a3ef8732fd" providerId="LiveId" clId="{AD29798A-BFE7-44EF-A4B5-B80A9274CC42}" dt="2020-01-25T14:58:13.113" v="16276" actId="164"/>
          <ac:spMkLst>
            <pc:docMk/>
            <pc:sldMk cId="1834130220" sldId="328"/>
            <ac:spMk id="132" creationId="{E4A36AEA-A747-414D-A2D1-3CC6356B7FD1}"/>
          </ac:spMkLst>
        </pc:spChg>
        <pc:grpChg chg="mod">
          <ac:chgData name="김 승빈" userId="352d81a3ef8732fd" providerId="LiveId" clId="{AD29798A-BFE7-44EF-A4B5-B80A9274CC42}" dt="2020-01-25T15:00:46.073" v="16453" actId="164"/>
          <ac:grpSpMkLst>
            <pc:docMk/>
            <pc:sldMk cId="1834130220" sldId="328"/>
            <ac:grpSpMk id="4" creationId="{3B9AC2F3-CD3E-48D7-9442-D36BC3D1D392}"/>
          </ac:grpSpMkLst>
        </pc:grpChg>
        <pc:grpChg chg="add mod">
          <ac:chgData name="김 승빈" userId="352d81a3ef8732fd" providerId="LiveId" clId="{AD29798A-BFE7-44EF-A4B5-B80A9274CC42}" dt="2020-01-25T14:58:13.113" v="16276" actId="164"/>
          <ac:grpSpMkLst>
            <pc:docMk/>
            <pc:sldMk cId="1834130220" sldId="328"/>
            <ac:grpSpMk id="5" creationId="{F9211FD5-1321-4F94-AE6F-CA3F86052539}"/>
          </ac:grpSpMkLst>
        </pc:grpChg>
        <pc:grpChg chg="add mod">
          <ac:chgData name="김 승빈" userId="352d81a3ef8732fd" providerId="LiveId" clId="{AD29798A-BFE7-44EF-A4B5-B80A9274CC42}" dt="2020-01-25T15:00:46.073" v="16453" actId="164"/>
          <ac:grpSpMkLst>
            <pc:docMk/>
            <pc:sldMk cId="1834130220" sldId="328"/>
            <ac:grpSpMk id="6" creationId="{DAE2656D-3BC0-4919-9B38-2A639A4A5DF1}"/>
          </ac:grpSpMkLst>
        </pc:grpChg>
        <pc:grpChg chg="add mod">
          <ac:chgData name="김 승빈" userId="352d81a3ef8732fd" providerId="LiveId" clId="{AD29798A-BFE7-44EF-A4B5-B80A9274CC42}" dt="2020-01-25T15:00:50.026" v="16454" actId="164"/>
          <ac:grpSpMkLst>
            <pc:docMk/>
            <pc:sldMk cId="1834130220" sldId="328"/>
            <ac:grpSpMk id="8" creationId="{EC35D7A9-6D59-4294-B9C2-5A78742A3456}"/>
          </ac:grpSpMkLst>
        </pc:grpChg>
        <pc:grpChg chg="mod">
          <ac:chgData name="김 승빈" userId="352d81a3ef8732fd" providerId="LiveId" clId="{AD29798A-BFE7-44EF-A4B5-B80A9274CC42}" dt="2020-01-25T15:00:46.073" v="16453" actId="164"/>
          <ac:grpSpMkLst>
            <pc:docMk/>
            <pc:sldMk cId="1834130220" sldId="328"/>
            <ac:grpSpMk id="18" creationId="{7BEDA294-3FAC-44F1-8CBD-4EEA4FE695FF}"/>
          </ac:grpSpMkLst>
        </pc:grpChg>
        <pc:grpChg chg="mod">
          <ac:chgData name="김 승빈" userId="352d81a3ef8732fd" providerId="LiveId" clId="{AD29798A-BFE7-44EF-A4B5-B80A9274CC42}" dt="2020-01-25T15:00:50.026" v="16454" actId="164"/>
          <ac:grpSpMkLst>
            <pc:docMk/>
            <pc:sldMk cId="1834130220" sldId="328"/>
            <ac:grpSpMk id="108" creationId="{018D7A82-05EB-455A-8F27-0637A89F9502}"/>
          </ac:grpSpMkLst>
        </pc:grpChg>
        <pc:grpChg chg="mod">
          <ac:chgData name="김 승빈" userId="352d81a3ef8732fd" providerId="LiveId" clId="{AD29798A-BFE7-44EF-A4B5-B80A9274CC42}" dt="2020-01-25T15:00:50.026" v="16454" actId="164"/>
          <ac:grpSpMkLst>
            <pc:docMk/>
            <pc:sldMk cId="1834130220" sldId="328"/>
            <ac:grpSpMk id="143" creationId="{64355A3C-DD2F-4298-8129-1C17A2EFB5A3}"/>
          </ac:grpSpMkLst>
        </pc:grpChg>
        <pc:grpChg chg="mod">
          <ac:chgData name="김 승빈" userId="352d81a3ef8732fd" providerId="LiveId" clId="{AD29798A-BFE7-44EF-A4B5-B80A9274CC42}" dt="2020-01-25T14:58:13.113" v="16276" actId="164"/>
          <ac:grpSpMkLst>
            <pc:docMk/>
            <pc:sldMk cId="1834130220" sldId="328"/>
            <ac:grpSpMk id="147" creationId="{535D6F6B-24BE-472B-83D2-6EFD3153D273}"/>
          </ac:grpSpMkLst>
        </pc:grpChg>
        <pc:cxnChg chg="mod">
          <ac:chgData name="김 승빈" userId="352d81a3ef8732fd" providerId="LiveId" clId="{AD29798A-BFE7-44EF-A4B5-B80A9274CC42}" dt="2020-01-25T14:58:13.113" v="16276" actId="164"/>
          <ac:cxnSpMkLst>
            <pc:docMk/>
            <pc:sldMk cId="1834130220" sldId="328"/>
            <ac:cxnSpMk id="80" creationId="{AB43D907-DF0E-4155-903F-8871E0E2C194}"/>
          </ac:cxnSpMkLst>
        </pc:cxnChg>
        <pc:cxnChg chg="mod">
          <ac:chgData name="김 승빈" userId="352d81a3ef8732fd" providerId="LiveId" clId="{AD29798A-BFE7-44EF-A4B5-B80A9274CC42}" dt="2020-01-25T14:58:13.113" v="16276" actId="164"/>
          <ac:cxnSpMkLst>
            <pc:docMk/>
            <pc:sldMk cId="1834130220" sldId="328"/>
            <ac:cxnSpMk id="85" creationId="{38C482C6-2ADC-4F5C-B87F-631B6466293A}"/>
          </ac:cxnSpMkLst>
        </pc:cxnChg>
        <pc:cxnChg chg="mod">
          <ac:chgData name="김 승빈" userId="352d81a3ef8732fd" providerId="LiveId" clId="{AD29798A-BFE7-44EF-A4B5-B80A9274CC42}" dt="2020-01-25T14:58:13.113" v="16276" actId="164"/>
          <ac:cxnSpMkLst>
            <pc:docMk/>
            <pc:sldMk cId="1834130220" sldId="328"/>
            <ac:cxnSpMk id="90" creationId="{D73F3782-506E-42E0-8A02-66D413937B26}"/>
          </ac:cxnSpMkLst>
        </pc:cxnChg>
        <pc:cxnChg chg="add mod">
          <ac:chgData name="김 승빈" userId="352d81a3ef8732fd" providerId="LiveId" clId="{AD29798A-BFE7-44EF-A4B5-B80A9274CC42}" dt="2020-01-25T14:58:13.113" v="16276" actId="164"/>
          <ac:cxnSpMkLst>
            <pc:docMk/>
            <pc:sldMk cId="1834130220" sldId="328"/>
            <ac:cxnSpMk id="133" creationId="{7DA92AE7-1A8E-49FD-B8E7-B0BC3B5A4F4A}"/>
          </ac:cxnSpMkLst>
        </pc:cxnChg>
      </pc:sldChg>
      <pc:sldChg chg="addSp delSp modSp add modNotesTx">
        <pc:chgData name="김 승빈" userId="352d81a3ef8732fd" providerId="LiveId" clId="{AD29798A-BFE7-44EF-A4B5-B80A9274CC42}" dt="2020-01-26T07:53:31.626" v="18420" actId="20577"/>
        <pc:sldMkLst>
          <pc:docMk/>
          <pc:sldMk cId="2347042400" sldId="329"/>
        </pc:sldMkLst>
        <pc:spChg chg="mod">
          <ac:chgData name="김 승빈" userId="352d81a3ef8732fd" providerId="LiveId" clId="{AD29798A-BFE7-44EF-A4B5-B80A9274CC42}" dt="2020-01-25T15:02:37.465" v="16467" actId="1076"/>
          <ac:spMkLst>
            <pc:docMk/>
            <pc:sldMk cId="2347042400" sldId="329"/>
            <ac:spMk id="40" creationId="{F1C15E73-0D04-48D8-9351-A5F19E54EC27}"/>
          </ac:spMkLst>
        </pc:spChg>
        <pc:spChg chg="mod">
          <ac:chgData name="김 승빈" userId="352d81a3ef8732fd" providerId="LiveId" clId="{AD29798A-BFE7-44EF-A4B5-B80A9274CC42}" dt="2020-01-25T15:01:58.725" v="16460" actId="255"/>
          <ac:spMkLst>
            <pc:docMk/>
            <pc:sldMk cId="2347042400" sldId="329"/>
            <ac:spMk id="42" creationId="{BB388971-988E-4F23-9790-FFE9FC8D83BB}"/>
          </ac:spMkLst>
        </pc:spChg>
        <pc:spChg chg="mod">
          <ac:chgData name="김 승빈" userId="352d81a3ef8732fd" providerId="LiveId" clId="{AD29798A-BFE7-44EF-A4B5-B80A9274CC42}" dt="2020-01-25T15:01:58.725" v="16460" actId="255"/>
          <ac:spMkLst>
            <pc:docMk/>
            <pc:sldMk cId="2347042400" sldId="329"/>
            <ac:spMk id="46" creationId="{4D85860F-82A0-4866-870C-42672EF33075}"/>
          </ac:spMkLst>
        </pc:spChg>
        <pc:spChg chg="mod">
          <ac:chgData name="김 승빈" userId="352d81a3ef8732fd" providerId="LiveId" clId="{AD29798A-BFE7-44EF-A4B5-B80A9274CC42}" dt="2020-01-25T15:04:43.037" v="16484" actId="1076"/>
          <ac:spMkLst>
            <pc:docMk/>
            <pc:sldMk cId="2347042400" sldId="329"/>
            <ac:spMk id="55" creationId="{F2AB1D55-00BD-4F24-A390-E5F9BC5664E4}"/>
          </ac:spMkLst>
        </pc:spChg>
        <pc:spChg chg="mod">
          <ac:chgData name="김 승빈" userId="352d81a3ef8732fd" providerId="LiveId" clId="{AD29798A-BFE7-44EF-A4B5-B80A9274CC42}" dt="2020-01-25T15:01:58.725" v="16460" actId="255"/>
          <ac:spMkLst>
            <pc:docMk/>
            <pc:sldMk cId="2347042400" sldId="329"/>
            <ac:spMk id="56" creationId="{C19C09D4-9E9F-4558-B13B-CDBB762DA1DF}"/>
          </ac:spMkLst>
        </pc:spChg>
        <pc:spChg chg="mod topLvl">
          <ac:chgData name="김 승빈" userId="352d81a3ef8732fd" providerId="LiveId" clId="{AD29798A-BFE7-44EF-A4B5-B80A9274CC42}" dt="2020-01-25T15:06:37.651" v="16498" actId="164"/>
          <ac:spMkLst>
            <pc:docMk/>
            <pc:sldMk cId="2347042400" sldId="329"/>
            <ac:spMk id="76" creationId="{026F04ED-D4FF-45B3-833C-CD61B33ECA2D}"/>
          </ac:spMkLst>
        </pc:spChg>
        <pc:spChg chg="mod">
          <ac:chgData name="김 승빈" userId="352d81a3ef8732fd" providerId="LiveId" clId="{AD29798A-BFE7-44EF-A4B5-B80A9274CC42}" dt="2020-01-25T15:01:58.725" v="16460" actId="255"/>
          <ac:spMkLst>
            <pc:docMk/>
            <pc:sldMk cId="2347042400" sldId="329"/>
            <ac:spMk id="77" creationId="{9B58040F-E43C-46E4-BA42-557992F42CC1}"/>
          </ac:spMkLst>
        </pc:spChg>
        <pc:spChg chg="mod">
          <ac:chgData name="김 승빈" userId="352d81a3ef8732fd" providerId="LiveId" clId="{AD29798A-BFE7-44EF-A4B5-B80A9274CC42}" dt="2020-01-25T15:01:58.725" v="16460" actId="255"/>
          <ac:spMkLst>
            <pc:docMk/>
            <pc:sldMk cId="2347042400" sldId="329"/>
            <ac:spMk id="78" creationId="{C476C7A9-1C1F-411E-9C43-5C7766CC9B2F}"/>
          </ac:spMkLst>
        </pc:spChg>
        <pc:spChg chg="mod topLvl">
          <ac:chgData name="김 승빈" userId="352d81a3ef8732fd" providerId="LiveId" clId="{AD29798A-BFE7-44EF-A4B5-B80A9274CC42}" dt="2020-01-25T15:06:37.651" v="16498" actId="164"/>
          <ac:spMkLst>
            <pc:docMk/>
            <pc:sldMk cId="2347042400" sldId="329"/>
            <ac:spMk id="79" creationId="{FD375E41-077B-42AC-BBF3-4500592EA8D6}"/>
          </ac:spMkLst>
        </pc:spChg>
        <pc:spChg chg="mod topLvl">
          <ac:chgData name="김 승빈" userId="352d81a3ef8732fd" providerId="LiveId" clId="{AD29798A-BFE7-44EF-A4B5-B80A9274CC42}" dt="2020-01-25T15:06:37.651" v="16498" actId="164"/>
          <ac:spMkLst>
            <pc:docMk/>
            <pc:sldMk cId="2347042400" sldId="329"/>
            <ac:spMk id="81" creationId="{A015AAAE-F1F5-4E48-B614-4B133FEC4FAF}"/>
          </ac:spMkLst>
        </pc:spChg>
        <pc:spChg chg="mod topLvl">
          <ac:chgData name="김 승빈" userId="352d81a3ef8732fd" providerId="LiveId" clId="{AD29798A-BFE7-44EF-A4B5-B80A9274CC42}" dt="2020-01-25T15:06:37.651" v="16498" actId="164"/>
          <ac:spMkLst>
            <pc:docMk/>
            <pc:sldMk cId="2347042400" sldId="329"/>
            <ac:spMk id="82" creationId="{16CDD510-F39D-4C86-9283-C5ED4BBF5627}"/>
          </ac:spMkLst>
        </pc:spChg>
        <pc:spChg chg="mod topLvl">
          <ac:chgData name="김 승빈" userId="352d81a3ef8732fd" providerId="LiveId" clId="{AD29798A-BFE7-44EF-A4B5-B80A9274CC42}" dt="2020-01-25T15:06:37.651" v="16498" actId="164"/>
          <ac:spMkLst>
            <pc:docMk/>
            <pc:sldMk cId="2347042400" sldId="329"/>
            <ac:spMk id="83" creationId="{04FE3250-304D-4A12-9D25-682641DC0261}"/>
          </ac:spMkLst>
        </pc:spChg>
        <pc:spChg chg="mod topLvl">
          <ac:chgData name="김 승빈" userId="352d81a3ef8732fd" providerId="LiveId" clId="{AD29798A-BFE7-44EF-A4B5-B80A9274CC42}" dt="2020-01-25T15:06:37.651" v="16498" actId="164"/>
          <ac:spMkLst>
            <pc:docMk/>
            <pc:sldMk cId="2347042400" sldId="329"/>
            <ac:spMk id="84" creationId="{3BCB3BEC-A7AC-4E8E-B676-B65B4A5D4802}"/>
          </ac:spMkLst>
        </pc:spChg>
        <pc:spChg chg="mod topLvl">
          <ac:chgData name="김 승빈" userId="352d81a3ef8732fd" providerId="LiveId" clId="{AD29798A-BFE7-44EF-A4B5-B80A9274CC42}" dt="2020-01-25T15:06:37.651" v="16498" actId="164"/>
          <ac:spMkLst>
            <pc:docMk/>
            <pc:sldMk cId="2347042400" sldId="329"/>
            <ac:spMk id="86" creationId="{2E284A1D-D215-47D5-ABD9-AE51648B11C6}"/>
          </ac:spMkLst>
        </pc:spChg>
        <pc:spChg chg="mod topLvl">
          <ac:chgData name="김 승빈" userId="352d81a3ef8732fd" providerId="LiveId" clId="{AD29798A-BFE7-44EF-A4B5-B80A9274CC42}" dt="2020-01-25T15:06:37.651" v="16498" actId="164"/>
          <ac:spMkLst>
            <pc:docMk/>
            <pc:sldMk cId="2347042400" sldId="329"/>
            <ac:spMk id="87" creationId="{73EE737A-03C7-426D-90A6-51014FA88241}"/>
          </ac:spMkLst>
        </pc:spChg>
        <pc:spChg chg="mod topLvl">
          <ac:chgData name="김 승빈" userId="352d81a3ef8732fd" providerId="LiveId" clId="{AD29798A-BFE7-44EF-A4B5-B80A9274CC42}" dt="2020-01-25T15:06:37.651" v="16498" actId="164"/>
          <ac:spMkLst>
            <pc:docMk/>
            <pc:sldMk cId="2347042400" sldId="329"/>
            <ac:spMk id="88" creationId="{208E4E45-428D-4E63-8971-DF5F1CAC563F}"/>
          </ac:spMkLst>
        </pc:spChg>
        <pc:spChg chg="mod topLvl">
          <ac:chgData name="김 승빈" userId="352d81a3ef8732fd" providerId="LiveId" clId="{AD29798A-BFE7-44EF-A4B5-B80A9274CC42}" dt="2020-01-25T15:06:37.651" v="16498" actId="164"/>
          <ac:spMkLst>
            <pc:docMk/>
            <pc:sldMk cId="2347042400" sldId="329"/>
            <ac:spMk id="89" creationId="{14A3A801-D59D-42A1-A076-A4FE6EBCE058}"/>
          </ac:spMkLst>
        </pc:spChg>
        <pc:spChg chg="mod">
          <ac:chgData name="김 승빈" userId="352d81a3ef8732fd" providerId="LiveId" clId="{AD29798A-BFE7-44EF-A4B5-B80A9274CC42}" dt="2020-01-25T15:01:58.725" v="16460" actId="255"/>
          <ac:spMkLst>
            <pc:docMk/>
            <pc:sldMk cId="2347042400" sldId="329"/>
            <ac:spMk id="92" creationId="{080060B5-04CC-4791-9FF9-F7AB702838A4}"/>
          </ac:spMkLst>
        </pc:spChg>
        <pc:spChg chg="mod">
          <ac:chgData name="김 승빈" userId="352d81a3ef8732fd" providerId="LiveId" clId="{AD29798A-BFE7-44EF-A4B5-B80A9274CC42}" dt="2020-01-25T15:04:17.980" v="16480" actId="207"/>
          <ac:spMkLst>
            <pc:docMk/>
            <pc:sldMk cId="2347042400" sldId="329"/>
            <ac:spMk id="95" creationId="{97C4E315-8D85-4060-ADAF-E46B44EB36FA}"/>
          </ac:spMkLst>
        </pc:spChg>
        <pc:spChg chg="mod">
          <ac:chgData name="김 승빈" userId="352d81a3ef8732fd" providerId="LiveId" clId="{AD29798A-BFE7-44EF-A4B5-B80A9274CC42}" dt="2020-01-25T15:04:17.980" v="16480" actId="207"/>
          <ac:spMkLst>
            <pc:docMk/>
            <pc:sldMk cId="2347042400" sldId="329"/>
            <ac:spMk id="96" creationId="{7F8516EE-66F5-4949-B941-8B6C0A05F3BE}"/>
          </ac:spMkLst>
        </pc:spChg>
        <pc:spChg chg="mod">
          <ac:chgData name="김 승빈" userId="352d81a3ef8732fd" providerId="LiveId" clId="{AD29798A-BFE7-44EF-A4B5-B80A9274CC42}" dt="2020-01-25T15:04:17.980" v="16480" actId="207"/>
          <ac:spMkLst>
            <pc:docMk/>
            <pc:sldMk cId="2347042400" sldId="329"/>
            <ac:spMk id="97" creationId="{AC9148A1-AB06-47BF-8BB1-EE5D04112962}"/>
          </ac:spMkLst>
        </pc:spChg>
        <pc:spChg chg="mod">
          <ac:chgData name="김 승빈" userId="352d81a3ef8732fd" providerId="LiveId" clId="{AD29798A-BFE7-44EF-A4B5-B80A9274CC42}" dt="2020-01-25T15:01:58.725" v="16460" actId="255"/>
          <ac:spMkLst>
            <pc:docMk/>
            <pc:sldMk cId="2347042400" sldId="329"/>
            <ac:spMk id="99" creationId="{D6E8649A-B2E7-47CE-9A4E-184A9AA538A7}"/>
          </ac:spMkLst>
        </pc:spChg>
        <pc:spChg chg="mod">
          <ac:chgData name="김 승빈" userId="352d81a3ef8732fd" providerId="LiveId" clId="{AD29798A-BFE7-44EF-A4B5-B80A9274CC42}" dt="2020-01-25T15:04:23.950" v="16481" actId="207"/>
          <ac:spMkLst>
            <pc:docMk/>
            <pc:sldMk cId="2347042400" sldId="329"/>
            <ac:spMk id="102" creationId="{FF1E67DA-4658-4107-8435-6DC8BF206340}"/>
          </ac:spMkLst>
        </pc:spChg>
        <pc:spChg chg="mod">
          <ac:chgData name="김 승빈" userId="352d81a3ef8732fd" providerId="LiveId" clId="{AD29798A-BFE7-44EF-A4B5-B80A9274CC42}" dt="2020-01-25T15:04:23.950" v="16481" actId="207"/>
          <ac:spMkLst>
            <pc:docMk/>
            <pc:sldMk cId="2347042400" sldId="329"/>
            <ac:spMk id="103" creationId="{5ADD7324-9CF0-45F8-BFB0-2BB5020A80F1}"/>
          </ac:spMkLst>
        </pc:spChg>
        <pc:spChg chg="mod">
          <ac:chgData name="김 승빈" userId="352d81a3ef8732fd" providerId="LiveId" clId="{AD29798A-BFE7-44EF-A4B5-B80A9274CC42}" dt="2020-01-25T15:04:23.950" v="16481" actId="207"/>
          <ac:spMkLst>
            <pc:docMk/>
            <pc:sldMk cId="2347042400" sldId="329"/>
            <ac:spMk id="104" creationId="{81DC6E7A-01BF-4333-86B4-EF1B8E97DB4D}"/>
          </ac:spMkLst>
        </pc:spChg>
        <pc:spChg chg="mod topLvl">
          <ac:chgData name="김 승빈" userId="352d81a3ef8732fd" providerId="LiveId" clId="{AD29798A-BFE7-44EF-A4B5-B80A9274CC42}" dt="2020-01-25T15:06:37.651" v="16498" actId="164"/>
          <ac:spMkLst>
            <pc:docMk/>
            <pc:sldMk cId="2347042400" sldId="329"/>
            <ac:spMk id="105" creationId="{387B19FA-451C-4E01-9321-44A807E563DB}"/>
          </ac:spMkLst>
        </pc:spChg>
        <pc:spChg chg="mod topLvl">
          <ac:chgData name="김 승빈" userId="352d81a3ef8732fd" providerId="LiveId" clId="{AD29798A-BFE7-44EF-A4B5-B80A9274CC42}" dt="2020-01-25T15:06:37.651" v="16498" actId="164"/>
          <ac:spMkLst>
            <pc:docMk/>
            <pc:sldMk cId="2347042400" sldId="329"/>
            <ac:spMk id="106" creationId="{7C59C40B-3F24-46E4-934A-8CFC2158991E}"/>
          </ac:spMkLst>
        </pc:spChg>
        <pc:spChg chg="mod topLvl">
          <ac:chgData name="김 승빈" userId="352d81a3ef8732fd" providerId="LiveId" clId="{AD29798A-BFE7-44EF-A4B5-B80A9274CC42}" dt="2020-01-25T15:06:37.651" v="16498" actId="164"/>
          <ac:spMkLst>
            <pc:docMk/>
            <pc:sldMk cId="2347042400" sldId="329"/>
            <ac:spMk id="107" creationId="{715C1266-0E63-409E-8825-0FA0B53B747F}"/>
          </ac:spMkLst>
        </pc:spChg>
        <pc:spChg chg="mod">
          <ac:chgData name="김 승빈" userId="352d81a3ef8732fd" providerId="LiveId" clId="{AD29798A-BFE7-44EF-A4B5-B80A9274CC42}" dt="2020-01-25T15:04:32.171" v="16482" actId="207"/>
          <ac:spMkLst>
            <pc:docMk/>
            <pc:sldMk cId="2347042400" sldId="329"/>
            <ac:spMk id="113" creationId="{E3276FD4-0DE1-4F17-A6A1-5A64630DBE66}"/>
          </ac:spMkLst>
        </pc:spChg>
        <pc:spChg chg="mod">
          <ac:chgData name="김 승빈" userId="352d81a3ef8732fd" providerId="LiveId" clId="{AD29798A-BFE7-44EF-A4B5-B80A9274CC42}" dt="2020-01-25T15:04:32.171" v="16482" actId="207"/>
          <ac:spMkLst>
            <pc:docMk/>
            <pc:sldMk cId="2347042400" sldId="329"/>
            <ac:spMk id="114" creationId="{8CD82D42-CCD9-4FC4-8724-A6A57E5199B6}"/>
          </ac:spMkLst>
        </pc:spChg>
        <pc:spChg chg="mod">
          <ac:chgData name="김 승빈" userId="352d81a3ef8732fd" providerId="LiveId" clId="{AD29798A-BFE7-44EF-A4B5-B80A9274CC42}" dt="2020-01-25T15:04:32.171" v="16482" actId="207"/>
          <ac:spMkLst>
            <pc:docMk/>
            <pc:sldMk cId="2347042400" sldId="329"/>
            <ac:spMk id="115" creationId="{C0455EE7-FFC1-497E-B444-A05B3E14F74E}"/>
          </ac:spMkLst>
        </pc:spChg>
        <pc:spChg chg="mod">
          <ac:chgData name="김 승빈" userId="352d81a3ef8732fd" providerId="LiveId" clId="{AD29798A-BFE7-44EF-A4B5-B80A9274CC42}" dt="2020-01-25T15:01:58.725" v="16460" actId="255"/>
          <ac:spMkLst>
            <pc:docMk/>
            <pc:sldMk cId="2347042400" sldId="329"/>
            <ac:spMk id="116" creationId="{6DD8EAD4-7D4A-425D-BF62-FEFCF7F057F4}"/>
          </ac:spMkLst>
        </pc:spChg>
        <pc:spChg chg="mod">
          <ac:chgData name="김 승빈" userId="352d81a3ef8732fd" providerId="LiveId" clId="{AD29798A-BFE7-44EF-A4B5-B80A9274CC42}" dt="2020-01-25T15:01:58.725" v="16460" actId="255"/>
          <ac:spMkLst>
            <pc:docMk/>
            <pc:sldMk cId="2347042400" sldId="329"/>
            <ac:spMk id="117" creationId="{80B4A1CB-2BBF-454A-B17E-38DB0F60ED3E}"/>
          </ac:spMkLst>
        </pc:spChg>
        <pc:spChg chg="mod">
          <ac:chgData name="김 승빈" userId="352d81a3ef8732fd" providerId="LiveId" clId="{AD29798A-BFE7-44EF-A4B5-B80A9274CC42}" dt="2020-01-25T15:01:58.725" v="16460" actId="255"/>
          <ac:spMkLst>
            <pc:docMk/>
            <pc:sldMk cId="2347042400" sldId="329"/>
            <ac:spMk id="118" creationId="{813FB318-A499-45E1-8154-0A99B30AFC14}"/>
          </ac:spMkLst>
        </pc:spChg>
        <pc:spChg chg="mod">
          <ac:chgData name="김 승빈" userId="352d81a3ef8732fd" providerId="LiveId" clId="{AD29798A-BFE7-44EF-A4B5-B80A9274CC42}" dt="2020-01-25T15:01:58.725" v="16460" actId="255"/>
          <ac:spMkLst>
            <pc:docMk/>
            <pc:sldMk cId="2347042400" sldId="329"/>
            <ac:spMk id="120" creationId="{D5E24678-B660-423B-ADAF-ACB0484BB999}"/>
          </ac:spMkLst>
        </pc:spChg>
        <pc:spChg chg="mod">
          <ac:chgData name="김 승빈" userId="352d81a3ef8732fd" providerId="LiveId" clId="{AD29798A-BFE7-44EF-A4B5-B80A9274CC42}" dt="2020-01-25T15:01:58.725" v="16460" actId="255"/>
          <ac:spMkLst>
            <pc:docMk/>
            <pc:sldMk cId="2347042400" sldId="329"/>
            <ac:spMk id="122" creationId="{CA2AB2CA-DBD5-499B-B8AC-3AF063B12325}"/>
          </ac:spMkLst>
        </pc:spChg>
        <pc:spChg chg="mod">
          <ac:chgData name="김 승빈" userId="352d81a3ef8732fd" providerId="LiveId" clId="{AD29798A-BFE7-44EF-A4B5-B80A9274CC42}" dt="2020-01-25T15:01:58.725" v="16460" actId="255"/>
          <ac:spMkLst>
            <pc:docMk/>
            <pc:sldMk cId="2347042400" sldId="329"/>
            <ac:spMk id="123" creationId="{CF0F550B-F338-4EBE-82D4-0777291FFE48}"/>
          </ac:spMkLst>
        </pc:spChg>
        <pc:spChg chg="mod">
          <ac:chgData name="김 승빈" userId="352d81a3ef8732fd" providerId="LiveId" clId="{AD29798A-BFE7-44EF-A4B5-B80A9274CC42}" dt="2020-01-25T15:01:58.725" v="16460" actId="255"/>
          <ac:spMkLst>
            <pc:docMk/>
            <pc:sldMk cId="2347042400" sldId="329"/>
            <ac:spMk id="124" creationId="{1C0E6BD9-303C-4A1E-9843-584A881A97C0}"/>
          </ac:spMkLst>
        </pc:spChg>
        <pc:spChg chg="mod">
          <ac:chgData name="김 승빈" userId="352d81a3ef8732fd" providerId="LiveId" clId="{AD29798A-BFE7-44EF-A4B5-B80A9274CC42}" dt="2020-01-25T15:01:58.725" v="16460" actId="255"/>
          <ac:spMkLst>
            <pc:docMk/>
            <pc:sldMk cId="2347042400" sldId="329"/>
            <ac:spMk id="126" creationId="{0A85ED65-089E-4BBD-B684-BB8FBB916F9C}"/>
          </ac:spMkLst>
        </pc:spChg>
        <pc:spChg chg="mod">
          <ac:chgData name="김 승빈" userId="352d81a3ef8732fd" providerId="LiveId" clId="{AD29798A-BFE7-44EF-A4B5-B80A9274CC42}" dt="2020-01-25T15:02:43.190" v="16468" actId="1076"/>
          <ac:spMkLst>
            <pc:docMk/>
            <pc:sldMk cId="2347042400" sldId="329"/>
            <ac:spMk id="128" creationId="{A6CB1C71-07E1-4021-AEFE-F84A7285A709}"/>
          </ac:spMkLst>
        </pc:spChg>
        <pc:spChg chg="mod">
          <ac:chgData name="김 승빈" userId="352d81a3ef8732fd" providerId="LiveId" clId="{AD29798A-BFE7-44EF-A4B5-B80A9274CC42}" dt="2020-01-25T15:01:58.725" v="16460" actId="255"/>
          <ac:spMkLst>
            <pc:docMk/>
            <pc:sldMk cId="2347042400" sldId="329"/>
            <ac:spMk id="130" creationId="{A39134A1-921C-42A9-A40E-427E4A27C36D}"/>
          </ac:spMkLst>
        </pc:spChg>
        <pc:spChg chg="mod topLvl">
          <ac:chgData name="김 승빈" userId="352d81a3ef8732fd" providerId="LiveId" clId="{AD29798A-BFE7-44EF-A4B5-B80A9274CC42}" dt="2020-01-25T15:06:37.651" v="16498" actId="164"/>
          <ac:spMkLst>
            <pc:docMk/>
            <pc:sldMk cId="2347042400" sldId="329"/>
            <ac:spMk id="132" creationId="{E4A36AEA-A747-414D-A2D1-3CC6356B7FD1}"/>
          </ac:spMkLst>
        </pc:spChg>
        <pc:spChg chg="add mod topLvl">
          <ac:chgData name="김 승빈" userId="352d81a3ef8732fd" providerId="LiveId" clId="{AD29798A-BFE7-44EF-A4B5-B80A9274CC42}" dt="2020-01-25T15:06:37.651" v="16498" actId="164"/>
          <ac:spMkLst>
            <pc:docMk/>
            <pc:sldMk cId="2347042400" sldId="329"/>
            <ac:spMk id="134" creationId="{909A553D-8044-4504-B102-C2FF0D888FC6}"/>
          </ac:spMkLst>
        </pc:spChg>
        <pc:spChg chg="add mod topLvl">
          <ac:chgData name="김 승빈" userId="352d81a3ef8732fd" providerId="LiveId" clId="{AD29798A-BFE7-44EF-A4B5-B80A9274CC42}" dt="2020-01-25T15:06:37.651" v="16498" actId="164"/>
          <ac:spMkLst>
            <pc:docMk/>
            <pc:sldMk cId="2347042400" sldId="329"/>
            <ac:spMk id="135" creationId="{1E42786E-57ED-4052-A08E-460BDBF6A4E5}"/>
          </ac:spMkLst>
        </pc:spChg>
        <pc:spChg chg="add mod topLvl">
          <ac:chgData name="김 승빈" userId="352d81a3ef8732fd" providerId="LiveId" clId="{AD29798A-BFE7-44EF-A4B5-B80A9274CC42}" dt="2020-01-25T15:06:37.651" v="16498" actId="164"/>
          <ac:spMkLst>
            <pc:docMk/>
            <pc:sldMk cId="2347042400" sldId="329"/>
            <ac:spMk id="136" creationId="{30EE2029-A165-4440-82A6-CF0E2A20F905}"/>
          </ac:spMkLst>
        </pc:spChg>
        <pc:spChg chg="add mod topLvl">
          <ac:chgData name="김 승빈" userId="352d81a3ef8732fd" providerId="LiveId" clId="{AD29798A-BFE7-44EF-A4B5-B80A9274CC42}" dt="2020-01-25T15:06:37.651" v="16498" actId="164"/>
          <ac:spMkLst>
            <pc:docMk/>
            <pc:sldMk cId="2347042400" sldId="329"/>
            <ac:spMk id="137" creationId="{966C5462-C135-4EA4-AC94-3B1556D8516E}"/>
          </ac:spMkLst>
        </pc:spChg>
        <pc:spChg chg="add mod topLvl">
          <ac:chgData name="김 승빈" userId="352d81a3ef8732fd" providerId="LiveId" clId="{AD29798A-BFE7-44EF-A4B5-B80A9274CC42}" dt="2020-01-26T07:53:26.936" v="18418" actId="20577"/>
          <ac:spMkLst>
            <pc:docMk/>
            <pc:sldMk cId="2347042400" sldId="329"/>
            <ac:spMk id="139" creationId="{C5B26A23-F87B-459F-9042-82A37103D242}"/>
          </ac:spMkLst>
        </pc:spChg>
        <pc:spChg chg="add mod topLvl">
          <ac:chgData name="김 승빈" userId="352d81a3ef8732fd" providerId="LiveId" clId="{AD29798A-BFE7-44EF-A4B5-B80A9274CC42}" dt="2020-01-26T07:53:31.626" v="18420" actId="20577"/>
          <ac:spMkLst>
            <pc:docMk/>
            <pc:sldMk cId="2347042400" sldId="329"/>
            <ac:spMk id="140" creationId="{EBC371D7-8E4A-4EDA-9057-8D20A1DD5032}"/>
          </ac:spMkLst>
        </pc:spChg>
        <pc:spChg chg="add mod topLvl">
          <ac:chgData name="김 승빈" userId="352d81a3ef8732fd" providerId="LiveId" clId="{AD29798A-BFE7-44EF-A4B5-B80A9274CC42}" dt="2020-01-25T15:07:26.869" v="16515" actId="255"/>
          <ac:spMkLst>
            <pc:docMk/>
            <pc:sldMk cId="2347042400" sldId="329"/>
            <ac:spMk id="141" creationId="{0D7B84BA-2D09-4B14-931F-7F4C49E6DA3B}"/>
          </ac:spMkLst>
        </pc:spChg>
        <pc:spChg chg="add del mod topLvl">
          <ac:chgData name="김 승빈" userId="352d81a3ef8732fd" providerId="LiveId" clId="{AD29798A-BFE7-44EF-A4B5-B80A9274CC42}" dt="2020-01-25T15:07:13.816" v="16502" actId="478"/>
          <ac:spMkLst>
            <pc:docMk/>
            <pc:sldMk cId="2347042400" sldId="329"/>
            <ac:spMk id="142" creationId="{C5B01581-CFC9-4366-A093-66933E267711}"/>
          </ac:spMkLst>
        </pc:spChg>
        <pc:spChg chg="mod">
          <ac:chgData name="김 승빈" userId="352d81a3ef8732fd" providerId="LiveId" clId="{AD29798A-BFE7-44EF-A4B5-B80A9274CC42}" dt="2020-01-25T15:04:45.445" v="16485" actId="1076"/>
          <ac:spMkLst>
            <pc:docMk/>
            <pc:sldMk cId="2347042400" sldId="329"/>
            <ac:spMk id="144" creationId="{DD3D4EFC-329B-4F3C-BE9F-C4E4650C9310}"/>
          </ac:spMkLst>
        </pc:spChg>
        <pc:spChg chg="mod">
          <ac:chgData name="김 승빈" userId="352d81a3ef8732fd" providerId="LiveId" clId="{AD29798A-BFE7-44EF-A4B5-B80A9274CC42}" dt="2020-01-25T15:01:58.725" v="16460" actId="255"/>
          <ac:spMkLst>
            <pc:docMk/>
            <pc:sldMk cId="2347042400" sldId="329"/>
            <ac:spMk id="145" creationId="{19759FFD-9C27-4C26-A452-4A82054ACD4B}"/>
          </ac:spMkLst>
        </pc:spChg>
        <pc:spChg chg="mod">
          <ac:chgData name="김 승빈" userId="352d81a3ef8732fd" providerId="LiveId" clId="{AD29798A-BFE7-44EF-A4B5-B80A9274CC42}" dt="2020-01-25T15:04:49.428" v="16486" actId="1076"/>
          <ac:spMkLst>
            <pc:docMk/>
            <pc:sldMk cId="2347042400" sldId="329"/>
            <ac:spMk id="148" creationId="{664779DA-6573-4405-9450-4E8F34312791}"/>
          </ac:spMkLst>
        </pc:spChg>
        <pc:spChg chg="mod">
          <ac:chgData name="김 승빈" userId="352d81a3ef8732fd" providerId="LiveId" clId="{AD29798A-BFE7-44EF-A4B5-B80A9274CC42}" dt="2020-01-25T15:01:58.725" v="16460" actId="255"/>
          <ac:spMkLst>
            <pc:docMk/>
            <pc:sldMk cId="2347042400" sldId="329"/>
            <ac:spMk id="149" creationId="{149CA673-30C0-4E45-BF72-211711CD81D6}"/>
          </ac:spMkLst>
        </pc:spChg>
        <pc:grpChg chg="mod topLvl">
          <ac:chgData name="김 승빈" userId="352d81a3ef8732fd" providerId="LiveId" clId="{AD29798A-BFE7-44EF-A4B5-B80A9274CC42}" dt="2020-01-25T15:07:59.928" v="16521" actId="164"/>
          <ac:grpSpMkLst>
            <pc:docMk/>
            <pc:sldMk cId="2347042400" sldId="329"/>
            <ac:grpSpMk id="4" creationId="{3B9AC2F3-CD3E-48D7-9442-D36BC3D1D392}"/>
          </ac:grpSpMkLst>
        </pc:grpChg>
        <pc:grpChg chg="del mod topLvl">
          <ac:chgData name="김 승빈" userId="352d81a3ef8732fd" providerId="LiveId" clId="{AD29798A-BFE7-44EF-A4B5-B80A9274CC42}" dt="2020-01-25T15:06:17.556" v="16496" actId="165"/>
          <ac:grpSpMkLst>
            <pc:docMk/>
            <pc:sldMk cId="2347042400" sldId="329"/>
            <ac:grpSpMk id="5" creationId="{F9211FD5-1321-4F94-AE6F-CA3F86052539}"/>
          </ac:grpSpMkLst>
        </pc:grpChg>
        <pc:grpChg chg="add del mod topLvl">
          <ac:chgData name="김 승빈" userId="352d81a3ef8732fd" providerId="LiveId" clId="{AD29798A-BFE7-44EF-A4B5-B80A9274CC42}" dt="2020-01-25T15:06:42.316" v="16499" actId="165"/>
          <ac:grpSpMkLst>
            <pc:docMk/>
            <pc:sldMk cId="2347042400" sldId="329"/>
            <ac:grpSpMk id="6" creationId="{C0B287AA-6E79-4717-B945-C2711A6D695A}"/>
          </ac:grpSpMkLst>
        </pc:grpChg>
        <pc:grpChg chg="add del mod topLvl">
          <ac:chgData name="김 승빈" userId="352d81a3ef8732fd" providerId="LiveId" clId="{AD29798A-BFE7-44EF-A4B5-B80A9274CC42}" dt="2020-01-25T15:07:45.992" v="16517" actId="165"/>
          <ac:grpSpMkLst>
            <pc:docMk/>
            <pc:sldMk cId="2347042400" sldId="329"/>
            <ac:grpSpMk id="8" creationId="{DD1DF75D-906E-43A1-AF6F-3A3E1252C1D7}"/>
          </ac:grpSpMkLst>
        </pc:grpChg>
        <pc:grpChg chg="add del mod">
          <ac:chgData name="김 승빈" userId="352d81a3ef8732fd" providerId="LiveId" clId="{AD29798A-BFE7-44EF-A4B5-B80A9274CC42}" dt="2020-01-25T15:02:28.648" v="16466" actId="165"/>
          <ac:grpSpMkLst>
            <pc:docMk/>
            <pc:sldMk cId="2347042400" sldId="329"/>
            <ac:grpSpMk id="9" creationId="{EDD6F633-AD85-4433-9646-D81D57AD57A2}"/>
          </ac:grpSpMkLst>
        </pc:grpChg>
        <pc:grpChg chg="add mod topLvl">
          <ac:chgData name="김 승빈" userId="352d81a3ef8732fd" providerId="LiveId" clId="{AD29798A-BFE7-44EF-A4B5-B80A9274CC42}" dt="2020-01-25T15:08:33.278" v="16524" actId="165"/>
          <ac:grpSpMkLst>
            <pc:docMk/>
            <pc:sldMk cId="2347042400" sldId="329"/>
            <ac:grpSpMk id="10" creationId="{87EE609C-5BDE-47B0-B183-1C998F3F8EC7}"/>
          </ac:grpSpMkLst>
        </pc:grpChg>
        <pc:grpChg chg="add mod topLvl">
          <ac:chgData name="김 승빈" userId="352d81a3ef8732fd" providerId="LiveId" clId="{AD29798A-BFE7-44EF-A4B5-B80A9274CC42}" dt="2020-01-25T15:08:36.962" v="16525" actId="1076"/>
          <ac:grpSpMkLst>
            <pc:docMk/>
            <pc:sldMk cId="2347042400" sldId="329"/>
            <ac:grpSpMk id="11" creationId="{20080FC6-CF8B-4703-8784-5066B488DB79}"/>
          </ac:grpSpMkLst>
        </pc:grpChg>
        <pc:grpChg chg="add mod topLvl">
          <ac:chgData name="김 승빈" userId="352d81a3ef8732fd" providerId="LiveId" clId="{AD29798A-BFE7-44EF-A4B5-B80A9274CC42}" dt="2020-01-25T15:08:33.278" v="16524" actId="165"/>
          <ac:grpSpMkLst>
            <pc:docMk/>
            <pc:sldMk cId="2347042400" sldId="329"/>
            <ac:grpSpMk id="12" creationId="{F0EFF269-56DF-4094-AA91-8CF81FAA58D5}"/>
          </ac:grpSpMkLst>
        </pc:grpChg>
        <pc:grpChg chg="add del mod">
          <ac:chgData name="김 승빈" userId="352d81a3ef8732fd" providerId="LiveId" clId="{AD29798A-BFE7-44EF-A4B5-B80A9274CC42}" dt="2020-01-25T15:08:33.278" v="16524" actId="165"/>
          <ac:grpSpMkLst>
            <pc:docMk/>
            <pc:sldMk cId="2347042400" sldId="329"/>
            <ac:grpSpMk id="13" creationId="{EEF54B61-A0D1-4B15-8E28-74BDEA1C1D17}"/>
          </ac:grpSpMkLst>
        </pc:grpChg>
        <pc:grpChg chg="mod topLvl">
          <ac:chgData name="김 승빈" userId="352d81a3ef8732fd" providerId="LiveId" clId="{AD29798A-BFE7-44EF-A4B5-B80A9274CC42}" dt="2020-01-25T15:07:59.928" v="16521" actId="164"/>
          <ac:grpSpMkLst>
            <pc:docMk/>
            <pc:sldMk cId="2347042400" sldId="329"/>
            <ac:grpSpMk id="18" creationId="{7BEDA294-3FAC-44F1-8CBD-4EEA4FE695FF}"/>
          </ac:grpSpMkLst>
        </pc:grpChg>
        <pc:grpChg chg="mod topLvl">
          <ac:chgData name="김 승빈" userId="352d81a3ef8732fd" providerId="LiveId" clId="{AD29798A-BFE7-44EF-A4B5-B80A9274CC42}" dt="2020-01-25T15:07:41.965" v="16516" actId="164"/>
          <ac:grpSpMkLst>
            <pc:docMk/>
            <pc:sldMk cId="2347042400" sldId="329"/>
            <ac:grpSpMk id="108" creationId="{018D7A82-05EB-455A-8F27-0637A89F9502}"/>
          </ac:grpSpMkLst>
        </pc:grpChg>
        <pc:grpChg chg="mod topLvl">
          <ac:chgData name="김 승빈" userId="352d81a3ef8732fd" providerId="LiveId" clId="{AD29798A-BFE7-44EF-A4B5-B80A9274CC42}" dt="2020-01-25T15:07:41.965" v="16516" actId="164"/>
          <ac:grpSpMkLst>
            <pc:docMk/>
            <pc:sldMk cId="2347042400" sldId="329"/>
            <ac:grpSpMk id="143" creationId="{64355A3C-DD2F-4298-8129-1C17A2EFB5A3}"/>
          </ac:grpSpMkLst>
        </pc:grpChg>
        <pc:grpChg chg="mod topLvl">
          <ac:chgData name="김 승빈" userId="352d81a3ef8732fd" providerId="LiveId" clId="{AD29798A-BFE7-44EF-A4B5-B80A9274CC42}" dt="2020-01-25T15:06:37.651" v="16498" actId="164"/>
          <ac:grpSpMkLst>
            <pc:docMk/>
            <pc:sldMk cId="2347042400" sldId="329"/>
            <ac:grpSpMk id="147" creationId="{535D6F6B-24BE-472B-83D2-6EFD3153D273}"/>
          </ac:grpSpMkLst>
        </pc:grpChg>
        <pc:cxnChg chg="mod">
          <ac:chgData name="김 승빈" userId="352d81a3ef8732fd" providerId="LiveId" clId="{AD29798A-BFE7-44EF-A4B5-B80A9274CC42}" dt="2020-01-25T15:07:48.358" v="16519" actId="1076"/>
          <ac:cxnSpMkLst>
            <pc:docMk/>
            <pc:sldMk cId="2347042400" sldId="329"/>
            <ac:cxnSpMk id="57" creationId="{FFEA53DB-8ECB-426E-8F44-7E60739914B4}"/>
          </ac:cxnSpMkLst>
        </pc:cxnChg>
        <pc:cxnChg chg="mod topLvl">
          <ac:chgData name="김 승빈" userId="352d81a3ef8732fd" providerId="LiveId" clId="{AD29798A-BFE7-44EF-A4B5-B80A9274CC42}" dt="2020-01-25T15:06:37.651" v="16498" actId="164"/>
          <ac:cxnSpMkLst>
            <pc:docMk/>
            <pc:sldMk cId="2347042400" sldId="329"/>
            <ac:cxnSpMk id="80" creationId="{AB43D907-DF0E-4155-903F-8871E0E2C194}"/>
          </ac:cxnSpMkLst>
        </pc:cxnChg>
        <pc:cxnChg chg="mod topLvl">
          <ac:chgData name="김 승빈" userId="352d81a3ef8732fd" providerId="LiveId" clId="{AD29798A-BFE7-44EF-A4B5-B80A9274CC42}" dt="2020-01-25T15:06:37.651" v="16498" actId="164"/>
          <ac:cxnSpMkLst>
            <pc:docMk/>
            <pc:sldMk cId="2347042400" sldId="329"/>
            <ac:cxnSpMk id="85" creationId="{38C482C6-2ADC-4F5C-B87F-631B6466293A}"/>
          </ac:cxnSpMkLst>
        </pc:cxnChg>
        <pc:cxnChg chg="mod topLvl">
          <ac:chgData name="김 승빈" userId="352d81a3ef8732fd" providerId="LiveId" clId="{AD29798A-BFE7-44EF-A4B5-B80A9274CC42}" dt="2020-01-25T15:06:37.651" v="16498" actId="164"/>
          <ac:cxnSpMkLst>
            <pc:docMk/>
            <pc:sldMk cId="2347042400" sldId="329"/>
            <ac:cxnSpMk id="90" creationId="{D73F3782-506E-42E0-8A02-66D413937B26}"/>
          </ac:cxnSpMkLst>
        </pc:cxnChg>
        <pc:cxnChg chg="mod topLvl">
          <ac:chgData name="김 승빈" userId="352d81a3ef8732fd" providerId="LiveId" clId="{AD29798A-BFE7-44EF-A4B5-B80A9274CC42}" dt="2020-01-25T15:06:37.651" v="16498" actId="164"/>
          <ac:cxnSpMkLst>
            <pc:docMk/>
            <pc:sldMk cId="2347042400" sldId="329"/>
            <ac:cxnSpMk id="133" creationId="{7DA92AE7-1A8E-49FD-B8E7-B0BC3B5A4F4A}"/>
          </ac:cxnSpMkLst>
        </pc:cxnChg>
        <pc:cxnChg chg="add mod topLvl">
          <ac:chgData name="김 승빈" userId="352d81a3ef8732fd" providerId="LiveId" clId="{AD29798A-BFE7-44EF-A4B5-B80A9274CC42}" dt="2020-01-25T15:06:37.651" v="16498" actId="164"/>
          <ac:cxnSpMkLst>
            <pc:docMk/>
            <pc:sldMk cId="2347042400" sldId="329"/>
            <ac:cxnSpMk id="138" creationId="{54E7C623-8379-46F8-AE88-C038DB4DCBCE}"/>
          </ac:cxnSpMkLst>
        </pc:cxnChg>
        <pc:cxnChg chg="add del mod topLvl">
          <ac:chgData name="김 승빈" userId="352d81a3ef8732fd" providerId="LiveId" clId="{AD29798A-BFE7-44EF-A4B5-B80A9274CC42}" dt="2020-01-25T15:07:10.028" v="16501" actId="478"/>
          <ac:cxnSpMkLst>
            <pc:docMk/>
            <pc:sldMk cId="2347042400" sldId="329"/>
            <ac:cxnSpMk id="151" creationId="{D426F8AF-C88B-4A6F-8505-15A06E8F60AF}"/>
          </ac:cxnSpMkLst>
        </pc:cxnChg>
      </pc:sldChg>
      <pc:sldChg chg="addSp delSp modSp add ord modNotesTx">
        <pc:chgData name="김 승빈" userId="352d81a3ef8732fd" providerId="LiveId" clId="{AD29798A-BFE7-44EF-A4B5-B80A9274CC42}" dt="2020-01-25T15:46:27.699" v="18414" actId="20577"/>
        <pc:sldMkLst>
          <pc:docMk/>
          <pc:sldMk cId="2722844704" sldId="330"/>
        </pc:sldMkLst>
        <pc:spChg chg="add mod">
          <ac:chgData name="김 승빈" userId="352d81a3ef8732fd" providerId="LiveId" clId="{AD29798A-BFE7-44EF-A4B5-B80A9274CC42}" dt="2020-01-25T15:18:58.099" v="16908" actId="164"/>
          <ac:spMkLst>
            <pc:docMk/>
            <pc:sldMk cId="2722844704" sldId="330"/>
            <ac:spMk id="2" creationId="{996BA284-2F13-43E7-952E-37FD48C6040A}"/>
          </ac:spMkLst>
        </pc:spChg>
        <pc:spChg chg="add mod">
          <ac:chgData name="김 승빈" userId="352d81a3ef8732fd" providerId="LiveId" clId="{AD29798A-BFE7-44EF-A4B5-B80A9274CC42}" dt="2020-01-25T15:18:58.099" v="16908" actId="164"/>
          <ac:spMkLst>
            <pc:docMk/>
            <pc:sldMk cId="2722844704" sldId="330"/>
            <ac:spMk id="12" creationId="{1520831A-C2B5-40EB-A0D2-525C988266B5}"/>
          </ac:spMkLst>
        </pc:spChg>
        <pc:spChg chg="add mod">
          <ac:chgData name="김 승빈" userId="352d81a3ef8732fd" providerId="LiveId" clId="{AD29798A-BFE7-44EF-A4B5-B80A9274CC42}" dt="2020-01-25T15:18:58.099" v="16908" actId="164"/>
          <ac:spMkLst>
            <pc:docMk/>
            <pc:sldMk cId="2722844704" sldId="330"/>
            <ac:spMk id="13" creationId="{4B6E4802-A368-4C4B-BFD5-DD654E8F9EC3}"/>
          </ac:spMkLst>
        </pc:spChg>
        <pc:spChg chg="add mod">
          <ac:chgData name="김 승빈" userId="352d81a3ef8732fd" providerId="LiveId" clId="{AD29798A-BFE7-44EF-A4B5-B80A9274CC42}" dt="2020-01-25T15:18:58.099" v="16908" actId="164"/>
          <ac:spMkLst>
            <pc:docMk/>
            <pc:sldMk cId="2722844704" sldId="330"/>
            <ac:spMk id="17" creationId="{B0E15510-C22D-412C-B9B6-C82E18C9F46F}"/>
          </ac:spMkLst>
        </pc:spChg>
        <pc:spChg chg="mod topLvl">
          <ac:chgData name="김 승빈" userId="352d81a3ef8732fd" providerId="LiveId" clId="{AD29798A-BFE7-44EF-A4B5-B80A9274CC42}" dt="2020-01-25T15:17:29.003" v="16894" actId="338"/>
          <ac:spMkLst>
            <pc:docMk/>
            <pc:sldMk cId="2722844704" sldId="330"/>
            <ac:spMk id="19" creationId="{1365AD0C-7CC5-4FAD-A533-C1C2335BB176}"/>
          </ac:spMkLst>
        </pc:spChg>
        <pc:spChg chg="mod topLvl">
          <ac:chgData name="김 승빈" userId="352d81a3ef8732fd" providerId="LiveId" clId="{AD29798A-BFE7-44EF-A4B5-B80A9274CC42}" dt="2020-01-25T15:17:29.003" v="16894" actId="338"/>
          <ac:spMkLst>
            <pc:docMk/>
            <pc:sldMk cId="2722844704" sldId="330"/>
            <ac:spMk id="20" creationId="{33951A15-442A-46EB-A871-8373A15AAA95}"/>
          </ac:spMkLst>
        </pc:spChg>
        <pc:spChg chg="del mod topLvl">
          <ac:chgData name="김 승빈" userId="352d81a3ef8732fd" providerId="LiveId" clId="{AD29798A-BFE7-44EF-A4B5-B80A9274CC42}" dt="2020-01-25T15:15:50.420" v="16880" actId="478"/>
          <ac:spMkLst>
            <pc:docMk/>
            <pc:sldMk cId="2722844704" sldId="330"/>
            <ac:spMk id="21" creationId="{90DECE01-2719-441B-B111-727FB1E4ED21}"/>
          </ac:spMkLst>
        </pc:spChg>
        <pc:spChg chg="add mod">
          <ac:chgData name="김 승빈" userId="352d81a3ef8732fd" providerId="LiveId" clId="{AD29798A-BFE7-44EF-A4B5-B80A9274CC42}" dt="2020-01-25T15:17:08.926" v="16891" actId="164"/>
          <ac:spMkLst>
            <pc:docMk/>
            <pc:sldMk cId="2722844704" sldId="330"/>
            <ac:spMk id="22" creationId="{4EF5459A-9AA4-45BE-833F-81DDEF18BBC8}"/>
          </ac:spMkLst>
        </pc:spChg>
        <pc:spChg chg="add mod">
          <ac:chgData name="김 승빈" userId="352d81a3ef8732fd" providerId="LiveId" clId="{AD29798A-BFE7-44EF-A4B5-B80A9274CC42}" dt="2020-01-25T15:17:08.926" v="16891" actId="164"/>
          <ac:spMkLst>
            <pc:docMk/>
            <pc:sldMk cId="2722844704" sldId="330"/>
            <ac:spMk id="23" creationId="{4F864011-CAF1-402D-A8CF-73BA8C82BB3B}"/>
          </ac:spMkLst>
        </pc:spChg>
        <pc:spChg chg="mod">
          <ac:chgData name="김 승빈" userId="352d81a3ef8732fd" providerId="LiveId" clId="{AD29798A-BFE7-44EF-A4B5-B80A9274CC42}" dt="2020-01-25T15:19:34.368" v="16918" actId="255"/>
          <ac:spMkLst>
            <pc:docMk/>
            <pc:sldMk cId="2722844704" sldId="330"/>
            <ac:spMk id="30" creationId="{2CF293FB-4D0F-482A-B080-5BB55AB9E98D}"/>
          </ac:spMkLst>
        </pc:spChg>
        <pc:spChg chg="add mod">
          <ac:chgData name="김 승빈" userId="352d81a3ef8732fd" providerId="LiveId" clId="{AD29798A-BFE7-44EF-A4B5-B80A9274CC42}" dt="2020-01-25T15:17:44.038" v="16897" actId="571"/>
          <ac:spMkLst>
            <pc:docMk/>
            <pc:sldMk cId="2722844704" sldId="330"/>
            <ac:spMk id="31" creationId="{1FA6AC8F-F201-47EA-85CF-543A6DA97CC7}"/>
          </ac:spMkLst>
        </pc:spChg>
        <pc:spChg chg="add mod">
          <ac:chgData name="김 승빈" userId="352d81a3ef8732fd" providerId="LiveId" clId="{AD29798A-BFE7-44EF-A4B5-B80A9274CC42}" dt="2020-01-25T15:18:11.944" v="16899" actId="571"/>
          <ac:spMkLst>
            <pc:docMk/>
            <pc:sldMk cId="2722844704" sldId="330"/>
            <ac:spMk id="33" creationId="{132AA4E9-CC7C-4646-B9F2-8638A9934D92}"/>
          </ac:spMkLst>
        </pc:spChg>
        <pc:spChg chg="mod">
          <ac:chgData name="김 승빈" userId="352d81a3ef8732fd" providerId="LiveId" clId="{AD29798A-BFE7-44EF-A4B5-B80A9274CC42}" dt="2020-01-25T15:15:11.745" v="16877" actId="207"/>
          <ac:spMkLst>
            <pc:docMk/>
            <pc:sldMk cId="2722844704" sldId="330"/>
            <ac:spMk id="132" creationId="{6EFB8FAE-3E2C-4212-AD32-801FCA02135B}"/>
          </ac:spMkLst>
        </pc:spChg>
        <pc:spChg chg="mod">
          <ac:chgData name="김 승빈" userId="352d81a3ef8732fd" providerId="LiveId" clId="{AD29798A-BFE7-44EF-A4B5-B80A9274CC42}" dt="2020-01-25T15:15:11.745" v="16877" actId="207"/>
          <ac:spMkLst>
            <pc:docMk/>
            <pc:sldMk cId="2722844704" sldId="330"/>
            <ac:spMk id="138" creationId="{7C762CA6-FFAA-4D7B-8294-DD92BC1531D1}"/>
          </ac:spMkLst>
        </pc:spChg>
        <pc:spChg chg="mod">
          <ac:chgData name="김 승빈" userId="352d81a3ef8732fd" providerId="LiveId" clId="{AD29798A-BFE7-44EF-A4B5-B80A9274CC42}" dt="2020-01-25T15:15:11.745" v="16877" actId="207"/>
          <ac:spMkLst>
            <pc:docMk/>
            <pc:sldMk cId="2722844704" sldId="330"/>
            <ac:spMk id="139" creationId="{1CEA50F7-F6F5-4F03-B522-38959DE2AE70}"/>
          </ac:spMkLst>
        </pc:spChg>
        <pc:grpChg chg="add mod">
          <ac:chgData name="김 승빈" userId="352d81a3ef8732fd" providerId="LiveId" clId="{AD29798A-BFE7-44EF-A4B5-B80A9274CC42}" dt="2020-01-25T15:18:37.715" v="16904" actId="164"/>
          <ac:grpSpMkLst>
            <pc:docMk/>
            <pc:sldMk cId="2722844704" sldId="330"/>
            <ac:grpSpMk id="3" creationId="{791357FD-1D3C-41B4-9781-907F6B016069}"/>
          </ac:grpSpMkLst>
        </pc:grpChg>
        <pc:grpChg chg="add mod">
          <ac:chgData name="김 승빈" userId="352d81a3ef8732fd" providerId="LiveId" clId="{AD29798A-BFE7-44EF-A4B5-B80A9274CC42}" dt="2020-01-25T15:18:37.715" v="16904" actId="164"/>
          <ac:grpSpMkLst>
            <pc:docMk/>
            <pc:sldMk cId="2722844704" sldId="330"/>
            <ac:grpSpMk id="4" creationId="{28CDBBB3-2201-4531-A0A9-6406092249E6}"/>
          </ac:grpSpMkLst>
        </pc:grpChg>
        <pc:grpChg chg="add mod">
          <ac:chgData name="김 승빈" userId="352d81a3ef8732fd" providerId="LiveId" clId="{AD29798A-BFE7-44EF-A4B5-B80A9274CC42}" dt="2020-01-25T15:18:51.414" v="16907" actId="1076"/>
          <ac:grpSpMkLst>
            <pc:docMk/>
            <pc:sldMk cId="2722844704" sldId="330"/>
            <ac:grpSpMk id="5" creationId="{1F290262-678E-4035-9847-BD2DFFC27186}"/>
          </ac:grpSpMkLst>
        </pc:grpChg>
        <pc:grpChg chg="mod">
          <ac:chgData name="김 승빈" userId="352d81a3ef8732fd" providerId="LiveId" clId="{AD29798A-BFE7-44EF-A4B5-B80A9274CC42}" dt="2020-01-25T15:18:58.099" v="16908" actId="164"/>
          <ac:grpSpMkLst>
            <pc:docMk/>
            <pc:sldMk cId="2722844704" sldId="330"/>
            <ac:grpSpMk id="8" creationId="{0D6C1376-9D88-4404-B2C4-450298766AAB}"/>
          </ac:grpSpMkLst>
        </pc:grpChg>
        <pc:grpChg chg="add mod">
          <ac:chgData name="김 승빈" userId="352d81a3ef8732fd" providerId="LiveId" clId="{AD29798A-BFE7-44EF-A4B5-B80A9274CC42}" dt="2020-01-25T15:18:59.840" v="16909" actId="1076"/>
          <ac:grpSpMkLst>
            <pc:docMk/>
            <pc:sldMk cId="2722844704" sldId="330"/>
            <ac:grpSpMk id="9" creationId="{DAFAE4C4-5CAA-42C8-A5FA-B87524551469}"/>
          </ac:grpSpMkLst>
        </pc:grpChg>
        <pc:grpChg chg="add del mod">
          <ac:chgData name="김 승빈" userId="352d81a3ef8732fd" providerId="LiveId" clId="{AD29798A-BFE7-44EF-A4B5-B80A9274CC42}" dt="2020-01-25T15:15:46.907" v="16879" actId="165"/>
          <ac:grpSpMkLst>
            <pc:docMk/>
            <pc:sldMk cId="2722844704" sldId="330"/>
            <ac:grpSpMk id="18" creationId="{98AD1FE5-338E-4A5F-86B0-991791E14913}"/>
          </ac:grpSpMkLst>
        </pc:grpChg>
        <pc:grpChg chg="add mod ord">
          <ac:chgData name="김 승빈" userId="352d81a3ef8732fd" providerId="LiveId" clId="{AD29798A-BFE7-44EF-A4B5-B80A9274CC42}" dt="2020-01-25T15:18:37.715" v="16904" actId="164"/>
          <ac:grpSpMkLst>
            <pc:docMk/>
            <pc:sldMk cId="2722844704" sldId="330"/>
            <ac:grpSpMk id="25" creationId="{1498ABA8-EEBA-4C9F-BBD9-A1C913218B19}"/>
          </ac:grpSpMkLst>
        </pc:grpChg>
        <pc:grpChg chg="add mod">
          <ac:chgData name="김 승빈" userId="352d81a3ef8732fd" providerId="LiveId" clId="{AD29798A-BFE7-44EF-A4B5-B80A9274CC42}" dt="2020-01-25T15:18:37.715" v="16904" actId="164"/>
          <ac:grpSpMkLst>
            <pc:docMk/>
            <pc:sldMk cId="2722844704" sldId="330"/>
            <ac:grpSpMk id="28" creationId="{5947EBBB-EA14-4573-A25C-B9F680C880E4}"/>
          </ac:grpSpMkLst>
        </pc:grpChg>
        <pc:grpChg chg="add mod">
          <ac:chgData name="김 승빈" userId="352d81a3ef8732fd" providerId="LiveId" clId="{AD29798A-BFE7-44EF-A4B5-B80A9274CC42}" dt="2020-01-25T15:19:41.636" v="16919" actId="1076"/>
          <ac:grpSpMkLst>
            <pc:docMk/>
            <pc:sldMk cId="2722844704" sldId="330"/>
            <ac:grpSpMk id="36" creationId="{783578A5-2C0C-4FC5-AE1D-CED432D6A456}"/>
          </ac:grpSpMkLst>
        </pc:grpChg>
        <pc:grpChg chg="add mod">
          <ac:chgData name="김 승빈" userId="352d81a3ef8732fd" providerId="LiveId" clId="{AD29798A-BFE7-44EF-A4B5-B80A9274CC42}" dt="2020-01-25T15:20:21.775" v="16929" actId="14100"/>
          <ac:grpSpMkLst>
            <pc:docMk/>
            <pc:sldMk cId="2722844704" sldId="330"/>
            <ac:grpSpMk id="41" creationId="{3841321C-A825-4DA6-AE88-826458703945}"/>
          </ac:grpSpMkLst>
        </pc:grpChg>
        <pc:grpChg chg="add del mod">
          <ac:chgData name="김 승빈" userId="352d81a3ef8732fd" providerId="LiveId" clId="{AD29798A-BFE7-44EF-A4B5-B80A9274CC42}" dt="2020-01-25T15:20:11.642" v="16926" actId="478"/>
          <ac:grpSpMkLst>
            <pc:docMk/>
            <pc:sldMk cId="2722844704" sldId="330"/>
            <ac:grpSpMk id="44" creationId="{91FDA158-5623-443B-BDDC-860AD0D49E75}"/>
          </ac:grpSpMkLst>
        </pc:grpChg>
        <pc:grpChg chg="add del mod">
          <ac:chgData name="김 승빈" userId="352d81a3ef8732fd" providerId="LiveId" clId="{AD29798A-BFE7-44EF-A4B5-B80A9274CC42}" dt="2020-01-25T15:20:10.538" v="16925" actId="478"/>
          <ac:grpSpMkLst>
            <pc:docMk/>
            <pc:sldMk cId="2722844704" sldId="330"/>
            <ac:grpSpMk id="47" creationId="{1D6C70AD-3EB2-42B5-89A6-471B6FF3738B}"/>
          </ac:grpSpMkLst>
        </pc:grpChg>
        <pc:picChg chg="del">
          <ac:chgData name="김 승빈" userId="352d81a3ef8732fd" providerId="LiveId" clId="{AD29798A-BFE7-44EF-A4B5-B80A9274CC42}" dt="2020-01-25T15:13:23.469" v="16827" actId="478"/>
          <ac:picMkLst>
            <pc:docMk/>
            <pc:sldMk cId="2722844704" sldId="330"/>
            <ac:picMk id="6" creationId="{CB56B026-86ED-4431-BC5F-3839B0856CCB}"/>
          </ac:picMkLst>
        </pc:picChg>
        <pc:cxnChg chg="add mod">
          <ac:chgData name="김 승빈" userId="352d81a3ef8732fd" providerId="LiveId" clId="{AD29798A-BFE7-44EF-A4B5-B80A9274CC42}" dt="2020-01-25T15:17:08.926" v="16891" actId="164"/>
          <ac:cxnSpMkLst>
            <pc:docMk/>
            <pc:sldMk cId="2722844704" sldId="330"/>
            <ac:cxnSpMk id="24" creationId="{69EA5C15-6DAC-49AE-8535-BB163EC65C98}"/>
          </ac:cxnSpMkLst>
        </pc:cxnChg>
        <pc:cxnChg chg="add mod">
          <ac:chgData name="김 승빈" userId="352d81a3ef8732fd" providerId="LiveId" clId="{AD29798A-BFE7-44EF-A4B5-B80A9274CC42}" dt="2020-01-25T15:17:44.038" v="16897" actId="571"/>
          <ac:cxnSpMkLst>
            <pc:docMk/>
            <pc:sldMk cId="2722844704" sldId="330"/>
            <ac:cxnSpMk id="32" creationId="{C103E765-0259-4A9F-9678-2727EC416132}"/>
          </ac:cxnSpMkLst>
        </pc:cxnChg>
        <pc:cxnChg chg="add mod ord">
          <ac:chgData name="김 승빈" userId="352d81a3ef8732fd" providerId="LiveId" clId="{AD29798A-BFE7-44EF-A4B5-B80A9274CC42}" dt="2020-01-25T15:18:19.767" v="16901" actId="166"/>
          <ac:cxnSpMkLst>
            <pc:docMk/>
            <pc:sldMk cId="2722844704" sldId="330"/>
            <ac:cxnSpMk id="34" creationId="{DAF964E5-58FA-467B-85EC-9DF3CD90E3B5}"/>
          </ac:cxnSpMkLst>
        </pc:cxnChg>
        <pc:cxnChg chg="mod">
          <ac:chgData name="김 승빈" userId="352d81a3ef8732fd" providerId="LiveId" clId="{AD29798A-BFE7-44EF-A4B5-B80A9274CC42}" dt="2020-01-25T15:19:59.308" v="16921" actId="14100"/>
          <ac:cxnSpMkLst>
            <pc:docMk/>
            <pc:sldMk cId="2722844704" sldId="330"/>
            <ac:cxnSpMk id="38" creationId="{AE0B0AC9-2FEA-471A-B73D-8797A7F9CB1D}"/>
          </ac:cxnSpMkLst>
        </pc:cxnChg>
        <pc:cxnChg chg="mod">
          <ac:chgData name="김 승빈" userId="352d81a3ef8732fd" providerId="LiveId" clId="{AD29798A-BFE7-44EF-A4B5-B80A9274CC42}" dt="2020-01-25T15:21:38.264" v="16936" actId="14100"/>
          <ac:cxnSpMkLst>
            <pc:docMk/>
            <pc:sldMk cId="2722844704" sldId="330"/>
            <ac:cxnSpMk id="43" creationId="{52A9CB31-77B3-4989-9330-E48BEDB14932}"/>
          </ac:cxnSpMkLst>
        </pc:cxnChg>
        <pc:cxnChg chg="mod">
          <ac:chgData name="김 승빈" userId="352d81a3ef8732fd" providerId="LiveId" clId="{AD29798A-BFE7-44EF-A4B5-B80A9274CC42}" dt="2020-01-25T15:20:11.642" v="16926" actId="478"/>
          <ac:cxnSpMkLst>
            <pc:docMk/>
            <pc:sldMk cId="2722844704" sldId="330"/>
            <ac:cxnSpMk id="46" creationId="{6DC9A312-AEF6-401E-B2E8-6872D2B9FBB3}"/>
          </ac:cxnSpMkLst>
        </pc:cxnChg>
        <pc:cxnChg chg="mod">
          <ac:chgData name="김 승빈" userId="352d81a3ef8732fd" providerId="LiveId" clId="{AD29798A-BFE7-44EF-A4B5-B80A9274CC42}" dt="2020-01-25T15:20:10.538" v="16925" actId="478"/>
          <ac:cxnSpMkLst>
            <pc:docMk/>
            <pc:sldMk cId="2722844704" sldId="330"/>
            <ac:cxnSpMk id="49" creationId="{D97D705F-6A48-44DF-936A-78AB80D00AFB}"/>
          </ac:cxnSpMkLst>
        </pc:cxnChg>
      </pc:sldChg>
      <pc:sldChg chg="addSp delSp modSp add ord modNotesTx">
        <pc:chgData name="김 승빈" userId="352d81a3ef8732fd" providerId="LiveId" clId="{AD29798A-BFE7-44EF-A4B5-B80A9274CC42}" dt="2020-01-25T15:44:47.280" v="18371" actId="20577"/>
        <pc:sldMkLst>
          <pc:docMk/>
          <pc:sldMk cId="4134398730" sldId="331"/>
        </pc:sldMkLst>
        <pc:spChg chg="mod ord">
          <ac:chgData name="김 승빈" userId="352d81a3ef8732fd" providerId="LiveId" clId="{AD29798A-BFE7-44EF-A4B5-B80A9274CC42}" dt="2020-01-25T15:40:50.429" v="17936" actId="164"/>
          <ac:spMkLst>
            <pc:docMk/>
            <pc:sldMk cId="4134398730" sldId="331"/>
            <ac:spMk id="10" creationId="{4DA1481C-3E97-42DA-A6F7-BC2DC78EEE58}"/>
          </ac:spMkLst>
        </pc:spChg>
        <pc:spChg chg="mod">
          <ac:chgData name="김 승빈" userId="352d81a3ef8732fd" providerId="LiveId" clId="{AD29798A-BFE7-44EF-A4B5-B80A9274CC42}" dt="2020-01-25T15:38:53.465" v="17889" actId="20577"/>
          <ac:spMkLst>
            <pc:docMk/>
            <pc:sldMk cId="4134398730" sldId="331"/>
            <ac:spMk id="16" creationId="{00000000-0000-0000-0000-000000000000}"/>
          </ac:spMkLst>
        </pc:spChg>
        <pc:spChg chg="add mod">
          <ac:chgData name="김 승빈" userId="352d81a3ef8732fd" providerId="LiveId" clId="{AD29798A-BFE7-44EF-A4B5-B80A9274CC42}" dt="2020-01-25T15:41:58.378" v="17984" actId="164"/>
          <ac:spMkLst>
            <pc:docMk/>
            <pc:sldMk cId="4134398730" sldId="331"/>
            <ac:spMk id="17" creationId="{9E74575F-ACBA-4617-9E7C-5DEDC6CD1A72}"/>
          </ac:spMkLst>
        </pc:spChg>
        <pc:spChg chg="mod ord">
          <ac:chgData name="김 승빈" userId="352d81a3ef8732fd" providerId="LiveId" clId="{AD29798A-BFE7-44EF-A4B5-B80A9274CC42}" dt="2020-01-25T15:41:19.548" v="17942" actId="1076"/>
          <ac:spMkLst>
            <pc:docMk/>
            <pc:sldMk cId="4134398730" sldId="331"/>
            <ac:spMk id="74" creationId="{4819733A-8BF7-4838-88F9-C2C003550F3C}"/>
          </ac:spMkLst>
        </pc:spChg>
        <pc:grpChg chg="add mod">
          <ac:chgData name="김 승빈" userId="352d81a3ef8732fd" providerId="LiveId" clId="{AD29798A-BFE7-44EF-A4B5-B80A9274CC42}" dt="2020-01-25T15:40:53.560" v="17937" actId="1076"/>
          <ac:grpSpMkLst>
            <pc:docMk/>
            <pc:sldMk cId="4134398730" sldId="331"/>
            <ac:grpSpMk id="8" creationId="{9E89F9FF-A3FA-46DA-9D83-9BB897C9137B}"/>
          </ac:grpSpMkLst>
        </pc:grpChg>
        <pc:grpChg chg="add mod">
          <ac:chgData name="김 승빈" userId="352d81a3ef8732fd" providerId="LiveId" clId="{AD29798A-BFE7-44EF-A4B5-B80A9274CC42}" dt="2020-01-25T15:42:11.536" v="17985" actId="1076"/>
          <ac:grpSpMkLst>
            <pc:docMk/>
            <pc:sldMk cId="4134398730" sldId="331"/>
            <ac:grpSpMk id="9" creationId="{22BA4DAE-DEDC-4D5E-90D9-ED6562734222}"/>
          </ac:grpSpMkLst>
        </pc:grpChg>
        <pc:picChg chg="add mod">
          <ac:chgData name="김 승빈" userId="352d81a3ef8732fd" providerId="LiveId" clId="{AD29798A-BFE7-44EF-A4B5-B80A9274CC42}" dt="2020-01-25T15:41:58.378" v="17984" actId="164"/>
          <ac:picMkLst>
            <pc:docMk/>
            <pc:sldMk cId="4134398730" sldId="331"/>
            <ac:picMk id="3" creationId="{4931C3F1-32A7-47FE-BA83-55C2846EF4DF}"/>
          </ac:picMkLst>
        </pc:picChg>
        <pc:picChg chg="del">
          <ac:chgData name="김 승빈" userId="352d81a3ef8732fd" providerId="LiveId" clId="{AD29798A-BFE7-44EF-A4B5-B80A9274CC42}" dt="2020-01-25T15:39:07.479" v="17890" actId="478"/>
          <ac:picMkLst>
            <pc:docMk/>
            <pc:sldMk cId="4134398730" sldId="331"/>
            <ac:picMk id="4" creationId="{8587F227-BED4-40E2-81E9-6E21A125F6F6}"/>
          </ac:picMkLst>
        </pc:picChg>
        <pc:picChg chg="add mod">
          <ac:chgData name="김 승빈" userId="352d81a3ef8732fd" providerId="LiveId" clId="{AD29798A-BFE7-44EF-A4B5-B80A9274CC42}" dt="2020-01-25T15:40:50.429" v="17936" actId="164"/>
          <ac:picMkLst>
            <pc:docMk/>
            <pc:sldMk cId="4134398730" sldId="331"/>
            <ac:picMk id="6" creationId="{E031A51E-C62F-4E51-A99F-500D4C86C818}"/>
          </ac:picMkLst>
        </pc:picChg>
      </pc:sldChg>
      <pc:sldMasterChg chg="modSp modSldLayout">
        <pc:chgData name="김 승빈" userId="352d81a3ef8732fd" providerId="LiveId" clId="{AD29798A-BFE7-44EF-A4B5-B80A9274CC42}" dt="2020-01-24T06:05:18.289" v="346" actId="207"/>
        <pc:sldMasterMkLst>
          <pc:docMk/>
          <pc:sldMasterMk cId="3113907157" sldId="2147483648"/>
        </pc:sldMasterMkLst>
        <pc:spChg chg="mod">
          <ac:chgData name="김 승빈" userId="352d81a3ef8732fd" providerId="LiveId" clId="{AD29798A-BFE7-44EF-A4B5-B80A9274CC42}" dt="2020-01-24T06:04:47.749" v="342" actId="207"/>
          <ac:spMkLst>
            <pc:docMk/>
            <pc:sldMasterMk cId="3113907157" sldId="2147483648"/>
            <ac:spMk id="2" creationId="{E330D0D1-4A4D-42DD-A0FC-B0D9B6933D72}"/>
          </ac:spMkLst>
        </pc:spChg>
        <pc:sldLayoutChg chg="delSp modSp">
          <pc:chgData name="김 승빈" userId="352d81a3ef8732fd" providerId="LiveId" clId="{AD29798A-BFE7-44EF-A4B5-B80A9274CC42}" dt="2020-01-24T06:04:55.939" v="343" actId="1076"/>
          <pc:sldLayoutMkLst>
            <pc:docMk/>
            <pc:sldMasterMk cId="3113907157" sldId="2147483648"/>
            <pc:sldLayoutMk cId="1865270209" sldId="2147483649"/>
          </pc:sldLayoutMkLst>
          <pc:spChg chg="del">
            <ac:chgData name="김 승빈" userId="352d81a3ef8732fd" providerId="LiveId" clId="{AD29798A-BFE7-44EF-A4B5-B80A9274CC42}" dt="2020-01-24T06:04:13.845" v="339" actId="478"/>
            <ac:spMkLst>
              <pc:docMk/>
              <pc:sldMasterMk cId="3113907157" sldId="2147483648"/>
              <pc:sldLayoutMk cId="1865270209" sldId="2147483649"/>
              <ac:spMk id="5" creationId="{00000000-0000-0000-0000-000000000000}"/>
            </ac:spMkLst>
          </pc:spChg>
          <pc:spChg chg="mod">
            <ac:chgData name="김 승빈" userId="352d81a3ef8732fd" providerId="LiveId" clId="{AD29798A-BFE7-44EF-A4B5-B80A9274CC42}" dt="2020-01-24T06:04:55.939" v="343" actId="1076"/>
            <ac:spMkLst>
              <pc:docMk/>
              <pc:sldMasterMk cId="3113907157" sldId="2147483648"/>
              <pc:sldLayoutMk cId="1865270209" sldId="2147483649"/>
              <ac:spMk id="6" creationId="{00000000-0000-0000-0000-000000000000}"/>
            </ac:spMkLst>
          </pc:spChg>
        </pc:sldLayoutChg>
        <pc:sldLayoutChg chg="delSp modSp">
          <pc:chgData name="김 승빈" userId="352d81a3ef8732fd" providerId="LiveId" clId="{AD29798A-BFE7-44EF-A4B5-B80A9274CC42}" dt="2020-01-24T06:05:03.241" v="344" actId="1076"/>
          <pc:sldLayoutMkLst>
            <pc:docMk/>
            <pc:sldMasterMk cId="3113907157" sldId="2147483648"/>
            <pc:sldLayoutMk cId="3111669807" sldId="2147483650"/>
          </pc:sldLayoutMkLst>
          <pc:spChg chg="del">
            <ac:chgData name="김 승빈" userId="352d81a3ef8732fd" providerId="LiveId" clId="{AD29798A-BFE7-44EF-A4B5-B80A9274CC42}" dt="2020-01-24T06:04:21.532" v="340" actId="478"/>
            <ac:spMkLst>
              <pc:docMk/>
              <pc:sldMasterMk cId="3113907157" sldId="2147483648"/>
              <pc:sldLayoutMk cId="3111669807" sldId="2147483650"/>
              <ac:spMk id="4" creationId="{00000000-0000-0000-0000-000000000000}"/>
            </ac:spMkLst>
          </pc:spChg>
          <pc:spChg chg="mod">
            <ac:chgData name="김 승빈" userId="352d81a3ef8732fd" providerId="LiveId" clId="{AD29798A-BFE7-44EF-A4B5-B80A9274CC42}" dt="2020-01-24T06:05:03.241" v="344" actId="1076"/>
            <ac:spMkLst>
              <pc:docMk/>
              <pc:sldMasterMk cId="3113907157" sldId="2147483648"/>
              <pc:sldLayoutMk cId="3111669807" sldId="2147483650"/>
              <ac:spMk id="5" creationId="{00000000-0000-0000-0000-000000000000}"/>
            </ac:spMkLst>
          </pc:spChg>
        </pc:sldLayoutChg>
        <pc:sldLayoutChg chg="delSp modSp">
          <pc:chgData name="김 승빈" userId="352d81a3ef8732fd" providerId="LiveId" clId="{AD29798A-BFE7-44EF-A4B5-B80A9274CC42}" dt="2020-01-24T06:05:18.289" v="346" actId="207"/>
          <pc:sldLayoutMkLst>
            <pc:docMk/>
            <pc:sldMasterMk cId="3113907157" sldId="2147483648"/>
            <pc:sldLayoutMk cId="322810992" sldId="2147483651"/>
          </pc:sldLayoutMkLst>
          <pc:spChg chg="del">
            <ac:chgData name="김 승빈" userId="352d81a3ef8732fd" providerId="LiveId" clId="{AD29798A-BFE7-44EF-A4B5-B80A9274CC42}" dt="2020-01-24T06:05:09.663" v="345" actId="478"/>
            <ac:spMkLst>
              <pc:docMk/>
              <pc:sldMasterMk cId="3113907157" sldId="2147483648"/>
              <pc:sldLayoutMk cId="322810992" sldId="2147483651"/>
              <ac:spMk id="4" creationId="{00000000-0000-0000-0000-000000000000}"/>
            </ac:spMkLst>
          </pc:spChg>
          <pc:spChg chg="mod">
            <ac:chgData name="김 승빈" userId="352d81a3ef8732fd" providerId="LiveId" clId="{AD29798A-BFE7-44EF-A4B5-B80A9274CC42}" dt="2020-01-24T06:05:18.289" v="346" actId="207"/>
            <ac:spMkLst>
              <pc:docMk/>
              <pc:sldMasterMk cId="3113907157" sldId="2147483648"/>
              <pc:sldLayoutMk cId="322810992" sldId="2147483651"/>
              <ac:spMk id="9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A36A6-2221-48DA-BE47-FB60DF8969FB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DA9BA-676D-4979-B0FC-EE54F4F78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5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리스트란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자료를 정리하는 방법 중의 하나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 보이는 오늘 해야 할 일 같은 것들이 전형적인 리스트입니다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984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코드를 보아도 반복문으로 뒤에서부터 삽입할 위치까지 이동시키는 것을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53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중간에 있는 것을 삭제하는 것도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39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항목을 삭제하고 나서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45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칸씩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왼쪽으로 이동시켜야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157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마찬가지로 코드를 보아도 반복문으로 하나씩 이동시키는 것을 볼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22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 실행 시간을 분석해본다면 항목을 접근 할 때에는 인덱스를 사용하므로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시간복잡도가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O(1)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삽입이나 삭제 시 다른 항목들이 이동하는 경우가 많으므로 최악의 경우에는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853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동적으로 크기가 변할 수 있고</a:t>
            </a:r>
            <a:r>
              <a:rPr lang="en-US" altLang="ko-KR" dirty="0"/>
              <a:t> </a:t>
            </a:r>
            <a:r>
              <a:rPr lang="ko-KR" altLang="en-US" dirty="0"/>
              <a:t>삭제나 삽입 시에 데이터를 이동할 필요가 없는 연결 리스트를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91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연결리스트는 앞 그림처럼 포인터를 사용해서 데이터들을 연결한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상자 안에는 데이터가 들어가게 되고 상자에 연결된 줄을 따라가면 다음 데이터가 들어있는 상자를 찾을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821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중간에 삽입 할 때는 데이터들을 이동시킬 필요 없이 줄만 변경시켜주면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00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마찬가지로 만약 항목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삭제하려고 한다면 데이터들을 연결하는 줄만 수정하면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21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리스트의 추상 데이터 타입을 정의한 것인데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위치에 요소를 추가하는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맨 끝에 요소를 추가하는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insert_last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맨 처음에 요소를 추가하는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insert_first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위치의 요소를 제거하는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리스트의 모든 요소를 제거하는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위치의 요소를 반환하는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get_entry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리스트의 길이를 구하는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get_length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리스트가 비었는지를 검사하는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is_empty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리스트가 꽉 찼는지를 검사하는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is_full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리스트의 모든 요소를 표시하는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print_list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연산들이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04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삽입삭제가 용이하면서 동적으로 공간을 만들어 쉽게 추가할 수 있다는 장점이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배열에 비해 상대적으로 어려워 실수로 인한 오류가 나기 쉽습니다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포인터도 저장해야 하므로 메모리 공간을 많이 사용하고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데이터를 찾으려면 앞에서부터 순차적으로 접근해야 한다는 단점이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67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 리스트의 구조를 좀 더 자세히 보겠습니다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계속 본 상자를 노드라고 부르는데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 리스트는 이 노드들의 집합입니다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 노드들이 다른 노드로 가기 위해서는 현재 노드가 가지고 있는 포인터를 이용하면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383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노드는 오른쪽처럼 데이터 필드와 링크 필드로 구성되어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필드에는 저장하고 싶은 데이터가 들어가고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 필드에는 다른 노드를 가리키는 포인터가 저장됩니다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30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연결 리스트에서는 연결 리스트의 첫 번째 노드를 알아야 만이 전체의 노드에 접근할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연결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리스트마다 첫 번째 노드를 가리키고 있는 변수가 필요한데 이것을 헤드 포인터라고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420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연결 리스트는 다음과 같이 </a:t>
            </a:r>
            <a:r>
              <a:rPr lang="en-US" altLang="ko-KR" dirty="0"/>
              <a:t>3</a:t>
            </a:r>
            <a:r>
              <a:rPr lang="ko-KR" altLang="en-US" dirty="0"/>
              <a:t>가지 종류의 연결 리스트가 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단순 연결 리스트는 보시는 것처럼 하나의 방향으로만 연결되어 있으며 마지막 노드의 링크는 </a:t>
            </a:r>
            <a:r>
              <a:rPr lang="en-US" altLang="ko-KR" dirty="0"/>
              <a:t>NULL </a:t>
            </a:r>
            <a:r>
              <a:rPr lang="ko-KR" altLang="en-US" dirty="0"/>
              <a:t>값을 가집니다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원형 연결 리스트는 단순 연결 리스트와 같은데 마지막 노드의 링크가 첫 번째 노드를 가리킵니다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이중 연결 리스트는 각 노드마다 </a:t>
            </a:r>
            <a:r>
              <a:rPr lang="en-US" altLang="ko-KR" dirty="0"/>
              <a:t>2</a:t>
            </a:r>
            <a:r>
              <a:rPr lang="ko-KR" altLang="en-US" dirty="0"/>
              <a:t>개의 링크가 존재하는데</a:t>
            </a:r>
            <a:r>
              <a:rPr lang="en-US" altLang="ko-KR" dirty="0"/>
              <a:t> </a:t>
            </a:r>
            <a:r>
              <a:rPr lang="ko-KR" altLang="en-US" dirty="0"/>
              <a:t>하나는 앞에 있는 노드를 가리키고 또 하나는 뒤에 있는 노드를 가리킵니다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19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이번시간에는 </a:t>
            </a:r>
            <a:r>
              <a:rPr lang="en-US" altLang="ko-KR" dirty="0"/>
              <a:t>3</a:t>
            </a:r>
            <a:r>
              <a:rPr lang="ko-KR" altLang="en-US" dirty="0"/>
              <a:t>가지의 연결 리스트 중</a:t>
            </a:r>
            <a:r>
              <a:rPr lang="en-US" altLang="ko-KR" dirty="0"/>
              <a:t>, </a:t>
            </a:r>
            <a:r>
              <a:rPr lang="ko-KR" altLang="en-US" dirty="0"/>
              <a:t>단순 연결 리스트에 대해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63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 연결 리스트에서는 노드들이 하나의 링크 필드를 가지고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링크 필드를 이용해 모든 노드들이 연결되어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그림은 정수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10, 30, 40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단순 연결 리스트에 저장되어 있는 것을 나타낸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62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노드는 자기 참조 구조체를 이용해서 정의하는데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자기 참조 구조체란 자기 자신을 참조하는 포인터를 포함하는 구조체입니다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구조체 코드를 보면 </a:t>
            </a:r>
            <a:r>
              <a:rPr lang="en-US" altLang="ko-KR" dirty="0"/>
              <a:t>data</a:t>
            </a:r>
            <a:r>
              <a:rPr lang="ko-KR" altLang="en-US" dirty="0"/>
              <a:t>필드와 </a:t>
            </a:r>
            <a:r>
              <a:rPr lang="en-US" altLang="ko-KR" dirty="0"/>
              <a:t>link</a:t>
            </a:r>
            <a:r>
              <a:rPr lang="ko-KR" altLang="en-US" dirty="0"/>
              <a:t>필드를 볼 수 있는데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link</a:t>
            </a:r>
            <a:r>
              <a:rPr lang="ko-KR" altLang="en-US" dirty="0"/>
              <a:t>필드는 </a:t>
            </a:r>
            <a:r>
              <a:rPr lang="en-US" altLang="ko-KR" dirty="0"/>
              <a:t>_</a:t>
            </a:r>
            <a:r>
              <a:rPr lang="en-US" altLang="ko-KR" dirty="0" err="1"/>
              <a:t>ListNode</a:t>
            </a:r>
            <a:r>
              <a:rPr lang="ko-KR" altLang="en-US" dirty="0"/>
              <a:t>를 가리키는 포인터로 정의되며 다음 노드의 주소가 저장됩니다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422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 연결 리스트는 헤드 포인터만 있으면 모든 노드를 찾을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다음 코드처럼 노드를 가리키는 포인터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정의하면 하나의 단순 연결 리스트가 만들어 졌다고 볼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처음에는 노드가 없으므로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malloc()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이용한 동적 메모리 할당으로 하나의 노드를 만들게 되면 그림과 같은 노드가 생성되게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 만들어진 노드에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데이터를 저장하고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필드를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설정하는 코드를 실행하게 된다면 이렇게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858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두번째 노드를 동적으로 생성하고 노드에 </a:t>
            </a:r>
            <a:r>
              <a:rPr lang="en-US" altLang="ko-KR" dirty="0"/>
              <a:t>20</a:t>
            </a:r>
            <a:r>
              <a:rPr lang="ko-KR" altLang="en-US" dirty="0"/>
              <a:t>을 저장하면 앞의 그림처럼 되는데요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노드를 연결하려면 </a:t>
            </a:r>
            <a:r>
              <a:rPr lang="en-US" altLang="ko-KR" dirty="0"/>
              <a:t>head</a:t>
            </a:r>
            <a:r>
              <a:rPr lang="ko-KR" altLang="en-US" dirty="0"/>
              <a:t>의</a:t>
            </a:r>
            <a:r>
              <a:rPr lang="en-US" altLang="ko-KR" dirty="0"/>
              <a:t>link</a:t>
            </a:r>
            <a:r>
              <a:rPr lang="ko-KR" altLang="en-US" dirty="0"/>
              <a:t>필드에 </a:t>
            </a:r>
            <a:r>
              <a:rPr lang="en-US" altLang="ko-KR" dirty="0"/>
              <a:t>p</a:t>
            </a:r>
            <a:r>
              <a:rPr lang="ko-KR" altLang="en-US" dirty="0"/>
              <a:t>를 저장해서 두 번째 노드를 가리키게 하면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노드를 더 생성해서 붙이고 싶다면 이런 과정을 되풀이하면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08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리스트는 배열과 연결리스트를 이용하여 구현할 수 있는데요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배열은 가장 간단하게 구현할 수 있고 속도가 빠르다는 장점을 가지고 있지만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크기가 고정되는 단점을 가지고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연결리스트는 크기 제한이 없고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삽입과 삭제가 유연하지만 구현하기가 복잡하고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임의의 항목을 추출하려고 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배열을 사용하는 방법보다 시간이 많이 걸린다고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978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단순 연결 리스트의 연산 구현을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9474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</a:t>
            </a:r>
            <a:r>
              <a:rPr lang="en-US" altLang="ko-KR" dirty="0"/>
              <a:t> </a:t>
            </a:r>
            <a:r>
              <a:rPr lang="ko-KR" altLang="en-US" dirty="0"/>
              <a:t>맨 처음 위치에 새로운 노드를 추가하는 경우를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새로운 노드를 하나 생성하고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084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새로운 노드의 </a:t>
            </a:r>
            <a:r>
              <a:rPr lang="en-US" altLang="ko-KR" dirty="0"/>
              <a:t>link</a:t>
            </a:r>
            <a:r>
              <a:rPr lang="ko-KR" altLang="en-US" dirty="0"/>
              <a:t>에 현재 </a:t>
            </a:r>
            <a:r>
              <a:rPr lang="en-US" altLang="ko-KR" dirty="0"/>
              <a:t>head </a:t>
            </a:r>
            <a:r>
              <a:rPr lang="ko-KR" altLang="en-US" dirty="0"/>
              <a:t>값을 저장 한 후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674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를 변경해서 새로운 노드를 가리키도록 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4631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이것을 코드로 보면 다음 같이 </a:t>
            </a:r>
            <a:r>
              <a:rPr lang="en-US" altLang="ko-KR" dirty="0"/>
              <a:t>malloc </a:t>
            </a:r>
            <a:r>
              <a:rPr lang="ko-KR" altLang="en-US" dirty="0"/>
              <a:t>함수를 사용해서 노드를 생성하고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생성한 노드의 데이터필드에 값을 넣은 뒤</a:t>
            </a:r>
            <a:endParaRPr lang="en-US" altLang="ko-KR" dirty="0"/>
          </a:p>
          <a:p>
            <a:r>
              <a:rPr lang="ko-KR" altLang="en-US" dirty="0"/>
              <a:t>링크 필드에는 헤드의 값을 저장해서</a:t>
            </a:r>
            <a:r>
              <a:rPr lang="en-US" altLang="ko-KR" dirty="0"/>
              <a:t> </a:t>
            </a:r>
            <a:r>
              <a:rPr lang="ko-KR" altLang="en-US" dirty="0"/>
              <a:t>새로운 노드가 다음 값을 가리키도록 하고</a:t>
            </a:r>
            <a:endParaRPr lang="en-US" altLang="ko-KR" dirty="0"/>
          </a:p>
          <a:p>
            <a:r>
              <a:rPr lang="ko-KR" altLang="en-US" dirty="0"/>
              <a:t>헤드는 새로운 노드를 가리키도록 하는 것을 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0071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가장 일반적인 중간에 새로운 노드를 추가하는 것을 보겠습니다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중간 삽입은 반드시 삽입되는 위치의 선행 노드를 알아야 삽입이 가능한데요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선행 노드를 </a:t>
            </a:r>
            <a:r>
              <a:rPr lang="en-US" altLang="ko-KR" dirty="0"/>
              <a:t>pre</a:t>
            </a:r>
            <a:r>
              <a:rPr lang="ko-KR" altLang="en-US" dirty="0"/>
              <a:t>가 가리키고 있다고 가정하고</a:t>
            </a:r>
            <a:r>
              <a:rPr lang="en-US" altLang="ko-KR" dirty="0"/>
              <a:t>, 20</a:t>
            </a:r>
            <a:r>
              <a:rPr lang="ko-KR" altLang="en-US" dirty="0"/>
              <a:t>과 </a:t>
            </a:r>
            <a:r>
              <a:rPr lang="en-US" altLang="ko-KR" dirty="0"/>
              <a:t>30 </a:t>
            </a:r>
            <a:r>
              <a:rPr lang="ko-KR" altLang="en-US" dirty="0"/>
              <a:t>사이에 </a:t>
            </a:r>
            <a:r>
              <a:rPr lang="en-US" altLang="ko-KR" dirty="0"/>
              <a:t>35</a:t>
            </a:r>
            <a:r>
              <a:rPr lang="ko-KR" altLang="en-US" dirty="0"/>
              <a:t>를 삽입하려면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30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새로운 노드의 링크필드에 이전 노드의 링크필드 값을</a:t>
            </a:r>
            <a:r>
              <a:rPr lang="en-US" altLang="ko-KR" dirty="0"/>
              <a:t> </a:t>
            </a:r>
            <a:r>
              <a:rPr lang="ko-KR" altLang="en-US" dirty="0"/>
              <a:t>넣어 </a:t>
            </a:r>
            <a:r>
              <a:rPr lang="en-US" altLang="ko-KR" dirty="0"/>
              <a:t>30</a:t>
            </a:r>
            <a:r>
              <a:rPr lang="ko-KR" altLang="en-US" dirty="0"/>
              <a:t>을 가리키게 하고</a:t>
            </a:r>
            <a:r>
              <a:rPr lang="en-US" altLang="ko-KR" dirty="0"/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777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노드의 링크필드가 새로운 노드를 가리키도록 하면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8381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이것을 코드로 보면 </a:t>
            </a:r>
            <a:r>
              <a:rPr lang="en-US" altLang="ko-KR" dirty="0"/>
              <a:t>malloc </a:t>
            </a:r>
            <a:r>
              <a:rPr lang="ko-KR" altLang="en-US" dirty="0"/>
              <a:t>함수를 사용해서 새로운 노드를 생성하고</a:t>
            </a:r>
            <a:r>
              <a:rPr lang="en-US" altLang="ko-KR" dirty="0"/>
              <a:t> </a:t>
            </a:r>
            <a:r>
              <a:rPr lang="ko-KR" altLang="en-US" dirty="0"/>
              <a:t>값을 넣은 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새로운 노드의 링크필드에 이전 노드의 링크필드 값을 저장해서 다음 값을 가리키도록 하고</a:t>
            </a:r>
            <a:endParaRPr lang="en-US" altLang="ko-KR" dirty="0"/>
          </a:p>
          <a:p>
            <a:r>
              <a:rPr lang="ko-KR" altLang="en-US" dirty="0"/>
              <a:t>이전 노드의 링크필드는 새로운 노드를 가리키도록 하는 것을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796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가장 첫 번째 노드를 삭제하는 것을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헤드 포인터가 두 번째 노드를 가리키게 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첫 번째 노드를 삭제하면 되는데요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15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배열로 구현된 리스트를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24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이것을 코드로 보면 삭제할 노드인 헤드 포인터의 값을 복사하고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헤드 포인터의 값에 삭제할 노드의 링크필드 값을 넣어 두 번째 값을 가리키게 한 다음</a:t>
            </a:r>
            <a:endParaRPr lang="en-US" altLang="ko-KR" dirty="0"/>
          </a:p>
          <a:p>
            <a:r>
              <a:rPr lang="ko-KR" altLang="en-US" dirty="0"/>
              <a:t>삭제될 노드의 동적 메모리를 반환하는 것을 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146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중간 삭제입니다</a:t>
            </a:r>
            <a:r>
              <a:rPr lang="en-US" altLang="ko-KR" dirty="0"/>
              <a:t>. </a:t>
            </a:r>
            <a:r>
              <a:rPr lang="ko-KR" altLang="en-US" dirty="0"/>
              <a:t>중간 삭제도 선행 노드를 알아야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선행 노드를 </a:t>
            </a:r>
            <a:r>
              <a:rPr lang="en-US" altLang="ko-KR" dirty="0"/>
              <a:t>pre</a:t>
            </a:r>
            <a:r>
              <a:rPr lang="ko-KR" altLang="en-US" dirty="0"/>
              <a:t>가 가리킨다 가정하고 </a:t>
            </a:r>
            <a:r>
              <a:rPr lang="en-US" altLang="ko-KR" dirty="0"/>
              <a:t>30</a:t>
            </a:r>
            <a:r>
              <a:rPr lang="ko-KR" altLang="en-US" dirty="0"/>
              <a:t>을 </a:t>
            </a:r>
            <a:r>
              <a:rPr lang="ko-KR" altLang="en-US" dirty="0" err="1"/>
              <a:t>삭제할려면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123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노드의 링크필드 값에 삭제할 노드의 링크필드 값을 넣어 다음 노드를 가리키게 하고</a:t>
            </a:r>
            <a:endParaRPr lang="en-US" altLang="ko-KR" dirty="0"/>
          </a:p>
          <a:p>
            <a:r>
              <a:rPr lang="ko-KR" altLang="en-US" dirty="0"/>
              <a:t>삭제할 노드의 동적 메모리를 반환하면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419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이것을 코드로 보면 선행 노드의 다음 노드</a:t>
            </a:r>
            <a:r>
              <a:rPr lang="en-US" altLang="ko-KR" dirty="0"/>
              <a:t>, </a:t>
            </a:r>
            <a:r>
              <a:rPr lang="ko-KR" altLang="en-US" dirty="0"/>
              <a:t>즉 삭제할 노드의 값을 복사하고</a:t>
            </a:r>
            <a:endParaRPr lang="en-US" altLang="ko-KR" dirty="0"/>
          </a:p>
          <a:p>
            <a:r>
              <a:rPr lang="ko-KR" altLang="en-US" dirty="0"/>
              <a:t>선행 노드의 링크필드 값에 삭제할 노드의 링크필드 값을 넣어 다음 노드를 가리키게 한 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삭제할 노드의 동적 메모리를 반환하는 것을 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45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노드를 방문하면서 데이터를 출력하는 코드를 보면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반복문을 사용해서 </a:t>
            </a:r>
            <a:r>
              <a:rPr lang="en-US" altLang="ko-KR" dirty="0"/>
              <a:t>NULL</a:t>
            </a:r>
            <a:r>
              <a:rPr lang="ko-KR" altLang="en-US" dirty="0"/>
              <a:t>이 아닐 때까지 계속 링크를 따라가는 것을 확인할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224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연결 리스트를 이용해서 다항식을 표현 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872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장에서 배열을 이용해서 다항식 표현 한 것처럼 연결리스트로도 표현이 가능한데</a:t>
            </a:r>
            <a:endParaRPr lang="en-US" altLang="ko-KR" dirty="0"/>
          </a:p>
          <a:p>
            <a:r>
              <a:rPr lang="ko-KR" altLang="en-US" dirty="0"/>
              <a:t>각 항을 하나의 노드로 표현 해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노드는 계수와 지수</a:t>
            </a:r>
            <a:r>
              <a:rPr lang="en-US" altLang="ko-KR" dirty="0"/>
              <a:t>, </a:t>
            </a:r>
            <a:r>
              <a:rPr lang="ko-KR" altLang="en-US" dirty="0"/>
              <a:t>그리고 다음 항을 가리키는 링크 필드로 구성되어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9241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들어서 다항식 </a:t>
            </a:r>
            <a:r>
              <a:rPr lang="en-US" altLang="ko-KR" dirty="0"/>
              <a:t>A = ~ </a:t>
            </a:r>
            <a:r>
              <a:rPr lang="ko-KR" altLang="en-US" dirty="0"/>
              <a:t>와 </a:t>
            </a:r>
            <a:r>
              <a:rPr lang="en-US" altLang="ko-KR" dirty="0"/>
              <a:t>B = ~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다음과 같이 표현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725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두 다항식을 더한다고 하면 포인터 변수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더할 수 있는데요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가리키는 항의 지수에 따라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경우로 나누어 처리할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그림처럼 지수가 같다면 두 계수를 더해서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아니라면 새로운 항을 만들어 결과 다항식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추가하고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모두 다음 항으로 이동합니다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800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만약 </a:t>
            </a:r>
            <a:r>
              <a:rPr lang="en-US" altLang="ko-KR" dirty="0"/>
              <a:t>q</a:t>
            </a:r>
            <a:r>
              <a:rPr lang="ko-KR" altLang="en-US" dirty="0"/>
              <a:t>가 가리키는 항의 지수가 높으면 그대로 </a:t>
            </a:r>
            <a:r>
              <a:rPr lang="en-US" altLang="ko-KR" dirty="0"/>
              <a:t>C</a:t>
            </a:r>
            <a:r>
              <a:rPr lang="ko-KR" altLang="en-US" dirty="0"/>
              <a:t>로 옮기고</a:t>
            </a:r>
            <a:r>
              <a:rPr lang="en-US" altLang="ko-KR" dirty="0"/>
              <a:t>, q</a:t>
            </a:r>
            <a:r>
              <a:rPr lang="ko-KR" altLang="en-US" dirty="0"/>
              <a:t>만 다음 항으로 이동합니다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79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 같이 배열과 인덱스가 보이는데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맨 끝에 새로운 항목을 추가하고 싶다면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6118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</a:t>
            </a:r>
            <a:r>
              <a:rPr lang="en-US" altLang="ko-KR" dirty="0"/>
              <a:t>p</a:t>
            </a:r>
            <a:r>
              <a:rPr lang="ko-KR" altLang="en-US" dirty="0"/>
              <a:t>가 가리키는 항의 지수가 높으면 마찬가지로 그대로 </a:t>
            </a:r>
            <a:r>
              <a:rPr lang="en-US" altLang="ko-KR" dirty="0"/>
              <a:t>C</a:t>
            </a:r>
            <a:r>
              <a:rPr lang="ko-KR" altLang="en-US" dirty="0"/>
              <a:t>로 옮기고</a:t>
            </a:r>
            <a:r>
              <a:rPr lang="en-US" altLang="ko-KR" dirty="0"/>
              <a:t>, p</a:t>
            </a:r>
            <a:r>
              <a:rPr lang="ko-KR" altLang="en-US" dirty="0"/>
              <a:t>만 다음 항으로 이동합니다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988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</a:t>
            </a:r>
            <a:r>
              <a:rPr lang="en-US" altLang="ko-KR" dirty="0"/>
              <a:t>3</a:t>
            </a:r>
            <a:r>
              <a:rPr lang="ko-KR" altLang="en-US" dirty="0"/>
              <a:t>가지 경우의 과정을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중 어느 하나가 </a:t>
            </a:r>
            <a:r>
              <a:rPr lang="en-US" altLang="ko-KR" dirty="0"/>
              <a:t>NULL</a:t>
            </a:r>
            <a:r>
              <a:rPr lang="ko-KR" altLang="en-US" dirty="0"/>
              <a:t>이 될 때 까지 되풀이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그러다가 만약 어느 하나가 </a:t>
            </a:r>
            <a:r>
              <a:rPr lang="en-US" altLang="ko-KR" dirty="0"/>
              <a:t>NULL</a:t>
            </a:r>
            <a:r>
              <a:rPr lang="ko-KR" altLang="en-US" dirty="0"/>
              <a:t>이 된다면 남아 있는 항들을 전부 </a:t>
            </a:r>
            <a:r>
              <a:rPr lang="en-US" altLang="ko-KR" dirty="0"/>
              <a:t>C</a:t>
            </a:r>
            <a:r>
              <a:rPr lang="ko-KR" altLang="en-US" dirty="0"/>
              <a:t>로 가져오면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49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이런 다항식 덧셈 프로그램에서 연결리스트의 맨 끝에 노드를 추가하는 경우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단순 연결 리스트인 경우에는 추가할 때마다 처음부터 포인터를 따라서 끝까지 가야 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만약 마지막 노드를 항상 가리키는 포인터가 있는 경우 효율적으로 추가하는 것이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효율적인 계산을 위해 그림과 같은 첫 번째 노드와 마지막 노드를 가리키는 헤더 노드 라는 특수한 노드가 있고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head</a:t>
            </a:r>
            <a:r>
              <a:rPr lang="ko-KR" altLang="en-US" dirty="0"/>
              <a:t>와 </a:t>
            </a:r>
            <a:r>
              <a:rPr lang="en-US" altLang="ko-KR" dirty="0"/>
              <a:t>tail </a:t>
            </a:r>
            <a:r>
              <a:rPr lang="ko-KR" altLang="en-US" dirty="0"/>
              <a:t>포인터를 가지를 동시에 가지고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추가로 연결 리스트에 들어 있는 항목들의 개수인 </a:t>
            </a:r>
            <a:r>
              <a:rPr lang="en-US" altLang="ko-KR" dirty="0"/>
              <a:t>size </a:t>
            </a:r>
            <a:r>
              <a:rPr lang="ko-KR" altLang="en-US" dirty="0"/>
              <a:t>변수도 가지는 경우도 있다고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5570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헤더 노드를 사용하기 위해서는 항상 연결 리스트를 생성한 다음 초기화를 해주어야 한다고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위쪽은 헤더 노드의 구조체 타입이고</a:t>
            </a:r>
            <a:r>
              <a:rPr lang="en-US" altLang="ko-KR" dirty="0"/>
              <a:t>, </a:t>
            </a:r>
            <a:r>
              <a:rPr lang="ko-KR" altLang="en-US" dirty="0"/>
              <a:t>아래는 헤더 노드를 동적으로 생성하면서 초기화 하는 함수입니다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001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그냥 리스트의 맨 끝에 추가를 하면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72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봐도 단순히 마지막위치에 추가하는 것을 볼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40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리스트의 중간에 추가하고 싶다면 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칸씩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오른쪽으로 이동해서 빈칸을 만든 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81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8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231B-29A6-45DA-B9C1-288AC8D6D14E}" type="datetime1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428375" y="6256598"/>
            <a:ext cx="2228850" cy="365125"/>
          </a:xfrm>
        </p:spPr>
        <p:txBody>
          <a:bodyPr/>
          <a:lstStyle/>
          <a:p>
            <a:fld id="{2BC17A30-1FC8-4D84-BE84-9964863F1D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270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_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D93A-9F8D-4D75-86CD-5FD96650B007}" type="datetime1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420062" y="6248285"/>
            <a:ext cx="2228850" cy="365125"/>
          </a:xfrm>
        </p:spPr>
        <p:txBody>
          <a:bodyPr/>
          <a:lstStyle/>
          <a:p>
            <a:fld id="{2BC17A30-1FC8-4D84-BE84-9964863F1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6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31E4-FD9F-40CF-8CAC-D8B309B410EC}" type="datetime1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79851" y="388312"/>
            <a:ext cx="1175657" cy="11756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>
            <a:off x="1480455" y="955199"/>
            <a:ext cx="5831187" cy="5517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ko-KR" altLang="en-US" sz="3200" b="1" kern="1200" spc="-150" baseline="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INSERT SLIDE TITLE HERE</a:t>
            </a:r>
            <a:endParaRPr lang="ko-KR" altLang="en-US" dirty="0"/>
          </a:p>
        </p:txBody>
      </p:sp>
      <p:sp>
        <p:nvSpPr>
          <p:cNvPr id="13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1480455" y="693000"/>
            <a:ext cx="4502150" cy="28314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buNone/>
              <a:defRPr lang="ko-KR" altLang="en-US" sz="2000" kern="12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INSERT SLIDE SUB TITLE HERE</a:t>
            </a:r>
            <a:endParaRPr lang="ko-KR" altLang="en-US" dirty="0"/>
          </a:p>
        </p:txBody>
      </p:sp>
      <p:sp>
        <p:nvSpPr>
          <p:cNvPr id="14" name="텍스트 개체 틀 5"/>
          <p:cNvSpPr>
            <a:spLocks noGrp="1"/>
          </p:cNvSpPr>
          <p:nvPr>
            <p:ph type="body" sz="quarter" idx="15" hasCustomPrompt="1"/>
          </p:nvPr>
        </p:nvSpPr>
        <p:spPr>
          <a:xfrm>
            <a:off x="379851" y="859717"/>
            <a:ext cx="979799" cy="193389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1" hangingPunct="1">
              <a:buNone/>
              <a:defRPr lang="ko-KR" altLang="en-US" sz="1600" kern="12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6" hasCustomPrompt="1"/>
          </p:nvPr>
        </p:nvSpPr>
        <p:spPr>
          <a:xfrm>
            <a:off x="379851" y="1100946"/>
            <a:ext cx="979799" cy="193389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1" hangingPunct="1">
              <a:buNone/>
              <a:defRPr lang="ko-KR" altLang="en-US" sz="1600" kern="12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10" name="슬라이드 번호 개체 틀 4">
            <a:extLst>
              <a:ext uri="{FF2B5EF4-FFF2-40B4-BE49-F238E27FC236}">
                <a16:creationId xmlns:a16="http://schemas.microsoft.com/office/drawing/2014/main" id="{43CF07C0-CDFE-4621-8865-57E9BDD4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0986" y="6242195"/>
            <a:ext cx="222885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10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164" userDrawn="1">
          <p15:clr>
            <a:srgbClr val="FBAE40"/>
          </p15:clr>
        </p15:guide>
        <p15:guide id="5" pos="149" userDrawn="1">
          <p15:clr>
            <a:srgbClr val="FBAE40"/>
          </p15:clr>
        </p15:guide>
        <p15:guide id="6" pos="6091" userDrawn="1">
          <p15:clr>
            <a:srgbClr val="FBAE40"/>
          </p15:clr>
        </p15:guide>
        <p15:guide id="7" orient="horz" pos="4088" userDrawn="1">
          <p15:clr>
            <a:srgbClr val="FBAE40"/>
          </p15:clr>
        </p15:guide>
        <p15:guide id="8" orient="horz" pos="1049" userDrawn="1">
          <p15:clr>
            <a:srgbClr val="FBAE40"/>
          </p15:clr>
        </p15:guide>
        <p15:guide id="9" orient="horz" pos="254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5BCBE-6E13-42F9-AB4E-0E091BAC8DBD}" type="datetime1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건설관리 민자사업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30D0D1-4A4D-42DD-A0FC-B0D9B6933D72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F3EA94-54CC-4249-89C0-8E4DA308F206}"/>
              </a:ext>
            </a:extLst>
          </p:cNvPr>
          <p:cNvSpPr/>
          <p:nvPr userDrawn="1"/>
        </p:nvSpPr>
        <p:spPr>
          <a:xfrm>
            <a:off x="258618" y="249382"/>
            <a:ext cx="9411855" cy="6363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476334-A22A-4EB6-9218-591DBA41DDED}"/>
              </a:ext>
            </a:extLst>
          </p:cNvPr>
          <p:cNvSpPr/>
          <p:nvPr/>
        </p:nvSpPr>
        <p:spPr>
          <a:xfrm>
            <a:off x="0" y="0"/>
            <a:ext cx="9906000" cy="4983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983651"/>
            <a:ext cx="9906000" cy="187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791456" y="814053"/>
            <a:ext cx="83017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665285" y="1120428"/>
            <a:ext cx="3424335" cy="1088352"/>
            <a:chOff x="1181686" y="1674055"/>
            <a:chExt cx="3424335" cy="1088352"/>
          </a:xfrm>
        </p:grpSpPr>
        <p:sp>
          <p:nvSpPr>
            <p:cNvPr id="7" name="TextBox 6"/>
            <p:cNvSpPr txBox="1"/>
            <p:nvPr/>
          </p:nvSpPr>
          <p:spPr>
            <a:xfrm>
              <a:off x="1181686" y="1674055"/>
              <a:ext cx="3424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자료구조 세미나</a:t>
              </a:r>
              <a:endParaRPr lang="en-US" altLang="ko-KR" sz="36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81686" y="2177632"/>
              <a:ext cx="26564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spc="-150" dirty="0">
                  <a:solidFill>
                    <a:srgbClr val="0070C0"/>
                  </a:solidFill>
                </a:rPr>
                <a:t>연결 리스트</a:t>
              </a:r>
              <a:r>
                <a:rPr lang="en-US" altLang="ko-KR" sz="3200" b="1" spc="-150" dirty="0">
                  <a:solidFill>
                    <a:srgbClr val="0070C0"/>
                  </a:solidFill>
                </a:rPr>
                <a:t>Ⅰ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6217494" y="5050072"/>
            <a:ext cx="368850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</a:t>
            </a:r>
            <a:r>
              <a:rPr lang="en-US" altLang="ko-KR" sz="2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김승빈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5247" y="2488927"/>
            <a:ext cx="1264920" cy="1711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D5353F8E-ED91-4A6B-AE95-8E862C0E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909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배열로 구현된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02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 descr="조류이(가) 표시된 사진&#10;&#10;자동 생성된 설명">
            <a:extLst>
              <a:ext uri="{FF2B5EF4-FFF2-40B4-BE49-F238E27FC236}">
                <a16:creationId xmlns:a16="http://schemas.microsoft.com/office/drawing/2014/main" id="{4AE2493A-D938-4D00-962C-B4E07DA56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02" y="2127643"/>
            <a:ext cx="7726043" cy="3232179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B99EAA8-65A2-4CB6-BDAA-659728F7D2B1}"/>
              </a:ext>
            </a:extLst>
          </p:cNvPr>
          <p:cNvSpPr/>
          <p:nvPr/>
        </p:nvSpPr>
        <p:spPr>
          <a:xfrm>
            <a:off x="1757322" y="4374400"/>
            <a:ext cx="4510314" cy="541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9D23F3-5FF2-45E4-BA13-A81DEFCC5667}"/>
              </a:ext>
            </a:extLst>
          </p:cNvPr>
          <p:cNvSpPr txBox="1"/>
          <p:nvPr/>
        </p:nvSpPr>
        <p:spPr>
          <a:xfrm>
            <a:off x="5706551" y="5449843"/>
            <a:ext cx="20454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마지막에 삽입</a:t>
            </a: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D04E6A8E-5EE2-4882-9DEA-4A2B53C705D5}"/>
              </a:ext>
            </a:extLst>
          </p:cNvPr>
          <p:cNvCxnSpPr>
            <a:cxnSpLocks/>
            <a:endCxn id="6" idx="3"/>
          </p:cNvCxnSpPr>
          <p:nvPr/>
        </p:nvCxnSpPr>
        <p:spPr>
          <a:xfrm rot="16200000" flipV="1">
            <a:off x="6093638" y="4819168"/>
            <a:ext cx="809635" cy="46163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4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배열로 구현된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02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4703D4-AF4E-43EF-B064-0D82DF2DDA31}"/>
              </a:ext>
            </a:extLst>
          </p:cNvPr>
          <p:cNvGrpSpPr/>
          <p:nvPr/>
        </p:nvGrpSpPr>
        <p:grpSpPr>
          <a:xfrm>
            <a:off x="1895412" y="2519533"/>
            <a:ext cx="6115175" cy="1673532"/>
            <a:chOff x="1895412" y="3005327"/>
            <a:chExt cx="6115175" cy="1673532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341DA5FC-873A-4D55-AB51-EF6F43D6F6A6}"/>
                </a:ext>
              </a:extLst>
            </p:cNvPr>
            <p:cNvSpPr/>
            <p:nvPr/>
          </p:nvSpPr>
          <p:spPr>
            <a:xfrm>
              <a:off x="1895412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C47D529D-7CFA-4431-BB84-3770E7801C9A}"/>
                </a:ext>
              </a:extLst>
            </p:cNvPr>
            <p:cNvSpPr/>
            <p:nvPr/>
          </p:nvSpPr>
          <p:spPr>
            <a:xfrm>
              <a:off x="2911594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정육면체 20">
              <a:extLst>
                <a:ext uri="{FF2B5EF4-FFF2-40B4-BE49-F238E27FC236}">
                  <a16:creationId xmlns:a16="http://schemas.microsoft.com/office/drawing/2014/main" id="{EADE9E33-9F85-4A89-A712-FCDAFE589F6A}"/>
                </a:ext>
              </a:extLst>
            </p:cNvPr>
            <p:cNvSpPr/>
            <p:nvPr/>
          </p:nvSpPr>
          <p:spPr>
            <a:xfrm>
              <a:off x="3927775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2AB90360-5DB4-46BF-AB66-BE1851174593}"/>
                </a:ext>
              </a:extLst>
            </p:cNvPr>
            <p:cNvSpPr/>
            <p:nvPr/>
          </p:nvSpPr>
          <p:spPr>
            <a:xfrm>
              <a:off x="4943957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정육면체 22">
              <a:extLst>
                <a:ext uri="{FF2B5EF4-FFF2-40B4-BE49-F238E27FC236}">
                  <a16:creationId xmlns:a16="http://schemas.microsoft.com/office/drawing/2014/main" id="{D785B455-B9EA-4FB4-B6E3-55FA4C54C16E}"/>
                </a:ext>
              </a:extLst>
            </p:cNvPr>
            <p:cNvSpPr/>
            <p:nvPr/>
          </p:nvSpPr>
          <p:spPr>
            <a:xfrm>
              <a:off x="5969181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정육면체 23">
              <a:extLst>
                <a:ext uri="{FF2B5EF4-FFF2-40B4-BE49-F238E27FC236}">
                  <a16:creationId xmlns:a16="http://schemas.microsoft.com/office/drawing/2014/main" id="{C640D7AC-528F-4A1F-B527-5D737380FBDF}"/>
                </a:ext>
              </a:extLst>
            </p:cNvPr>
            <p:cNvSpPr/>
            <p:nvPr/>
          </p:nvSpPr>
          <p:spPr>
            <a:xfrm>
              <a:off x="6994405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" name="양쪽 대괄호 3">
              <a:extLst>
                <a:ext uri="{FF2B5EF4-FFF2-40B4-BE49-F238E27FC236}">
                  <a16:creationId xmlns:a16="http://schemas.microsoft.com/office/drawing/2014/main" id="{0B0817AD-81D2-46D1-BEA2-1C261AAA44F5}"/>
                </a:ext>
              </a:extLst>
            </p:cNvPr>
            <p:cNvSpPr/>
            <p:nvPr/>
          </p:nvSpPr>
          <p:spPr>
            <a:xfrm>
              <a:off x="1995620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양쪽 대괄호 24">
              <a:extLst>
                <a:ext uri="{FF2B5EF4-FFF2-40B4-BE49-F238E27FC236}">
                  <a16:creationId xmlns:a16="http://schemas.microsoft.com/office/drawing/2014/main" id="{54D6013B-CB12-4D28-83A5-E03C23101AB3}"/>
                </a:ext>
              </a:extLst>
            </p:cNvPr>
            <p:cNvSpPr/>
            <p:nvPr/>
          </p:nvSpPr>
          <p:spPr>
            <a:xfrm>
              <a:off x="3022754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양쪽 대괄호 25">
              <a:extLst>
                <a:ext uri="{FF2B5EF4-FFF2-40B4-BE49-F238E27FC236}">
                  <a16:creationId xmlns:a16="http://schemas.microsoft.com/office/drawing/2014/main" id="{63CBD6B3-8262-4CEF-9B4B-9A915A7F5D2D}"/>
                </a:ext>
              </a:extLst>
            </p:cNvPr>
            <p:cNvSpPr/>
            <p:nvPr/>
          </p:nvSpPr>
          <p:spPr>
            <a:xfrm>
              <a:off x="4049888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7" name="양쪽 대괄호 26">
              <a:extLst>
                <a:ext uri="{FF2B5EF4-FFF2-40B4-BE49-F238E27FC236}">
                  <a16:creationId xmlns:a16="http://schemas.microsoft.com/office/drawing/2014/main" id="{E9ACCC27-130E-475E-9FA6-FE5115664D9B}"/>
                </a:ext>
              </a:extLst>
            </p:cNvPr>
            <p:cNvSpPr/>
            <p:nvPr/>
          </p:nvSpPr>
          <p:spPr>
            <a:xfrm>
              <a:off x="5077022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양쪽 대괄호 27">
              <a:extLst>
                <a:ext uri="{FF2B5EF4-FFF2-40B4-BE49-F238E27FC236}">
                  <a16:creationId xmlns:a16="http://schemas.microsoft.com/office/drawing/2014/main" id="{F3DDEF94-7715-4DCD-A890-FD343BAA2C3D}"/>
                </a:ext>
              </a:extLst>
            </p:cNvPr>
            <p:cNvSpPr/>
            <p:nvPr/>
          </p:nvSpPr>
          <p:spPr>
            <a:xfrm>
              <a:off x="6104156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9593CDA2-B464-4C2A-ABA7-48FE8027F5E0}"/>
                </a:ext>
              </a:extLst>
            </p:cNvPr>
            <p:cNvSpPr/>
            <p:nvPr/>
          </p:nvSpPr>
          <p:spPr>
            <a:xfrm>
              <a:off x="7131290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4CBB59D-26A9-4427-BC81-CF630F4A0AFD}"/>
              </a:ext>
            </a:extLst>
          </p:cNvPr>
          <p:cNvGrpSpPr/>
          <p:nvPr/>
        </p:nvGrpSpPr>
        <p:grpSpPr>
          <a:xfrm>
            <a:off x="2803997" y="4464539"/>
            <a:ext cx="1016182" cy="1777656"/>
            <a:chOff x="2803997" y="4464539"/>
            <a:chExt cx="1016182" cy="1777656"/>
          </a:xfrm>
        </p:grpSpPr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585D5C70-A87D-45A5-8F20-586AF1044527}"/>
                </a:ext>
              </a:extLst>
            </p:cNvPr>
            <p:cNvSpPr/>
            <p:nvPr/>
          </p:nvSpPr>
          <p:spPr>
            <a:xfrm>
              <a:off x="2803997" y="5193723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" name="화살표: 위쪽 9">
              <a:extLst>
                <a:ext uri="{FF2B5EF4-FFF2-40B4-BE49-F238E27FC236}">
                  <a16:creationId xmlns:a16="http://schemas.microsoft.com/office/drawing/2014/main" id="{A92BC53B-4E1E-4D46-B1BF-2AE534ED3F95}"/>
                </a:ext>
              </a:extLst>
            </p:cNvPr>
            <p:cNvSpPr/>
            <p:nvPr/>
          </p:nvSpPr>
          <p:spPr>
            <a:xfrm>
              <a:off x="3083393" y="4464539"/>
              <a:ext cx="457390" cy="451731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화살표: 아래로 구부러짐 2">
            <a:extLst>
              <a:ext uri="{FF2B5EF4-FFF2-40B4-BE49-F238E27FC236}">
                <a16:creationId xmlns:a16="http://schemas.microsoft.com/office/drawing/2014/main" id="{00D45A73-78A4-490A-BEE5-0E3D841AE4ED}"/>
              </a:ext>
            </a:extLst>
          </p:cNvPr>
          <p:cNvSpPr/>
          <p:nvPr/>
        </p:nvSpPr>
        <p:spPr>
          <a:xfrm>
            <a:off x="3424901" y="1893161"/>
            <a:ext cx="1203655" cy="610221"/>
          </a:xfrm>
          <a:prstGeom prst="curved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아래로 구부러짐 30">
            <a:extLst>
              <a:ext uri="{FF2B5EF4-FFF2-40B4-BE49-F238E27FC236}">
                <a16:creationId xmlns:a16="http://schemas.microsoft.com/office/drawing/2014/main" id="{00D4A218-47FA-4AFB-8EE7-84A8B68BBCEA}"/>
              </a:ext>
            </a:extLst>
          </p:cNvPr>
          <p:cNvSpPr/>
          <p:nvPr/>
        </p:nvSpPr>
        <p:spPr>
          <a:xfrm>
            <a:off x="4452036" y="1893161"/>
            <a:ext cx="1203655" cy="610221"/>
          </a:xfrm>
          <a:prstGeom prst="curved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화살표: 아래로 구부러짐 31">
            <a:extLst>
              <a:ext uri="{FF2B5EF4-FFF2-40B4-BE49-F238E27FC236}">
                <a16:creationId xmlns:a16="http://schemas.microsoft.com/office/drawing/2014/main" id="{F1154CA9-6AD5-49EF-B990-A03FB8AB62A9}"/>
              </a:ext>
            </a:extLst>
          </p:cNvPr>
          <p:cNvSpPr/>
          <p:nvPr/>
        </p:nvSpPr>
        <p:spPr>
          <a:xfrm>
            <a:off x="5479170" y="1893161"/>
            <a:ext cx="1203655" cy="610221"/>
          </a:xfrm>
          <a:prstGeom prst="curved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6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배열로 구현된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02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4703D4-AF4E-43EF-B064-0D82DF2DDA31}"/>
              </a:ext>
            </a:extLst>
          </p:cNvPr>
          <p:cNvGrpSpPr/>
          <p:nvPr/>
        </p:nvGrpSpPr>
        <p:grpSpPr>
          <a:xfrm>
            <a:off x="1895412" y="2519533"/>
            <a:ext cx="6115175" cy="1673532"/>
            <a:chOff x="1895412" y="3005327"/>
            <a:chExt cx="6115175" cy="1673532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341DA5FC-873A-4D55-AB51-EF6F43D6F6A6}"/>
                </a:ext>
              </a:extLst>
            </p:cNvPr>
            <p:cNvSpPr/>
            <p:nvPr/>
          </p:nvSpPr>
          <p:spPr>
            <a:xfrm>
              <a:off x="1895412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C47D529D-7CFA-4431-BB84-3770E7801C9A}"/>
                </a:ext>
              </a:extLst>
            </p:cNvPr>
            <p:cNvSpPr/>
            <p:nvPr/>
          </p:nvSpPr>
          <p:spPr>
            <a:xfrm>
              <a:off x="2911594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정육면체 20">
              <a:extLst>
                <a:ext uri="{FF2B5EF4-FFF2-40B4-BE49-F238E27FC236}">
                  <a16:creationId xmlns:a16="http://schemas.microsoft.com/office/drawing/2014/main" id="{EADE9E33-9F85-4A89-A712-FCDAFE589F6A}"/>
                </a:ext>
              </a:extLst>
            </p:cNvPr>
            <p:cNvSpPr/>
            <p:nvPr/>
          </p:nvSpPr>
          <p:spPr>
            <a:xfrm>
              <a:off x="3927775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2AB90360-5DB4-46BF-AB66-BE1851174593}"/>
                </a:ext>
              </a:extLst>
            </p:cNvPr>
            <p:cNvSpPr/>
            <p:nvPr/>
          </p:nvSpPr>
          <p:spPr>
            <a:xfrm>
              <a:off x="4943957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정육면체 22">
              <a:extLst>
                <a:ext uri="{FF2B5EF4-FFF2-40B4-BE49-F238E27FC236}">
                  <a16:creationId xmlns:a16="http://schemas.microsoft.com/office/drawing/2014/main" id="{D785B455-B9EA-4FB4-B6E3-55FA4C54C16E}"/>
                </a:ext>
              </a:extLst>
            </p:cNvPr>
            <p:cNvSpPr/>
            <p:nvPr/>
          </p:nvSpPr>
          <p:spPr>
            <a:xfrm>
              <a:off x="5969181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정육면체 23">
              <a:extLst>
                <a:ext uri="{FF2B5EF4-FFF2-40B4-BE49-F238E27FC236}">
                  <a16:creationId xmlns:a16="http://schemas.microsoft.com/office/drawing/2014/main" id="{C640D7AC-528F-4A1F-B527-5D737380FBDF}"/>
                </a:ext>
              </a:extLst>
            </p:cNvPr>
            <p:cNvSpPr/>
            <p:nvPr/>
          </p:nvSpPr>
          <p:spPr>
            <a:xfrm>
              <a:off x="6994405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" name="양쪽 대괄호 3">
              <a:extLst>
                <a:ext uri="{FF2B5EF4-FFF2-40B4-BE49-F238E27FC236}">
                  <a16:creationId xmlns:a16="http://schemas.microsoft.com/office/drawing/2014/main" id="{0B0817AD-81D2-46D1-BEA2-1C261AAA44F5}"/>
                </a:ext>
              </a:extLst>
            </p:cNvPr>
            <p:cNvSpPr/>
            <p:nvPr/>
          </p:nvSpPr>
          <p:spPr>
            <a:xfrm>
              <a:off x="1995620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양쪽 대괄호 24">
              <a:extLst>
                <a:ext uri="{FF2B5EF4-FFF2-40B4-BE49-F238E27FC236}">
                  <a16:creationId xmlns:a16="http://schemas.microsoft.com/office/drawing/2014/main" id="{54D6013B-CB12-4D28-83A5-E03C23101AB3}"/>
                </a:ext>
              </a:extLst>
            </p:cNvPr>
            <p:cNvSpPr/>
            <p:nvPr/>
          </p:nvSpPr>
          <p:spPr>
            <a:xfrm>
              <a:off x="3022754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양쪽 대괄호 25">
              <a:extLst>
                <a:ext uri="{FF2B5EF4-FFF2-40B4-BE49-F238E27FC236}">
                  <a16:creationId xmlns:a16="http://schemas.microsoft.com/office/drawing/2014/main" id="{63CBD6B3-8262-4CEF-9B4B-9A915A7F5D2D}"/>
                </a:ext>
              </a:extLst>
            </p:cNvPr>
            <p:cNvSpPr/>
            <p:nvPr/>
          </p:nvSpPr>
          <p:spPr>
            <a:xfrm>
              <a:off x="4049888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7" name="양쪽 대괄호 26">
              <a:extLst>
                <a:ext uri="{FF2B5EF4-FFF2-40B4-BE49-F238E27FC236}">
                  <a16:creationId xmlns:a16="http://schemas.microsoft.com/office/drawing/2014/main" id="{E9ACCC27-130E-475E-9FA6-FE5115664D9B}"/>
                </a:ext>
              </a:extLst>
            </p:cNvPr>
            <p:cNvSpPr/>
            <p:nvPr/>
          </p:nvSpPr>
          <p:spPr>
            <a:xfrm>
              <a:off x="5077022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양쪽 대괄호 27">
              <a:extLst>
                <a:ext uri="{FF2B5EF4-FFF2-40B4-BE49-F238E27FC236}">
                  <a16:creationId xmlns:a16="http://schemas.microsoft.com/office/drawing/2014/main" id="{F3DDEF94-7715-4DCD-A890-FD343BAA2C3D}"/>
                </a:ext>
              </a:extLst>
            </p:cNvPr>
            <p:cNvSpPr/>
            <p:nvPr/>
          </p:nvSpPr>
          <p:spPr>
            <a:xfrm>
              <a:off x="6104156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9593CDA2-B464-4C2A-ABA7-48FE8027F5E0}"/>
                </a:ext>
              </a:extLst>
            </p:cNvPr>
            <p:cNvSpPr/>
            <p:nvPr/>
          </p:nvSpPr>
          <p:spPr>
            <a:xfrm>
              <a:off x="7131290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EEEE523-B9AE-4139-A373-B49C0BC5D326}"/>
              </a:ext>
            </a:extLst>
          </p:cNvPr>
          <p:cNvSpPr txBox="1"/>
          <p:nvPr/>
        </p:nvSpPr>
        <p:spPr>
          <a:xfrm>
            <a:off x="1521339" y="4906391"/>
            <a:ext cx="7119700" cy="622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</a:t>
            </a:r>
            <a:r>
              <a:rPr lang="ko-KR" altLang="en-US" sz="26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칸씩</a:t>
            </a:r>
            <a:r>
              <a:rPr lang="ko-KR" altLang="en-US" sz="2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오른쪽으로 이동해야 함</a:t>
            </a:r>
            <a:endParaRPr lang="en-US" altLang="ko-KR" sz="2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73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배열로 구현된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02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B54492-A603-463C-B724-F5E53E947059}"/>
              </a:ext>
            </a:extLst>
          </p:cNvPr>
          <p:cNvGrpSpPr/>
          <p:nvPr/>
        </p:nvGrpSpPr>
        <p:grpSpPr>
          <a:xfrm>
            <a:off x="1377182" y="2199302"/>
            <a:ext cx="7158229" cy="3466563"/>
            <a:chOff x="1480455" y="2021749"/>
            <a:chExt cx="7158229" cy="3466563"/>
          </a:xfrm>
        </p:grpSpPr>
        <p:pic>
          <p:nvPicPr>
            <p:cNvPr id="5" name="그림 4" descr="조류이(가) 표시된 사진&#10;&#10;자동 생성된 설명">
              <a:extLst>
                <a:ext uri="{FF2B5EF4-FFF2-40B4-BE49-F238E27FC236}">
                  <a16:creationId xmlns:a16="http://schemas.microsoft.com/office/drawing/2014/main" id="{73DD8ADD-2345-4C6F-A09B-BE2256F3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455" y="2021749"/>
              <a:ext cx="7158229" cy="3466563"/>
            </a:xfrm>
            <a:prstGeom prst="rect">
              <a:avLst/>
            </a:prstGeom>
          </p:spPr>
        </p:pic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1B7F50D-72D7-4170-A54D-5550A00EFD96}"/>
                </a:ext>
              </a:extLst>
            </p:cNvPr>
            <p:cNvSpPr/>
            <p:nvPr/>
          </p:nvSpPr>
          <p:spPr>
            <a:xfrm>
              <a:off x="2343247" y="3033871"/>
              <a:ext cx="5602267" cy="75689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908F54-AA00-4E1D-BFE1-F62C051A0C25}"/>
                </a:ext>
              </a:extLst>
            </p:cNvPr>
            <p:cNvSpPr txBox="1"/>
            <p:nvPr/>
          </p:nvSpPr>
          <p:spPr>
            <a:xfrm>
              <a:off x="4593377" y="5011258"/>
              <a:ext cx="322423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반복문으로 하나씩 이동</a:t>
              </a:r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004DE20B-3DB0-4552-8EA0-3DE6376D700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357202" y="4185349"/>
              <a:ext cx="1242874" cy="453705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826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배열로 구현된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02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4703D4-AF4E-43EF-B064-0D82DF2DDA31}"/>
              </a:ext>
            </a:extLst>
          </p:cNvPr>
          <p:cNvGrpSpPr/>
          <p:nvPr/>
        </p:nvGrpSpPr>
        <p:grpSpPr>
          <a:xfrm>
            <a:off x="1895412" y="2519533"/>
            <a:ext cx="6115175" cy="1673532"/>
            <a:chOff x="1895412" y="3005327"/>
            <a:chExt cx="6115175" cy="1673532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341DA5FC-873A-4D55-AB51-EF6F43D6F6A6}"/>
                </a:ext>
              </a:extLst>
            </p:cNvPr>
            <p:cNvSpPr/>
            <p:nvPr/>
          </p:nvSpPr>
          <p:spPr>
            <a:xfrm>
              <a:off x="1895412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C47D529D-7CFA-4431-BB84-3770E7801C9A}"/>
                </a:ext>
              </a:extLst>
            </p:cNvPr>
            <p:cNvSpPr/>
            <p:nvPr/>
          </p:nvSpPr>
          <p:spPr>
            <a:xfrm>
              <a:off x="2911594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정육면체 20">
              <a:extLst>
                <a:ext uri="{FF2B5EF4-FFF2-40B4-BE49-F238E27FC236}">
                  <a16:creationId xmlns:a16="http://schemas.microsoft.com/office/drawing/2014/main" id="{EADE9E33-9F85-4A89-A712-FCDAFE589F6A}"/>
                </a:ext>
              </a:extLst>
            </p:cNvPr>
            <p:cNvSpPr/>
            <p:nvPr/>
          </p:nvSpPr>
          <p:spPr>
            <a:xfrm>
              <a:off x="3927775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2AB90360-5DB4-46BF-AB66-BE1851174593}"/>
                </a:ext>
              </a:extLst>
            </p:cNvPr>
            <p:cNvSpPr/>
            <p:nvPr/>
          </p:nvSpPr>
          <p:spPr>
            <a:xfrm>
              <a:off x="4943957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정육면체 22">
              <a:extLst>
                <a:ext uri="{FF2B5EF4-FFF2-40B4-BE49-F238E27FC236}">
                  <a16:creationId xmlns:a16="http://schemas.microsoft.com/office/drawing/2014/main" id="{D785B455-B9EA-4FB4-B6E3-55FA4C54C16E}"/>
                </a:ext>
              </a:extLst>
            </p:cNvPr>
            <p:cNvSpPr/>
            <p:nvPr/>
          </p:nvSpPr>
          <p:spPr>
            <a:xfrm>
              <a:off x="5969181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정육면체 23">
              <a:extLst>
                <a:ext uri="{FF2B5EF4-FFF2-40B4-BE49-F238E27FC236}">
                  <a16:creationId xmlns:a16="http://schemas.microsoft.com/office/drawing/2014/main" id="{C640D7AC-528F-4A1F-B527-5D737380FBDF}"/>
                </a:ext>
              </a:extLst>
            </p:cNvPr>
            <p:cNvSpPr/>
            <p:nvPr/>
          </p:nvSpPr>
          <p:spPr>
            <a:xfrm>
              <a:off x="6994405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" name="양쪽 대괄호 3">
              <a:extLst>
                <a:ext uri="{FF2B5EF4-FFF2-40B4-BE49-F238E27FC236}">
                  <a16:creationId xmlns:a16="http://schemas.microsoft.com/office/drawing/2014/main" id="{0B0817AD-81D2-46D1-BEA2-1C261AAA44F5}"/>
                </a:ext>
              </a:extLst>
            </p:cNvPr>
            <p:cNvSpPr/>
            <p:nvPr/>
          </p:nvSpPr>
          <p:spPr>
            <a:xfrm>
              <a:off x="1995620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양쪽 대괄호 24">
              <a:extLst>
                <a:ext uri="{FF2B5EF4-FFF2-40B4-BE49-F238E27FC236}">
                  <a16:creationId xmlns:a16="http://schemas.microsoft.com/office/drawing/2014/main" id="{54D6013B-CB12-4D28-83A5-E03C23101AB3}"/>
                </a:ext>
              </a:extLst>
            </p:cNvPr>
            <p:cNvSpPr/>
            <p:nvPr/>
          </p:nvSpPr>
          <p:spPr>
            <a:xfrm>
              <a:off x="3022754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양쪽 대괄호 25">
              <a:extLst>
                <a:ext uri="{FF2B5EF4-FFF2-40B4-BE49-F238E27FC236}">
                  <a16:creationId xmlns:a16="http://schemas.microsoft.com/office/drawing/2014/main" id="{63CBD6B3-8262-4CEF-9B4B-9A915A7F5D2D}"/>
                </a:ext>
              </a:extLst>
            </p:cNvPr>
            <p:cNvSpPr/>
            <p:nvPr/>
          </p:nvSpPr>
          <p:spPr>
            <a:xfrm>
              <a:off x="4049888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7" name="양쪽 대괄호 26">
              <a:extLst>
                <a:ext uri="{FF2B5EF4-FFF2-40B4-BE49-F238E27FC236}">
                  <a16:creationId xmlns:a16="http://schemas.microsoft.com/office/drawing/2014/main" id="{E9ACCC27-130E-475E-9FA6-FE5115664D9B}"/>
                </a:ext>
              </a:extLst>
            </p:cNvPr>
            <p:cNvSpPr/>
            <p:nvPr/>
          </p:nvSpPr>
          <p:spPr>
            <a:xfrm>
              <a:off x="5077022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양쪽 대괄호 27">
              <a:extLst>
                <a:ext uri="{FF2B5EF4-FFF2-40B4-BE49-F238E27FC236}">
                  <a16:creationId xmlns:a16="http://schemas.microsoft.com/office/drawing/2014/main" id="{F3DDEF94-7715-4DCD-A890-FD343BAA2C3D}"/>
                </a:ext>
              </a:extLst>
            </p:cNvPr>
            <p:cNvSpPr/>
            <p:nvPr/>
          </p:nvSpPr>
          <p:spPr>
            <a:xfrm>
              <a:off x="6104156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9593CDA2-B464-4C2A-ABA7-48FE8027F5E0}"/>
                </a:ext>
              </a:extLst>
            </p:cNvPr>
            <p:cNvSpPr/>
            <p:nvPr/>
          </p:nvSpPr>
          <p:spPr>
            <a:xfrm>
              <a:off x="7131290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1" name="화살표: 위쪽 30">
            <a:extLst>
              <a:ext uri="{FF2B5EF4-FFF2-40B4-BE49-F238E27FC236}">
                <a16:creationId xmlns:a16="http://schemas.microsoft.com/office/drawing/2014/main" id="{54DADE2F-C80A-4516-8976-B4C82C929AD4}"/>
              </a:ext>
            </a:extLst>
          </p:cNvPr>
          <p:cNvSpPr/>
          <p:nvPr/>
        </p:nvSpPr>
        <p:spPr>
          <a:xfrm rot="10800000">
            <a:off x="3083393" y="4464539"/>
            <a:ext cx="457390" cy="451731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400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배열로 구현된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02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4703D4-AF4E-43EF-B064-0D82DF2DDA31}"/>
              </a:ext>
            </a:extLst>
          </p:cNvPr>
          <p:cNvGrpSpPr/>
          <p:nvPr/>
        </p:nvGrpSpPr>
        <p:grpSpPr>
          <a:xfrm>
            <a:off x="1895412" y="2519533"/>
            <a:ext cx="6115175" cy="1673532"/>
            <a:chOff x="1895412" y="3005327"/>
            <a:chExt cx="6115175" cy="1673532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341DA5FC-873A-4D55-AB51-EF6F43D6F6A6}"/>
                </a:ext>
              </a:extLst>
            </p:cNvPr>
            <p:cNvSpPr/>
            <p:nvPr/>
          </p:nvSpPr>
          <p:spPr>
            <a:xfrm>
              <a:off x="1895412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C47D529D-7CFA-4431-BB84-3770E7801C9A}"/>
                </a:ext>
              </a:extLst>
            </p:cNvPr>
            <p:cNvSpPr/>
            <p:nvPr/>
          </p:nvSpPr>
          <p:spPr>
            <a:xfrm>
              <a:off x="2911594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정육면체 20">
              <a:extLst>
                <a:ext uri="{FF2B5EF4-FFF2-40B4-BE49-F238E27FC236}">
                  <a16:creationId xmlns:a16="http://schemas.microsoft.com/office/drawing/2014/main" id="{EADE9E33-9F85-4A89-A712-FCDAFE589F6A}"/>
                </a:ext>
              </a:extLst>
            </p:cNvPr>
            <p:cNvSpPr/>
            <p:nvPr/>
          </p:nvSpPr>
          <p:spPr>
            <a:xfrm>
              <a:off x="3927775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2AB90360-5DB4-46BF-AB66-BE1851174593}"/>
                </a:ext>
              </a:extLst>
            </p:cNvPr>
            <p:cNvSpPr/>
            <p:nvPr/>
          </p:nvSpPr>
          <p:spPr>
            <a:xfrm>
              <a:off x="4943957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정육면체 22">
              <a:extLst>
                <a:ext uri="{FF2B5EF4-FFF2-40B4-BE49-F238E27FC236}">
                  <a16:creationId xmlns:a16="http://schemas.microsoft.com/office/drawing/2014/main" id="{D785B455-B9EA-4FB4-B6E3-55FA4C54C16E}"/>
                </a:ext>
              </a:extLst>
            </p:cNvPr>
            <p:cNvSpPr/>
            <p:nvPr/>
          </p:nvSpPr>
          <p:spPr>
            <a:xfrm>
              <a:off x="5969181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정육면체 23">
              <a:extLst>
                <a:ext uri="{FF2B5EF4-FFF2-40B4-BE49-F238E27FC236}">
                  <a16:creationId xmlns:a16="http://schemas.microsoft.com/office/drawing/2014/main" id="{C640D7AC-528F-4A1F-B527-5D737380FBDF}"/>
                </a:ext>
              </a:extLst>
            </p:cNvPr>
            <p:cNvSpPr/>
            <p:nvPr/>
          </p:nvSpPr>
          <p:spPr>
            <a:xfrm>
              <a:off x="6994405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" name="양쪽 대괄호 3">
              <a:extLst>
                <a:ext uri="{FF2B5EF4-FFF2-40B4-BE49-F238E27FC236}">
                  <a16:creationId xmlns:a16="http://schemas.microsoft.com/office/drawing/2014/main" id="{0B0817AD-81D2-46D1-BEA2-1C261AAA44F5}"/>
                </a:ext>
              </a:extLst>
            </p:cNvPr>
            <p:cNvSpPr/>
            <p:nvPr/>
          </p:nvSpPr>
          <p:spPr>
            <a:xfrm>
              <a:off x="1995620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양쪽 대괄호 24">
              <a:extLst>
                <a:ext uri="{FF2B5EF4-FFF2-40B4-BE49-F238E27FC236}">
                  <a16:creationId xmlns:a16="http://schemas.microsoft.com/office/drawing/2014/main" id="{54D6013B-CB12-4D28-83A5-E03C23101AB3}"/>
                </a:ext>
              </a:extLst>
            </p:cNvPr>
            <p:cNvSpPr/>
            <p:nvPr/>
          </p:nvSpPr>
          <p:spPr>
            <a:xfrm>
              <a:off x="3022754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양쪽 대괄호 25">
              <a:extLst>
                <a:ext uri="{FF2B5EF4-FFF2-40B4-BE49-F238E27FC236}">
                  <a16:creationId xmlns:a16="http://schemas.microsoft.com/office/drawing/2014/main" id="{63CBD6B3-8262-4CEF-9B4B-9A915A7F5D2D}"/>
                </a:ext>
              </a:extLst>
            </p:cNvPr>
            <p:cNvSpPr/>
            <p:nvPr/>
          </p:nvSpPr>
          <p:spPr>
            <a:xfrm>
              <a:off x="4049888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7" name="양쪽 대괄호 26">
              <a:extLst>
                <a:ext uri="{FF2B5EF4-FFF2-40B4-BE49-F238E27FC236}">
                  <a16:creationId xmlns:a16="http://schemas.microsoft.com/office/drawing/2014/main" id="{E9ACCC27-130E-475E-9FA6-FE5115664D9B}"/>
                </a:ext>
              </a:extLst>
            </p:cNvPr>
            <p:cNvSpPr/>
            <p:nvPr/>
          </p:nvSpPr>
          <p:spPr>
            <a:xfrm>
              <a:off x="5077022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양쪽 대괄호 27">
              <a:extLst>
                <a:ext uri="{FF2B5EF4-FFF2-40B4-BE49-F238E27FC236}">
                  <a16:creationId xmlns:a16="http://schemas.microsoft.com/office/drawing/2014/main" id="{F3DDEF94-7715-4DCD-A890-FD343BAA2C3D}"/>
                </a:ext>
              </a:extLst>
            </p:cNvPr>
            <p:cNvSpPr/>
            <p:nvPr/>
          </p:nvSpPr>
          <p:spPr>
            <a:xfrm>
              <a:off x="6104156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9593CDA2-B464-4C2A-ABA7-48FE8027F5E0}"/>
                </a:ext>
              </a:extLst>
            </p:cNvPr>
            <p:cNvSpPr/>
            <p:nvPr/>
          </p:nvSpPr>
          <p:spPr>
            <a:xfrm>
              <a:off x="7131290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9AED2CE-2DC6-48BD-A305-30C3C4DF894B}"/>
              </a:ext>
            </a:extLst>
          </p:cNvPr>
          <p:cNvGrpSpPr/>
          <p:nvPr/>
        </p:nvGrpSpPr>
        <p:grpSpPr>
          <a:xfrm>
            <a:off x="2803997" y="4464539"/>
            <a:ext cx="1016182" cy="1777656"/>
            <a:chOff x="2803997" y="4464539"/>
            <a:chExt cx="1016182" cy="1777656"/>
          </a:xfrm>
        </p:grpSpPr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64F78112-D1F2-49B9-AD7D-8F3D6AEE6C7B}"/>
                </a:ext>
              </a:extLst>
            </p:cNvPr>
            <p:cNvSpPr/>
            <p:nvPr/>
          </p:nvSpPr>
          <p:spPr>
            <a:xfrm>
              <a:off x="2803997" y="5193723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1" name="화살표: 위쪽 30">
              <a:extLst>
                <a:ext uri="{FF2B5EF4-FFF2-40B4-BE49-F238E27FC236}">
                  <a16:creationId xmlns:a16="http://schemas.microsoft.com/office/drawing/2014/main" id="{54DADE2F-C80A-4516-8976-B4C82C929AD4}"/>
                </a:ext>
              </a:extLst>
            </p:cNvPr>
            <p:cNvSpPr/>
            <p:nvPr/>
          </p:nvSpPr>
          <p:spPr>
            <a:xfrm rot="10800000">
              <a:off x="3083393" y="4464539"/>
              <a:ext cx="457390" cy="451731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화살표: 위로 구부러짐 4">
            <a:extLst>
              <a:ext uri="{FF2B5EF4-FFF2-40B4-BE49-F238E27FC236}">
                <a16:creationId xmlns:a16="http://schemas.microsoft.com/office/drawing/2014/main" id="{727C91B2-D04B-4F8E-860E-CF89D160A144}"/>
              </a:ext>
            </a:extLst>
          </p:cNvPr>
          <p:cNvSpPr/>
          <p:nvPr/>
        </p:nvSpPr>
        <p:spPr>
          <a:xfrm rot="10800000">
            <a:off x="3342500" y="1966196"/>
            <a:ext cx="1191922" cy="551761"/>
          </a:xfrm>
          <a:prstGeom prst="curved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화살표: 위로 구부러짐 36">
            <a:extLst>
              <a:ext uri="{FF2B5EF4-FFF2-40B4-BE49-F238E27FC236}">
                <a16:creationId xmlns:a16="http://schemas.microsoft.com/office/drawing/2014/main" id="{EFA97724-AA02-40FD-B7F0-53CD14C510FC}"/>
              </a:ext>
            </a:extLst>
          </p:cNvPr>
          <p:cNvSpPr/>
          <p:nvPr/>
        </p:nvSpPr>
        <p:spPr>
          <a:xfrm rot="10800000">
            <a:off x="4396048" y="1966196"/>
            <a:ext cx="1191922" cy="551761"/>
          </a:xfrm>
          <a:prstGeom prst="curved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화살표: 위로 구부러짐 37">
            <a:extLst>
              <a:ext uri="{FF2B5EF4-FFF2-40B4-BE49-F238E27FC236}">
                <a16:creationId xmlns:a16="http://schemas.microsoft.com/office/drawing/2014/main" id="{0D7FDE0B-56A6-49CD-AA11-95A804CBE2C1}"/>
              </a:ext>
            </a:extLst>
          </p:cNvPr>
          <p:cNvSpPr/>
          <p:nvPr/>
        </p:nvSpPr>
        <p:spPr>
          <a:xfrm rot="10800000">
            <a:off x="5460281" y="1966196"/>
            <a:ext cx="1191922" cy="551761"/>
          </a:xfrm>
          <a:prstGeom prst="curved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10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배열로 구현된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02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4703D4-AF4E-43EF-B064-0D82DF2DDA31}"/>
              </a:ext>
            </a:extLst>
          </p:cNvPr>
          <p:cNvGrpSpPr/>
          <p:nvPr/>
        </p:nvGrpSpPr>
        <p:grpSpPr>
          <a:xfrm>
            <a:off x="1895412" y="2519533"/>
            <a:ext cx="6115175" cy="1673532"/>
            <a:chOff x="1895412" y="3005327"/>
            <a:chExt cx="6115175" cy="1673532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341DA5FC-873A-4D55-AB51-EF6F43D6F6A6}"/>
                </a:ext>
              </a:extLst>
            </p:cNvPr>
            <p:cNvSpPr/>
            <p:nvPr/>
          </p:nvSpPr>
          <p:spPr>
            <a:xfrm>
              <a:off x="1895412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C47D529D-7CFA-4431-BB84-3770E7801C9A}"/>
                </a:ext>
              </a:extLst>
            </p:cNvPr>
            <p:cNvSpPr/>
            <p:nvPr/>
          </p:nvSpPr>
          <p:spPr>
            <a:xfrm>
              <a:off x="2911594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정육면체 20">
              <a:extLst>
                <a:ext uri="{FF2B5EF4-FFF2-40B4-BE49-F238E27FC236}">
                  <a16:creationId xmlns:a16="http://schemas.microsoft.com/office/drawing/2014/main" id="{EADE9E33-9F85-4A89-A712-FCDAFE589F6A}"/>
                </a:ext>
              </a:extLst>
            </p:cNvPr>
            <p:cNvSpPr/>
            <p:nvPr/>
          </p:nvSpPr>
          <p:spPr>
            <a:xfrm>
              <a:off x="3927775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2AB90360-5DB4-46BF-AB66-BE1851174593}"/>
                </a:ext>
              </a:extLst>
            </p:cNvPr>
            <p:cNvSpPr/>
            <p:nvPr/>
          </p:nvSpPr>
          <p:spPr>
            <a:xfrm>
              <a:off x="4943957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정육면체 22">
              <a:extLst>
                <a:ext uri="{FF2B5EF4-FFF2-40B4-BE49-F238E27FC236}">
                  <a16:creationId xmlns:a16="http://schemas.microsoft.com/office/drawing/2014/main" id="{D785B455-B9EA-4FB4-B6E3-55FA4C54C16E}"/>
                </a:ext>
              </a:extLst>
            </p:cNvPr>
            <p:cNvSpPr/>
            <p:nvPr/>
          </p:nvSpPr>
          <p:spPr>
            <a:xfrm>
              <a:off x="5969181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정육면체 23">
              <a:extLst>
                <a:ext uri="{FF2B5EF4-FFF2-40B4-BE49-F238E27FC236}">
                  <a16:creationId xmlns:a16="http://schemas.microsoft.com/office/drawing/2014/main" id="{C640D7AC-528F-4A1F-B527-5D737380FBDF}"/>
                </a:ext>
              </a:extLst>
            </p:cNvPr>
            <p:cNvSpPr/>
            <p:nvPr/>
          </p:nvSpPr>
          <p:spPr>
            <a:xfrm>
              <a:off x="6994405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" name="양쪽 대괄호 3">
              <a:extLst>
                <a:ext uri="{FF2B5EF4-FFF2-40B4-BE49-F238E27FC236}">
                  <a16:creationId xmlns:a16="http://schemas.microsoft.com/office/drawing/2014/main" id="{0B0817AD-81D2-46D1-BEA2-1C261AAA44F5}"/>
                </a:ext>
              </a:extLst>
            </p:cNvPr>
            <p:cNvSpPr/>
            <p:nvPr/>
          </p:nvSpPr>
          <p:spPr>
            <a:xfrm>
              <a:off x="1995620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양쪽 대괄호 24">
              <a:extLst>
                <a:ext uri="{FF2B5EF4-FFF2-40B4-BE49-F238E27FC236}">
                  <a16:creationId xmlns:a16="http://schemas.microsoft.com/office/drawing/2014/main" id="{54D6013B-CB12-4D28-83A5-E03C23101AB3}"/>
                </a:ext>
              </a:extLst>
            </p:cNvPr>
            <p:cNvSpPr/>
            <p:nvPr/>
          </p:nvSpPr>
          <p:spPr>
            <a:xfrm>
              <a:off x="3022754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양쪽 대괄호 25">
              <a:extLst>
                <a:ext uri="{FF2B5EF4-FFF2-40B4-BE49-F238E27FC236}">
                  <a16:creationId xmlns:a16="http://schemas.microsoft.com/office/drawing/2014/main" id="{63CBD6B3-8262-4CEF-9B4B-9A915A7F5D2D}"/>
                </a:ext>
              </a:extLst>
            </p:cNvPr>
            <p:cNvSpPr/>
            <p:nvPr/>
          </p:nvSpPr>
          <p:spPr>
            <a:xfrm>
              <a:off x="4049888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7" name="양쪽 대괄호 26">
              <a:extLst>
                <a:ext uri="{FF2B5EF4-FFF2-40B4-BE49-F238E27FC236}">
                  <a16:creationId xmlns:a16="http://schemas.microsoft.com/office/drawing/2014/main" id="{E9ACCC27-130E-475E-9FA6-FE5115664D9B}"/>
                </a:ext>
              </a:extLst>
            </p:cNvPr>
            <p:cNvSpPr/>
            <p:nvPr/>
          </p:nvSpPr>
          <p:spPr>
            <a:xfrm>
              <a:off x="5077022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양쪽 대괄호 27">
              <a:extLst>
                <a:ext uri="{FF2B5EF4-FFF2-40B4-BE49-F238E27FC236}">
                  <a16:creationId xmlns:a16="http://schemas.microsoft.com/office/drawing/2014/main" id="{F3DDEF94-7715-4DCD-A890-FD343BAA2C3D}"/>
                </a:ext>
              </a:extLst>
            </p:cNvPr>
            <p:cNvSpPr/>
            <p:nvPr/>
          </p:nvSpPr>
          <p:spPr>
            <a:xfrm>
              <a:off x="6104156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9593CDA2-B464-4C2A-ABA7-48FE8027F5E0}"/>
                </a:ext>
              </a:extLst>
            </p:cNvPr>
            <p:cNvSpPr/>
            <p:nvPr/>
          </p:nvSpPr>
          <p:spPr>
            <a:xfrm>
              <a:off x="7131290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FC81BF7-1B0F-450E-ABBF-993D02640FE1}"/>
              </a:ext>
            </a:extLst>
          </p:cNvPr>
          <p:cNvSpPr txBox="1"/>
          <p:nvPr/>
        </p:nvSpPr>
        <p:spPr>
          <a:xfrm>
            <a:off x="1521339" y="4906391"/>
            <a:ext cx="7119700" cy="622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</a:t>
            </a:r>
            <a:r>
              <a:rPr lang="ko-KR" altLang="en-US" sz="26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칸씩</a:t>
            </a:r>
            <a:r>
              <a:rPr lang="ko-KR" altLang="en-US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왼쪽으로 이동해야 함</a:t>
            </a:r>
            <a:endParaRPr lang="en-US" altLang="ko-KR" sz="2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830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배열로 구현된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02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D5C26F6-C333-4DCE-B3AF-0D9E1DF82299}"/>
              </a:ext>
            </a:extLst>
          </p:cNvPr>
          <p:cNvGrpSpPr/>
          <p:nvPr/>
        </p:nvGrpSpPr>
        <p:grpSpPr>
          <a:xfrm>
            <a:off x="1290520" y="1882769"/>
            <a:ext cx="7916315" cy="4541988"/>
            <a:chOff x="1290520" y="1882769"/>
            <a:chExt cx="7916315" cy="4541988"/>
          </a:xfrm>
        </p:grpSpPr>
        <p:pic>
          <p:nvPicPr>
            <p:cNvPr id="5" name="그림 4" descr="스크린샷, 조류이(가) 표시된 사진&#10;&#10;자동 생성된 설명">
              <a:extLst>
                <a:ext uri="{FF2B5EF4-FFF2-40B4-BE49-F238E27FC236}">
                  <a16:creationId xmlns:a16="http://schemas.microsoft.com/office/drawing/2014/main" id="{A9BE21A8-8481-49FE-B203-7B04264DC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0520" y="1882769"/>
              <a:ext cx="5590140" cy="4541988"/>
            </a:xfrm>
            <a:prstGeom prst="rect">
              <a:avLst/>
            </a:prstGeom>
          </p:spPr>
        </p:pic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CBC0BC9-1B3F-4358-AB5D-8C0A9AB6A366}"/>
                </a:ext>
              </a:extLst>
            </p:cNvPr>
            <p:cNvSpPr/>
            <p:nvPr/>
          </p:nvSpPr>
          <p:spPr>
            <a:xfrm>
              <a:off x="1727072" y="4361322"/>
              <a:ext cx="5602267" cy="75689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2D2824D-97AF-42F4-A304-C3D56479A56F}"/>
                </a:ext>
              </a:extLst>
            </p:cNvPr>
            <p:cNvSpPr txBox="1"/>
            <p:nvPr/>
          </p:nvSpPr>
          <p:spPr>
            <a:xfrm>
              <a:off x="5982605" y="3293416"/>
              <a:ext cx="322423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반복문으로 하나씩 이동</a:t>
              </a:r>
            </a:p>
          </p:txBody>
        </p:sp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EC3C8A67-4C0D-43CC-8B5F-01371606673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84735" y="3745704"/>
              <a:ext cx="689209" cy="530763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6484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 시간 분석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02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4703D4-AF4E-43EF-B064-0D82DF2DDA31}"/>
              </a:ext>
            </a:extLst>
          </p:cNvPr>
          <p:cNvGrpSpPr/>
          <p:nvPr/>
        </p:nvGrpSpPr>
        <p:grpSpPr>
          <a:xfrm>
            <a:off x="1895412" y="2519533"/>
            <a:ext cx="6115175" cy="1673532"/>
            <a:chOff x="1895412" y="3005327"/>
            <a:chExt cx="6115175" cy="1673532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341DA5FC-873A-4D55-AB51-EF6F43D6F6A6}"/>
                </a:ext>
              </a:extLst>
            </p:cNvPr>
            <p:cNvSpPr/>
            <p:nvPr/>
          </p:nvSpPr>
          <p:spPr>
            <a:xfrm>
              <a:off x="1895412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C47D529D-7CFA-4431-BB84-3770E7801C9A}"/>
                </a:ext>
              </a:extLst>
            </p:cNvPr>
            <p:cNvSpPr/>
            <p:nvPr/>
          </p:nvSpPr>
          <p:spPr>
            <a:xfrm>
              <a:off x="2911594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정육면체 20">
              <a:extLst>
                <a:ext uri="{FF2B5EF4-FFF2-40B4-BE49-F238E27FC236}">
                  <a16:creationId xmlns:a16="http://schemas.microsoft.com/office/drawing/2014/main" id="{EADE9E33-9F85-4A89-A712-FCDAFE589F6A}"/>
                </a:ext>
              </a:extLst>
            </p:cNvPr>
            <p:cNvSpPr/>
            <p:nvPr/>
          </p:nvSpPr>
          <p:spPr>
            <a:xfrm>
              <a:off x="3927775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2AB90360-5DB4-46BF-AB66-BE1851174593}"/>
                </a:ext>
              </a:extLst>
            </p:cNvPr>
            <p:cNvSpPr/>
            <p:nvPr/>
          </p:nvSpPr>
          <p:spPr>
            <a:xfrm>
              <a:off x="4943957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정육면체 22">
              <a:extLst>
                <a:ext uri="{FF2B5EF4-FFF2-40B4-BE49-F238E27FC236}">
                  <a16:creationId xmlns:a16="http://schemas.microsoft.com/office/drawing/2014/main" id="{D785B455-B9EA-4FB4-B6E3-55FA4C54C16E}"/>
                </a:ext>
              </a:extLst>
            </p:cNvPr>
            <p:cNvSpPr/>
            <p:nvPr/>
          </p:nvSpPr>
          <p:spPr>
            <a:xfrm>
              <a:off x="5969181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정육면체 23">
              <a:extLst>
                <a:ext uri="{FF2B5EF4-FFF2-40B4-BE49-F238E27FC236}">
                  <a16:creationId xmlns:a16="http://schemas.microsoft.com/office/drawing/2014/main" id="{C640D7AC-528F-4A1F-B527-5D737380FBDF}"/>
                </a:ext>
              </a:extLst>
            </p:cNvPr>
            <p:cNvSpPr/>
            <p:nvPr/>
          </p:nvSpPr>
          <p:spPr>
            <a:xfrm>
              <a:off x="6994405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" name="양쪽 대괄호 3">
              <a:extLst>
                <a:ext uri="{FF2B5EF4-FFF2-40B4-BE49-F238E27FC236}">
                  <a16:creationId xmlns:a16="http://schemas.microsoft.com/office/drawing/2014/main" id="{0B0817AD-81D2-46D1-BEA2-1C261AAA44F5}"/>
                </a:ext>
              </a:extLst>
            </p:cNvPr>
            <p:cNvSpPr/>
            <p:nvPr/>
          </p:nvSpPr>
          <p:spPr>
            <a:xfrm>
              <a:off x="1995620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양쪽 대괄호 24">
              <a:extLst>
                <a:ext uri="{FF2B5EF4-FFF2-40B4-BE49-F238E27FC236}">
                  <a16:creationId xmlns:a16="http://schemas.microsoft.com/office/drawing/2014/main" id="{54D6013B-CB12-4D28-83A5-E03C23101AB3}"/>
                </a:ext>
              </a:extLst>
            </p:cNvPr>
            <p:cNvSpPr/>
            <p:nvPr/>
          </p:nvSpPr>
          <p:spPr>
            <a:xfrm>
              <a:off x="3022754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양쪽 대괄호 25">
              <a:extLst>
                <a:ext uri="{FF2B5EF4-FFF2-40B4-BE49-F238E27FC236}">
                  <a16:creationId xmlns:a16="http://schemas.microsoft.com/office/drawing/2014/main" id="{63CBD6B3-8262-4CEF-9B4B-9A915A7F5D2D}"/>
                </a:ext>
              </a:extLst>
            </p:cNvPr>
            <p:cNvSpPr/>
            <p:nvPr/>
          </p:nvSpPr>
          <p:spPr>
            <a:xfrm>
              <a:off x="4049888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7" name="양쪽 대괄호 26">
              <a:extLst>
                <a:ext uri="{FF2B5EF4-FFF2-40B4-BE49-F238E27FC236}">
                  <a16:creationId xmlns:a16="http://schemas.microsoft.com/office/drawing/2014/main" id="{E9ACCC27-130E-475E-9FA6-FE5115664D9B}"/>
                </a:ext>
              </a:extLst>
            </p:cNvPr>
            <p:cNvSpPr/>
            <p:nvPr/>
          </p:nvSpPr>
          <p:spPr>
            <a:xfrm>
              <a:off x="5077022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양쪽 대괄호 27">
              <a:extLst>
                <a:ext uri="{FF2B5EF4-FFF2-40B4-BE49-F238E27FC236}">
                  <a16:creationId xmlns:a16="http://schemas.microsoft.com/office/drawing/2014/main" id="{F3DDEF94-7715-4DCD-A890-FD343BAA2C3D}"/>
                </a:ext>
              </a:extLst>
            </p:cNvPr>
            <p:cNvSpPr/>
            <p:nvPr/>
          </p:nvSpPr>
          <p:spPr>
            <a:xfrm>
              <a:off x="6104156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9593CDA2-B464-4C2A-ABA7-48FE8027F5E0}"/>
                </a:ext>
              </a:extLst>
            </p:cNvPr>
            <p:cNvSpPr/>
            <p:nvPr/>
          </p:nvSpPr>
          <p:spPr>
            <a:xfrm>
              <a:off x="7131290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923AE0D-942D-4B8C-A0C1-3FA2DD6DD020}"/>
              </a:ext>
            </a:extLst>
          </p:cNvPr>
          <p:cNvGrpSpPr/>
          <p:nvPr/>
        </p:nvGrpSpPr>
        <p:grpSpPr>
          <a:xfrm>
            <a:off x="1521339" y="3658853"/>
            <a:ext cx="7119700" cy="1368099"/>
            <a:chOff x="1521339" y="3658853"/>
            <a:chExt cx="7119700" cy="13680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FC81BF7-1B0F-450E-ABBF-993D02640FE1}"/>
                </a:ext>
              </a:extLst>
            </p:cNvPr>
            <p:cNvSpPr txBox="1"/>
            <p:nvPr/>
          </p:nvSpPr>
          <p:spPr>
            <a:xfrm>
              <a:off x="1521339" y="4404474"/>
              <a:ext cx="7119700" cy="6224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6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항목접근 시 인덱스를 사용하므로 </a:t>
              </a:r>
              <a:r>
                <a:rPr lang="en-US" altLang="ko-KR" sz="26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O(1)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80C5650-63C9-4C06-AD6A-007BBC766E98}"/>
                </a:ext>
              </a:extLst>
            </p:cNvPr>
            <p:cNvSpPr/>
            <p:nvPr/>
          </p:nvSpPr>
          <p:spPr>
            <a:xfrm>
              <a:off x="1782228" y="3658853"/>
              <a:ext cx="6188112" cy="6224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65B8C73-75F8-4CF7-8673-4E7C2F29044D}"/>
              </a:ext>
            </a:extLst>
          </p:cNvPr>
          <p:cNvSpPr txBox="1"/>
          <p:nvPr/>
        </p:nvSpPr>
        <p:spPr>
          <a:xfrm>
            <a:off x="1517172" y="5023253"/>
            <a:ext cx="7119700" cy="12226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삽입이나 삭제 시 최악의 경우 </a:t>
            </a:r>
            <a:r>
              <a:rPr lang="en-US" altLang="ko-KR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O(n)</a:t>
            </a:r>
          </a:p>
          <a:p>
            <a:pPr algn="ctr">
              <a:lnSpc>
                <a:spcPct val="150000"/>
              </a:lnSpc>
            </a:pPr>
            <a:r>
              <a:rPr lang="en-US" altLang="ko-KR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Ex) </a:t>
            </a:r>
            <a:r>
              <a:rPr lang="ko-KR" altLang="en-US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새로운 항목을 맨 처음에 삽입 시</a:t>
            </a:r>
            <a:endParaRPr lang="en-US" altLang="ko-KR" sz="2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330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964204" y="3247029"/>
            <a:ext cx="6340475" cy="551761"/>
          </a:xfrm>
        </p:spPr>
        <p:txBody>
          <a:bodyPr/>
          <a:lstStyle/>
          <a:p>
            <a:r>
              <a: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rPr>
              <a:t>연결 </a:t>
            </a:r>
            <a:r>
              <a:rPr lang="ko-KR" altLang="en-US" sz="4400" dirty="0">
                <a:solidFill>
                  <a:srgbClr val="0070C0"/>
                </a:solidFill>
              </a:rPr>
              <a:t>리스트</a:t>
            </a:r>
            <a:endParaRPr lang="en-US" altLang="ko-KR" sz="440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1891212" y="2867194"/>
            <a:ext cx="4895362" cy="283141"/>
          </a:xfrm>
        </p:spPr>
        <p:txBody>
          <a:bodyPr/>
          <a:lstStyle/>
          <a:p>
            <a:r>
              <a:rPr lang="ko-KR" altLang="en-US" sz="3200" dirty="0"/>
              <a:t>자료구조 세미나 </a:t>
            </a:r>
            <a:endParaRPr lang="en-US" altLang="ko-KR" sz="3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3D8EF1-5149-43EA-99E8-6709A7A73D1F}"/>
              </a:ext>
            </a:extLst>
          </p:cNvPr>
          <p:cNvSpPr/>
          <p:nvPr/>
        </p:nvSpPr>
        <p:spPr>
          <a:xfrm>
            <a:off x="314632" y="304800"/>
            <a:ext cx="1809136" cy="1573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77D1C1-CBC5-4AB0-BAC8-2D4373440A3D}"/>
              </a:ext>
            </a:extLst>
          </p:cNvPr>
          <p:cNvSpPr/>
          <p:nvPr/>
        </p:nvSpPr>
        <p:spPr>
          <a:xfrm>
            <a:off x="1884869" y="3984032"/>
            <a:ext cx="613626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67DCCF-356B-40EF-A968-8303E58C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826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61570" y="738818"/>
            <a:ext cx="1782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목     차</a:t>
            </a:r>
            <a:endParaRPr lang="en-US" altLang="ko-KR" sz="3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231736" y="1844030"/>
            <a:ext cx="7442525" cy="597225"/>
            <a:chOff x="1231738" y="2037184"/>
            <a:chExt cx="7442525" cy="597225"/>
          </a:xfrm>
        </p:grpSpPr>
        <p:sp>
          <p:nvSpPr>
            <p:cNvPr id="2" name="직사각형 1"/>
            <p:cNvSpPr/>
            <p:nvPr/>
          </p:nvSpPr>
          <p:spPr>
            <a:xfrm>
              <a:off x="1231738" y="2037184"/>
              <a:ext cx="7442525" cy="59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1886861" y="2102334"/>
              <a:ext cx="0" cy="466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075564" y="2148506"/>
              <a:ext cx="2738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강M" panose="02030600000101010101" pitchFamily="18" charset="-127"/>
                  <a:ea typeface="HY강M" panose="02030600000101010101" pitchFamily="18" charset="-127"/>
                </a:rPr>
                <a:t>리스트 추상 데이터 타입</a:t>
              </a:r>
              <a:endPara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0425" y="2148506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1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231736" y="2607292"/>
            <a:ext cx="7442525" cy="597225"/>
            <a:chOff x="1231738" y="1707735"/>
            <a:chExt cx="7442525" cy="597225"/>
          </a:xfrm>
        </p:grpSpPr>
        <p:sp>
          <p:nvSpPr>
            <p:cNvPr id="22" name="직사각형 21"/>
            <p:cNvSpPr/>
            <p:nvPr/>
          </p:nvSpPr>
          <p:spPr>
            <a:xfrm>
              <a:off x="1231738" y="1707735"/>
              <a:ext cx="7442525" cy="59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886861" y="1772885"/>
              <a:ext cx="0" cy="466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75564" y="1819057"/>
              <a:ext cx="242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강M" panose="02030600000101010101" pitchFamily="18" charset="-127"/>
                  <a:ea typeface="HY강M" panose="02030600000101010101" pitchFamily="18" charset="-127"/>
                </a:rPr>
                <a:t>배열로 구현된 리스트</a:t>
              </a:r>
              <a:endPara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20425" y="1819057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2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231737" y="3378542"/>
            <a:ext cx="7442525" cy="597225"/>
            <a:chOff x="1231738" y="1447946"/>
            <a:chExt cx="7442525" cy="597225"/>
          </a:xfrm>
        </p:grpSpPr>
        <p:sp>
          <p:nvSpPr>
            <p:cNvPr id="27" name="직사각형 26"/>
            <p:cNvSpPr/>
            <p:nvPr/>
          </p:nvSpPr>
          <p:spPr>
            <a:xfrm>
              <a:off x="1231738" y="1447946"/>
              <a:ext cx="7442525" cy="59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886861" y="1513096"/>
              <a:ext cx="0" cy="466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075564" y="1559268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강M" panose="02030600000101010101" pitchFamily="18" charset="-127"/>
                  <a:ea typeface="HY강M" panose="02030600000101010101" pitchFamily="18" charset="-127"/>
                </a:rPr>
                <a:t>연결 리스트</a:t>
              </a:r>
              <a:endPara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20425" y="1559268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3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231737" y="4146719"/>
            <a:ext cx="7442525" cy="2134186"/>
            <a:chOff x="1231738" y="1185084"/>
            <a:chExt cx="7442525" cy="2134186"/>
          </a:xfrm>
        </p:grpSpPr>
        <p:sp>
          <p:nvSpPr>
            <p:cNvPr id="32" name="직사각형 31"/>
            <p:cNvSpPr/>
            <p:nvPr/>
          </p:nvSpPr>
          <p:spPr>
            <a:xfrm>
              <a:off x="1231738" y="1185084"/>
              <a:ext cx="7442525" cy="59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1886861" y="1250234"/>
              <a:ext cx="0" cy="466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075564" y="1296406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강M" panose="02030600000101010101" pitchFamily="18" charset="-127"/>
                  <a:ea typeface="HY강M" panose="02030600000101010101" pitchFamily="18" charset="-127"/>
                </a:rPr>
                <a:t>단순 연결 리스트</a:t>
              </a:r>
              <a:endPara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20425" y="1296406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4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C0631EB-1628-41E5-BEB7-6B3336AFEE3C}"/>
                </a:ext>
              </a:extLst>
            </p:cNvPr>
            <p:cNvSpPr/>
            <p:nvPr/>
          </p:nvSpPr>
          <p:spPr>
            <a:xfrm>
              <a:off x="1231738" y="1951419"/>
              <a:ext cx="7442525" cy="59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3DB2F2C-B908-410A-840A-DFB62609C98B}"/>
                </a:ext>
              </a:extLst>
            </p:cNvPr>
            <p:cNvCxnSpPr/>
            <p:nvPr/>
          </p:nvCxnSpPr>
          <p:spPr>
            <a:xfrm>
              <a:off x="1886861" y="2016569"/>
              <a:ext cx="0" cy="466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160C509-2D7A-4A7E-BB77-D8AF7786BE0C}"/>
                </a:ext>
              </a:extLst>
            </p:cNvPr>
            <p:cNvSpPr txBox="1"/>
            <p:nvPr/>
          </p:nvSpPr>
          <p:spPr>
            <a:xfrm>
              <a:off x="2075564" y="2062741"/>
              <a:ext cx="328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강M" panose="02030600000101010101" pitchFamily="18" charset="-127"/>
                  <a:ea typeface="HY강M" panose="02030600000101010101" pitchFamily="18" charset="-127"/>
                </a:rPr>
                <a:t>단순 연결 리스트의 연산 구현</a:t>
              </a:r>
              <a:endPara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4E3EB2-A661-4A72-A9BD-05461B4BFA4D}"/>
                </a:ext>
              </a:extLst>
            </p:cNvPr>
            <p:cNvSpPr txBox="1"/>
            <p:nvPr/>
          </p:nvSpPr>
          <p:spPr>
            <a:xfrm>
              <a:off x="1420425" y="2062741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5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2BF73FC-5AFE-4279-865D-AF7F583C9552}"/>
                </a:ext>
              </a:extLst>
            </p:cNvPr>
            <p:cNvSpPr/>
            <p:nvPr/>
          </p:nvSpPr>
          <p:spPr>
            <a:xfrm>
              <a:off x="1231738" y="2722045"/>
              <a:ext cx="7442525" cy="59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80D74FE-6F71-42FE-9150-A295417890EE}"/>
                </a:ext>
              </a:extLst>
            </p:cNvPr>
            <p:cNvCxnSpPr/>
            <p:nvPr/>
          </p:nvCxnSpPr>
          <p:spPr>
            <a:xfrm>
              <a:off x="1886861" y="2787195"/>
              <a:ext cx="0" cy="466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1F3A15F-1A71-486A-89AD-4482F47FC470}"/>
                </a:ext>
              </a:extLst>
            </p:cNvPr>
            <p:cNvSpPr txBox="1"/>
            <p:nvPr/>
          </p:nvSpPr>
          <p:spPr>
            <a:xfrm>
              <a:off x="2075564" y="2833367"/>
              <a:ext cx="3102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강M" panose="02030600000101010101" pitchFamily="18" charset="-127"/>
                  <a:ea typeface="HY강M" panose="02030600000101010101" pitchFamily="18" charset="-127"/>
                </a:rPr>
                <a:t>연결 리스트의 응용 </a:t>
              </a:r>
              <a:r>
                <a:rPr lang="en-US" altLang="ko-KR" dirty="0">
                  <a:latin typeface="HY강M" panose="02030600000101010101" pitchFamily="18" charset="-127"/>
                  <a:ea typeface="HY강M" panose="02030600000101010101" pitchFamily="18" charset="-127"/>
                </a:rPr>
                <a:t>: </a:t>
              </a:r>
              <a:r>
                <a:rPr lang="ko-KR" altLang="en-US" dirty="0">
                  <a:latin typeface="HY강M" panose="02030600000101010101" pitchFamily="18" charset="-127"/>
                  <a:ea typeface="HY강M" panose="02030600000101010101" pitchFamily="18" charset="-127"/>
                </a:rPr>
                <a:t>다항식</a:t>
              </a:r>
              <a:endPara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BA1250-2C0E-4DD5-B446-BB79B2DA43C1}"/>
                </a:ext>
              </a:extLst>
            </p:cNvPr>
            <p:cNvSpPr txBox="1"/>
            <p:nvPr/>
          </p:nvSpPr>
          <p:spPr>
            <a:xfrm>
              <a:off x="1420425" y="2833367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6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886861" y="1496471"/>
            <a:ext cx="613626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092DBDE-9972-4B4F-BA45-42424355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8398" y="6223504"/>
            <a:ext cx="2228850" cy="365125"/>
          </a:xfrm>
        </p:spPr>
        <p:txBody>
          <a:bodyPr/>
          <a:lstStyle/>
          <a:p>
            <a:fld id="{2BC17A30-1FC8-4D84-BE84-9964863F1D7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660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03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475ADF2-38FD-4EC0-994F-43D700F661D2}"/>
              </a:ext>
            </a:extLst>
          </p:cNvPr>
          <p:cNvGrpSpPr/>
          <p:nvPr/>
        </p:nvGrpSpPr>
        <p:grpSpPr>
          <a:xfrm>
            <a:off x="972364" y="2155073"/>
            <a:ext cx="7978502" cy="2554825"/>
            <a:chOff x="972364" y="2155073"/>
            <a:chExt cx="7978502" cy="2554825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341DA5FC-873A-4D55-AB51-EF6F43D6F6A6}"/>
                </a:ext>
              </a:extLst>
            </p:cNvPr>
            <p:cNvSpPr/>
            <p:nvPr/>
          </p:nvSpPr>
          <p:spPr>
            <a:xfrm>
              <a:off x="972364" y="2578702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C47D529D-7CFA-4431-BB84-3770E7801C9A}"/>
                </a:ext>
              </a:extLst>
            </p:cNvPr>
            <p:cNvSpPr/>
            <p:nvPr/>
          </p:nvSpPr>
          <p:spPr>
            <a:xfrm>
              <a:off x="2464860" y="3661426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정육면체 20">
              <a:extLst>
                <a:ext uri="{FF2B5EF4-FFF2-40B4-BE49-F238E27FC236}">
                  <a16:creationId xmlns:a16="http://schemas.microsoft.com/office/drawing/2014/main" id="{EADE9E33-9F85-4A89-A712-FCDAFE589F6A}"/>
                </a:ext>
              </a:extLst>
            </p:cNvPr>
            <p:cNvSpPr/>
            <p:nvPr/>
          </p:nvSpPr>
          <p:spPr>
            <a:xfrm>
              <a:off x="4216038" y="2406383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2AB90360-5DB4-46BF-AB66-BE1851174593}"/>
                </a:ext>
              </a:extLst>
            </p:cNvPr>
            <p:cNvSpPr/>
            <p:nvPr/>
          </p:nvSpPr>
          <p:spPr>
            <a:xfrm>
              <a:off x="6075361" y="2155073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정육면체 22">
              <a:extLst>
                <a:ext uri="{FF2B5EF4-FFF2-40B4-BE49-F238E27FC236}">
                  <a16:creationId xmlns:a16="http://schemas.microsoft.com/office/drawing/2014/main" id="{D785B455-B9EA-4FB4-B6E3-55FA4C54C16E}"/>
                </a:ext>
              </a:extLst>
            </p:cNvPr>
            <p:cNvSpPr/>
            <p:nvPr/>
          </p:nvSpPr>
          <p:spPr>
            <a:xfrm>
              <a:off x="7934684" y="276018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E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6" name="연결선: 구부러짐 5">
              <a:extLst>
                <a:ext uri="{FF2B5EF4-FFF2-40B4-BE49-F238E27FC236}">
                  <a16:creationId xmlns:a16="http://schemas.microsoft.com/office/drawing/2014/main" id="{C5DFB7B7-EA0B-4A4D-A6AB-1991B933B038}"/>
                </a:ext>
              </a:extLst>
            </p:cNvPr>
            <p:cNvCxnSpPr>
              <a:stCxn id="2" idx="5"/>
              <a:endCxn id="17" idx="2"/>
            </p:cNvCxnSpPr>
            <p:nvPr/>
          </p:nvCxnSpPr>
          <p:spPr>
            <a:xfrm>
              <a:off x="1988546" y="2975915"/>
              <a:ext cx="476314" cy="133677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연결선: 구부러짐 30">
              <a:extLst>
                <a:ext uri="{FF2B5EF4-FFF2-40B4-BE49-F238E27FC236}">
                  <a16:creationId xmlns:a16="http://schemas.microsoft.com/office/drawing/2014/main" id="{E7CDDFAF-7B3E-4948-8604-5A162BCC56B8}"/>
                </a:ext>
              </a:extLst>
            </p:cNvPr>
            <p:cNvCxnSpPr>
              <a:cxnSpLocks/>
              <a:stCxn id="17" idx="5"/>
              <a:endCxn id="21" idx="2"/>
            </p:cNvCxnSpPr>
            <p:nvPr/>
          </p:nvCxnSpPr>
          <p:spPr>
            <a:xfrm flipV="1">
              <a:off x="3481042" y="3057642"/>
              <a:ext cx="734996" cy="100099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327630E4-33FC-4172-87C7-0B403CCA3CB6}"/>
                </a:ext>
              </a:extLst>
            </p:cNvPr>
            <p:cNvCxnSpPr>
              <a:cxnSpLocks/>
              <a:stCxn id="21" idx="5"/>
              <a:endCxn id="22" idx="2"/>
            </p:cNvCxnSpPr>
            <p:nvPr/>
          </p:nvCxnSpPr>
          <p:spPr>
            <a:xfrm>
              <a:off x="5232220" y="2803596"/>
              <a:ext cx="843141" cy="273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33B62A5C-9DFE-4F61-BFFA-8B1ADDB5DCE5}"/>
                </a:ext>
              </a:extLst>
            </p:cNvPr>
            <p:cNvCxnSpPr>
              <a:cxnSpLocks/>
              <a:stCxn id="22" idx="5"/>
              <a:endCxn id="23" idx="2"/>
            </p:cNvCxnSpPr>
            <p:nvPr/>
          </p:nvCxnSpPr>
          <p:spPr>
            <a:xfrm>
              <a:off x="7091543" y="2552286"/>
              <a:ext cx="843141" cy="85916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9F497F0-0D62-4D46-A71B-D1DE2868A009}"/>
              </a:ext>
            </a:extLst>
          </p:cNvPr>
          <p:cNvSpPr txBox="1"/>
          <p:nvPr/>
        </p:nvSpPr>
        <p:spPr>
          <a:xfrm>
            <a:off x="1521339" y="5109947"/>
            <a:ext cx="7119700" cy="622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포인터를 사용하여 데이터들을 연결</a:t>
            </a:r>
            <a:endParaRPr lang="en-US" altLang="ko-KR" sz="2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9292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03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341DA5FC-873A-4D55-AB51-EF6F43D6F6A6}"/>
              </a:ext>
            </a:extLst>
          </p:cNvPr>
          <p:cNvSpPr/>
          <p:nvPr/>
        </p:nvSpPr>
        <p:spPr>
          <a:xfrm>
            <a:off x="972364" y="2578702"/>
            <a:ext cx="1016182" cy="1048472"/>
          </a:xfrm>
          <a:prstGeom prst="cub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2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C47D529D-7CFA-4431-BB84-3770E7801C9A}"/>
              </a:ext>
            </a:extLst>
          </p:cNvPr>
          <p:cNvSpPr/>
          <p:nvPr/>
        </p:nvSpPr>
        <p:spPr>
          <a:xfrm>
            <a:off x="2464860" y="3661426"/>
            <a:ext cx="1016182" cy="1048472"/>
          </a:xfrm>
          <a:prstGeom prst="cub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EADE9E33-9F85-4A89-A712-FCDAFE589F6A}"/>
              </a:ext>
            </a:extLst>
          </p:cNvPr>
          <p:cNvSpPr/>
          <p:nvPr/>
        </p:nvSpPr>
        <p:spPr>
          <a:xfrm>
            <a:off x="4216038" y="2406383"/>
            <a:ext cx="1016182" cy="1048472"/>
          </a:xfrm>
          <a:prstGeom prst="cub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2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2AB90360-5DB4-46BF-AB66-BE1851174593}"/>
              </a:ext>
            </a:extLst>
          </p:cNvPr>
          <p:cNvSpPr/>
          <p:nvPr/>
        </p:nvSpPr>
        <p:spPr>
          <a:xfrm>
            <a:off x="6075361" y="2155073"/>
            <a:ext cx="1016182" cy="1048472"/>
          </a:xfrm>
          <a:prstGeom prst="cub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D785B455-B9EA-4FB4-B6E3-55FA4C54C16E}"/>
              </a:ext>
            </a:extLst>
          </p:cNvPr>
          <p:cNvSpPr/>
          <p:nvPr/>
        </p:nvSpPr>
        <p:spPr>
          <a:xfrm>
            <a:off x="7934684" y="2760187"/>
            <a:ext cx="1016182" cy="1048472"/>
          </a:xfrm>
          <a:prstGeom prst="cub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2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C5DFB7B7-EA0B-4A4D-A6AB-1991B933B038}"/>
              </a:ext>
            </a:extLst>
          </p:cNvPr>
          <p:cNvCxnSpPr>
            <a:stCxn id="2" idx="5"/>
            <a:endCxn id="17" idx="2"/>
          </p:cNvCxnSpPr>
          <p:nvPr/>
        </p:nvCxnSpPr>
        <p:spPr>
          <a:xfrm>
            <a:off x="1988546" y="2975915"/>
            <a:ext cx="476314" cy="133677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E7CDDFAF-7B3E-4948-8604-5A162BCC56B8}"/>
              </a:ext>
            </a:extLst>
          </p:cNvPr>
          <p:cNvCxnSpPr>
            <a:cxnSpLocks/>
            <a:stCxn id="17" idx="5"/>
            <a:endCxn id="21" idx="2"/>
          </p:cNvCxnSpPr>
          <p:nvPr/>
        </p:nvCxnSpPr>
        <p:spPr>
          <a:xfrm flipV="1">
            <a:off x="3481042" y="3057642"/>
            <a:ext cx="734996" cy="100099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327630E4-33FC-4172-87C7-0B403CCA3CB6}"/>
              </a:ext>
            </a:extLst>
          </p:cNvPr>
          <p:cNvCxnSpPr>
            <a:cxnSpLocks/>
            <a:stCxn id="21" idx="5"/>
            <a:endCxn id="22" idx="2"/>
          </p:cNvCxnSpPr>
          <p:nvPr/>
        </p:nvCxnSpPr>
        <p:spPr>
          <a:xfrm>
            <a:off x="5232220" y="2803596"/>
            <a:ext cx="843141" cy="273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3B62A5C-9DFE-4F61-BFFA-8B1ADDB5DCE5}"/>
              </a:ext>
            </a:extLst>
          </p:cNvPr>
          <p:cNvCxnSpPr>
            <a:cxnSpLocks/>
            <a:stCxn id="22" idx="5"/>
            <a:endCxn id="23" idx="2"/>
          </p:cNvCxnSpPr>
          <p:nvPr/>
        </p:nvCxnSpPr>
        <p:spPr>
          <a:xfrm>
            <a:off x="7091543" y="2552286"/>
            <a:ext cx="843141" cy="85916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F9514EA2-8154-4E92-828D-E90B18DA66E5}"/>
              </a:ext>
            </a:extLst>
          </p:cNvPr>
          <p:cNvSpPr/>
          <p:nvPr/>
        </p:nvSpPr>
        <p:spPr>
          <a:xfrm>
            <a:off x="2633607" y="1844398"/>
            <a:ext cx="1016182" cy="1048472"/>
          </a:xfrm>
          <a:prstGeom prst="cub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endParaRPr lang="ko-KR" altLang="en-US" sz="2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EA0D59B-FF42-49ED-BA25-338A1AEC7348}"/>
              </a:ext>
            </a:extLst>
          </p:cNvPr>
          <p:cNvGrpSpPr/>
          <p:nvPr/>
        </p:nvGrpSpPr>
        <p:grpSpPr>
          <a:xfrm>
            <a:off x="1521339" y="2406383"/>
            <a:ext cx="7119700" cy="3326042"/>
            <a:chOff x="1521339" y="2406383"/>
            <a:chExt cx="7119700" cy="332604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497F0-0D62-4D46-A71B-D1DE2868A009}"/>
                </a:ext>
              </a:extLst>
            </p:cNvPr>
            <p:cNvSpPr txBox="1"/>
            <p:nvPr/>
          </p:nvSpPr>
          <p:spPr>
            <a:xfrm>
              <a:off x="1521339" y="5109947"/>
              <a:ext cx="7119700" cy="6224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6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데이터들을 이동할 필요 없이 줄만 변경하면 됨</a:t>
              </a:r>
              <a:endParaRPr lang="en-US" altLang="ko-KR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7543E07-095D-4BBB-AF0B-FE494EDE43C8}"/>
                </a:ext>
              </a:extLst>
            </p:cNvPr>
            <p:cNvGrpSpPr/>
            <p:nvPr/>
          </p:nvGrpSpPr>
          <p:grpSpPr>
            <a:xfrm>
              <a:off x="2633608" y="2406383"/>
              <a:ext cx="2217544" cy="1449532"/>
              <a:chOff x="2633608" y="2406383"/>
              <a:chExt cx="2217544" cy="1449532"/>
            </a:xfrm>
          </p:grpSpPr>
          <p:sp>
            <p:nvSpPr>
              <p:cNvPr id="8" name="십자형 7">
                <a:extLst>
                  <a:ext uri="{FF2B5EF4-FFF2-40B4-BE49-F238E27FC236}">
                    <a16:creationId xmlns:a16="http://schemas.microsoft.com/office/drawing/2014/main" id="{257A2D06-82F5-4038-BE1B-DBD6278F3BF8}"/>
                  </a:ext>
                </a:extLst>
              </p:cNvPr>
              <p:cNvSpPr/>
              <p:nvPr/>
            </p:nvSpPr>
            <p:spPr>
              <a:xfrm rot="2547356">
                <a:off x="3546699" y="3252131"/>
                <a:ext cx="603682" cy="603784"/>
              </a:xfrm>
              <a:prstGeom prst="plus">
                <a:avLst>
                  <a:gd name="adj" fmla="val 47133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연결선: 구부러짐 9">
                <a:extLst>
                  <a:ext uri="{FF2B5EF4-FFF2-40B4-BE49-F238E27FC236}">
                    <a16:creationId xmlns:a16="http://schemas.microsoft.com/office/drawing/2014/main" id="{BA2E9BB2-2F4E-4CE2-9C00-D4D1CBA781A9}"/>
                  </a:ext>
                </a:extLst>
              </p:cNvPr>
              <p:cNvCxnSpPr>
                <a:endCxn id="18" idx="2"/>
              </p:cNvCxnSpPr>
              <p:nvPr/>
            </p:nvCxnSpPr>
            <p:spPr>
              <a:xfrm rot="16200000" flipV="1">
                <a:off x="2118207" y="3011058"/>
                <a:ext cx="1131517" cy="100715"/>
              </a:xfrm>
              <a:prstGeom prst="curvedConnector4">
                <a:avLst>
                  <a:gd name="adj1" fmla="val 32448"/>
                  <a:gd name="adj2" fmla="val 326977"/>
                </a:avLst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구부러짐 23">
                <a:extLst>
                  <a:ext uri="{FF2B5EF4-FFF2-40B4-BE49-F238E27FC236}">
                    <a16:creationId xmlns:a16="http://schemas.microsoft.com/office/drawing/2014/main" id="{FFAA71DD-0321-4A40-BE0F-5F989AA606DF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 flipV="1">
                <a:off x="3649789" y="2406383"/>
                <a:ext cx="1201363" cy="208296"/>
              </a:xfrm>
              <a:prstGeom prst="curvedConnector4">
                <a:avLst>
                  <a:gd name="adj1" fmla="val 23567"/>
                  <a:gd name="adj2" fmla="val 209748"/>
                </a:avLst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99119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03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341DA5FC-873A-4D55-AB51-EF6F43D6F6A6}"/>
              </a:ext>
            </a:extLst>
          </p:cNvPr>
          <p:cNvSpPr/>
          <p:nvPr/>
        </p:nvSpPr>
        <p:spPr>
          <a:xfrm>
            <a:off x="972364" y="2578702"/>
            <a:ext cx="1016182" cy="1048472"/>
          </a:xfrm>
          <a:prstGeom prst="cub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2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C47D529D-7CFA-4431-BB84-3770E7801C9A}"/>
              </a:ext>
            </a:extLst>
          </p:cNvPr>
          <p:cNvSpPr/>
          <p:nvPr/>
        </p:nvSpPr>
        <p:spPr>
          <a:xfrm>
            <a:off x="2464860" y="3661426"/>
            <a:ext cx="1016182" cy="1048472"/>
          </a:xfrm>
          <a:prstGeom prst="cub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EADE9E33-9F85-4A89-A712-FCDAFE589F6A}"/>
              </a:ext>
            </a:extLst>
          </p:cNvPr>
          <p:cNvSpPr/>
          <p:nvPr/>
        </p:nvSpPr>
        <p:spPr>
          <a:xfrm>
            <a:off x="4216038" y="2406383"/>
            <a:ext cx="1016182" cy="1048472"/>
          </a:xfrm>
          <a:prstGeom prst="cub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2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2AB90360-5DB4-46BF-AB66-BE1851174593}"/>
              </a:ext>
            </a:extLst>
          </p:cNvPr>
          <p:cNvSpPr/>
          <p:nvPr/>
        </p:nvSpPr>
        <p:spPr>
          <a:xfrm>
            <a:off x="6075361" y="2155073"/>
            <a:ext cx="1016182" cy="1048472"/>
          </a:xfrm>
          <a:prstGeom prst="cub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D785B455-B9EA-4FB4-B6E3-55FA4C54C16E}"/>
              </a:ext>
            </a:extLst>
          </p:cNvPr>
          <p:cNvSpPr/>
          <p:nvPr/>
        </p:nvSpPr>
        <p:spPr>
          <a:xfrm>
            <a:off x="7934684" y="2760187"/>
            <a:ext cx="1016182" cy="1048472"/>
          </a:xfrm>
          <a:prstGeom prst="cub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2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C5DFB7B7-EA0B-4A4D-A6AB-1991B933B038}"/>
              </a:ext>
            </a:extLst>
          </p:cNvPr>
          <p:cNvCxnSpPr>
            <a:stCxn id="2" idx="5"/>
            <a:endCxn id="17" idx="2"/>
          </p:cNvCxnSpPr>
          <p:nvPr/>
        </p:nvCxnSpPr>
        <p:spPr>
          <a:xfrm>
            <a:off x="1988546" y="2975915"/>
            <a:ext cx="476314" cy="133677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E7CDDFAF-7B3E-4948-8604-5A162BCC56B8}"/>
              </a:ext>
            </a:extLst>
          </p:cNvPr>
          <p:cNvCxnSpPr>
            <a:cxnSpLocks/>
            <a:stCxn id="17" idx="5"/>
            <a:endCxn id="21" idx="2"/>
          </p:cNvCxnSpPr>
          <p:nvPr/>
        </p:nvCxnSpPr>
        <p:spPr>
          <a:xfrm flipV="1">
            <a:off x="3481042" y="3057642"/>
            <a:ext cx="734996" cy="100099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327630E4-33FC-4172-87C7-0B403CCA3CB6}"/>
              </a:ext>
            </a:extLst>
          </p:cNvPr>
          <p:cNvCxnSpPr>
            <a:cxnSpLocks/>
            <a:stCxn id="21" idx="5"/>
            <a:endCxn id="22" idx="2"/>
          </p:cNvCxnSpPr>
          <p:nvPr/>
        </p:nvCxnSpPr>
        <p:spPr>
          <a:xfrm>
            <a:off x="5232220" y="2803596"/>
            <a:ext cx="843141" cy="273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3B62A5C-9DFE-4F61-BFFA-8B1ADDB5DCE5}"/>
              </a:ext>
            </a:extLst>
          </p:cNvPr>
          <p:cNvCxnSpPr>
            <a:cxnSpLocks/>
            <a:stCxn id="22" idx="5"/>
            <a:endCxn id="23" idx="2"/>
          </p:cNvCxnSpPr>
          <p:nvPr/>
        </p:nvCxnSpPr>
        <p:spPr>
          <a:xfrm>
            <a:off x="7091543" y="2552286"/>
            <a:ext cx="843141" cy="85916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0E6FCEA6-9A7D-4725-A1C1-7D0B76723BAC}"/>
              </a:ext>
            </a:extLst>
          </p:cNvPr>
          <p:cNvGrpSpPr/>
          <p:nvPr/>
        </p:nvGrpSpPr>
        <p:grpSpPr>
          <a:xfrm>
            <a:off x="1521339" y="2155074"/>
            <a:ext cx="7119700" cy="3577351"/>
            <a:chOff x="1521339" y="2155074"/>
            <a:chExt cx="7119700" cy="35773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497F0-0D62-4D46-A71B-D1DE2868A009}"/>
                </a:ext>
              </a:extLst>
            </p:cNvPr>
            <p:cNvSpPr txBox="1"/>
            <p:nvPr/>
          </p:nvSpPr>
          <p:spPr>
            <a:xfrm>
              <a:off x="1521339" y="5109947"/>
              <a:ext cx="7119700" cy="6224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6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데이터들을 연결하는 줄만 수정하면 됨</a:t>
              </a:r>
              <a:endParaRPr lang="en-US" altLang="ko-KR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30BC6C8-4E26-4D20-B5D2-F7B82E4E8002}"/>
                </a:ext>
              </a:extLst>
            </p:cNvPr>
            <p:cNvGrpSpPr/>
            <p:nvPr/>
          </p:nvGrpSpPr>
          <p:grpSpPr>
            <a:xfrm>
              <a:off x="3099974" y="2155074"/>
              <a:ext cx="3610501" cy="1700841"/>
              <a:chOff x="3099974" y="2155074"/>
              <a:chExt cx="3610501" cy="1700841"/>
            </a:xfrm>
          </p:grpSpPr>
          <p:cxnSp>
            <p:nvCxnSpPr>
              <p:cNvPr id="18" name="연결선: 구부러짐 17">
                <a:extLst>
                  <a:ext uri="{FF2B5EF4-FFF2-40B4-BE49-F238E27FC236}">
                    <a16:creationId xmlns:a16="http://schemas.microsoft.com/office/drawing/2014/main" id="{7BEDB9B1-F69D-4E7C-82A2-4B7B9F1395B6}"/>
                  </a:ext>
                </a:extLst>
              </p:cNvPr>
              <p:cNvCxnSpPr>
                <a:cxnSpLocks/>
                <a:stCxn id="17" idx="0"/>
                <a:endCxn id="22" idx="0"/>
              </p:cNvCxnSpPr>
              <p:nvPr/>
            </p:nvCxnSpPr>
            <p:spPr>
              <a:xfrm rot="5400000" flipH="1" flipV="1">
                <a:off x="4152048" y="1103000"/>
                <a:ext cx="1506353" cy="3610501"/>
              </a:xfrm>
              <a:prstGeom prst="curvedConnector3">
                <a:avLst>
                  <a:gd name="adj1" fmla="val 115176"/>
                </a:avLst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십자형 19">
                <a:extLst>
                  <a:ext uri="{FF2B5EF4-FFF2-40B4-BE49-F238E27FC236}">
                    <a16:creationId xmlns:a16="http://schemas.microsoft.com/office/drawing/2014/main" id="{BDD970A7-CF3F-4CEF-A57C-710EA72F0E32}"/>
                  </a:ext>
                </a:extLst>
              </p:cNvPr>
              <p:cNvSpPr/>
              <p:nvPr/>
            </p:nvSpPr>
            <p:spPr>
              <a:xfrm rot="2547356">
                <a:off x="3546699" y="3252131"/>
                <a:ext cx="603682" cy="603784"/>
              </a:xfrm>
              <a:prstGeom prst="plus">
                <a:avLst>
                  <a:gd name="adj" fmla="val 47133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십자형 23">
                <a:extLst>
                  <a:ext uri="{FF2B5EF4-FFF2-40B4-BE49-F238E27FC236}">
                    <a16:creationId xmlns:a16="http://schemas.microsoft.com/office/drawing/2014/main" id="{EDBAD8CA-74A4-410D-925E-1C58E6EA9F12}"/>
                  </a:ext>
                </a:extLst>
              </p:cNvPr>
              <p:cNvSpPr/>
              <p:nvPr/>
            </p:nvSpPr>
            <p:spPr>
              <a:xfrm rot="2547356">
                <a:off x="5346368" y="2475170"/>
                <a:ext cx="603682" cy="603784"/>
              </a:xfrm>
              <a:prstGeom prst="plus">
                <a:avLst>
                  <a:gd name="adj" fmla="val 47133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2972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03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548FF16-9654-4014-8F1C-AA4469ADCB4D}"/>
              </a:ext>
            </a:extLst>
          </p:cNvPr>
          <p:cNvGrpSpPr/>
          <p:nvPr/>
        </p:nvGrpSpPr>
        <p:grpSpPr>
          <a:xfrm>
            <a:off x="678402" y="1657693"/>
            <a:ext cx="8549196" cy="1903687"/>
            <a:chOff x="678402" y="1657693"/>
            <a:chExt cx="8549196" cy="190368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497F0-0D62-4D46-A71B-D1DE2868A009}"/>
                </a:ext>
              </a:extLst>
            </p:cNvPr>
            <p:cNvSpPr txBox="1"/>
            <p:nvPr/>
          </p:nvSpPr>
          <p:spPr>
            <a:xfrm>
              <a:off x="678402" y="2338738"/>
              <a:ext cx="8549196" cy="12226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6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첫 번째 데이터만 알면 나머지는 줄만 따라가면 됨</a:t>
              </a:r>
              <a:endParaRPr lang="en-US" altLang="ko-KR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6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동적으로 공간을 만들어서 쉽게 추가할 수 있음</a:t>
              </a:r>
              <a:endParaRPr lang="en-US" altLang="ko-KR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477B2E-54B3-4340-9941-FDE74EE96914}"/>
                </a:ext>
              </a:extLst>
            </p:cNvPr>
            <p:cNvSpPr txBox="1"/>
            <p:nvPr/>
          </p:nvSpPr>
          <p:spPr>
            <a:xfrm>
              <a:off x="678402" y="1657693"/>
              <a:ext cx="8549196" cy="6224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600" dirty="0">
                  <a:solidFill>
                    <a:schemeClr val="accent1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장점</a:t>
              </a:r>
              <a:endParaRPr lang="en-US" altLang="ko-KR" sz="26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A071F92-C04E-4EF9-BC22-536339776C39}"/>
              </a:ext>
            </a:extLst>
          </p:cNvPr>
          <p:cNvGrpSpPr/>
          <p:nvPr/>
        </p:nvGrpSpPr>
        <p:grpSpPr>
          <a:xfrm>
            <a:off x="678402" y="3619947"/>
            <a:ext cx="8549196" cy="2508145"/>
            <a:chOff x="678402" y="3619947"/>
            <a:chExt cx="8549196" cy="250814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75F466-F670-4B5A-9AA5-F72349640944}"/>
                </a:ext>
              </a:extLst>
            </p:cNvPr>
            <p:cNvSpPr txBox="1"/>
            <p:nvPr/>
          </p:nvSpPr>
          <p:spPr>
            <a:xfrm>
              <a:off x="678402" y="3619947"/>
              <a:ext cx="8549196" cy="6224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600" dirty="0">
                  <a:solidFill>
                    <a:srgbClr val="FF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단점</a:t>
              </a:r>
              <a:endParaRPr lang="en-US" altLang="ko-KR" sz="2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0BD939-DA11-4910-AB40-1E110B85C46F}"/>
                </a:ext>
              </a:extLst>
            </p:cNvPr>
            <p:cNvSpPr txBox="1"/>
            <p:nvPr/>
          </p:nvSpPr>
          <p:spPr>
            <a:xfrm>
              <a:off x="678402" y="4305285"/>
              <a:ext cx="8549196" cy="18228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6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배열에 비하여 상대적으로 구현이 어려워 오류가 나기 쉬움</a:t>
              </a:r>
              <a:endParaRPr lang="en-US" altLang="ko-KR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6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포인터도 저장해야 하므로 메모리 공간을 많이 사용함</a:t>
              </a:r>
              <a:endParaRPr lang="en-US" altLang="ko-KR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6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특정 데이터를 찾으려면 앞에서부터 순차적으로 접근해야 함</a:t>
              </a:r>
              <a:endParaRPr lang="en-US" altLang="ko-KR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2994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구조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03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D473389-4A2D-476E-9136-AD4DC2533039}"/>
              </a:ext>
            </a:extLst>
          </p:cNvPr>
          <p:cNvGrpSpPr/>
          <p:nvPr/>
        </p:nvGrpSpPr>
        <p:grpSpPr>
          <a:xfrm>
            <a:off x="4257896" y="1694397"/>
            <a:ext cx="2077375" cy="1835671"/>
            <a:chOff x="1480455" y="2204649"/>
            <a:chExt cx="2077375" cy="18356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1AA26AB-AA81-45B5-8711-D42F82A388B0}"/>
                </a:ext>
              </a:extLst>
            </p:cNvPr>
            <p:cNvGrpSpPr/>
            <p:nvPr/>
          </p:nvGrpSpPr>
          <p:grpSpPr>
            <a:xfrm>
              <a:off x="1480455" y="2817678"/>
              <a:ext cx="2077375" cy="1222642"/>
              <a:chOff x="1802167" y="2817679"/>
              <a:chExt cx="2077375" cy="1222642"/>
            </a:xfrm>
          </p:grpSpPr>
          <p:sp>
            <p:nvSpPr>
              <p:cNvPr id="2" name="정육면체 1">
                <a:extLst>
                  <a:ext uri="{FF2B5EF4-FFF2-40B4-BE49-F238E27FC236}">
                    <a16:creationId xmlns:a16="http://schemas.microsoft.com/office/drawing/2014/main" id="{A6C122A0-AB7E-4E09-842F-AE2E3B5B4093}"/>
                  </a:ext>
                </a:extLst>
              </p:cNvPr>
              <p:cNvSpPr/>
              <p:nvPr/>
            </p:nvSpPr>
            <p:spPr>
              <a:xfrm>
                <a:off x="1802167" y="2817679"/>
                <a:ext cx="1340528" cy="1222642"/>
              </a:xfrm>
              <a:prstGeom prst="cub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E8C8510C-7CF9-48F3-A093-5EF982380A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0653" y="3422342"/>
                <a:ext cx="87888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583E9D-BF0C-48AB-9D97-B5D79740CCE9}"/>
                </a:ext>
              </a:extLst>
            </p:cNvPr>
            <p:cNvSpPr txBox="1"/>
            <p:nvPr/>
          </p:nvSpPr>
          <p:spPr>
            <a:xfrm>
              <a:off x="1838968" y="2204649"/>
              <a:ext cx="87888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노드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F42404-DF8E-43BE-99B5-C3EF8AD1A975}"/>
              </a:ext>
            </a:extLst>
          </p:cNvPr>
          <p:cNvGrpSpPr/>
          <p:nvPr/>
        </p:nvGrpSpPr>
        <p:grpSpPr>
          <a:xfrm>
            <a:off x="2461756" y="3945911"/>
            <a:ext cx="4982488" cy="2146758"/>
            <a:chOff x="4052313" y="2531140"/>
            <a:chExt cx="4982488" cy="214675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F0C4DDA-515E-487C-AE22-0E12AE04D9DC}"/>
                </a:ext>
              </a:extLst>
            </p:cNvPr>
            <p:cNvGrpSpPr/>
            <p:nvPr/>
          </p:nvGrpSpPr>
          <p:grpSpPr>
            <a:xfrm>
              <a:off x="4052313" y="3045350"/>
              <a:ext cx="4982488" cy="1632548"/>
              <a:chOff x="972364" y="2155073"/>
              <a:chExt cx="7978502" cy="2554825"/>
            </a:xfrm>
          </p:grpSpPr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4B97F33D-620F-4F6C-93A2-9826137A894A}"/>
                  </a:ext>
                </a:extLst>
              </p:cNvPr>
              <p:cNvSpPr/>
              <p:nvPr/>
            </p:nvSpPr>
            <p:spPr>
              <a:xfrm>
                <a:off x="972364" y="2578702"/>
                <a:ext cx="1016182" cy="1048472"/>
              </a:xfrm>
              <a:prstGeom prst="cub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A</a:t>
                </a:r>
                <a:endParaRPr lang="ko-KR" altLang="en-US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66E9E356-455C-4A48-B467-60E6EB8C7EB0}"/>
                  </a:ext>
                </a:extLst>
              </p:cNvPr>
              <p:cNvSpPr/>
              <p:nvPr/>
            </p:nvSpPr>
            <p:spPr>
              <a:xfrm>
                <a:off x="2464860" y="3661426"/>
                <a:ext cx="1016182" cy="1048472"/>
              </a:xfrm>
              <a:prstGeom prst="cub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B</a:t>
                </a:r>
                <a:endParaRPr lang="ko-KR" altLang="en-US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2ACAC201-5BCB-4EDA-97A3-81E4018E8E47}"/>
                  </a:ext>
                </a:extLst>
              </p:cNvPr>
              <p:cNvSpPr/>
              <p:nvPr/>
            </p:nvSpPr>
            <p:spPr>
              <a:xfrm>
                <a:off x="4216038" y="2406383"/>
                <a:ext cx="1016182" cy="1048472"/>
              </a:xfrm>
              <a:prstGeom prst="cub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C</a:t>
                </a:r>
                <a:endParaRPr lang="ko-KR" altLang="en-US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0" name="정육면체 29">
                <a:extLst>
                  <a:ext uri="{FF2B5EF4-FFF2-40B4-BE49-F238E27FC236}">
                    <a16:creationId xmlns:a16="http://schemas.microsoft.com/office/drawing/2014/main" id="{9D257741-74DC-48F6-A07E-977246A9C1BF}"/>
                  </a:ext>
                </a:extLst>
              </p:cNvPr>
              <p:cNvSpPr/>
              <p:nvPr/>
            </p:nvSpPr>
            <p:spPr>
              <a:xfrm>
                <a:off x="6075361" y="2155073"/>
                <a:ext cx="1016182" cy="1048472"/>
              </a:xfrm>
              <a:prstGeom prst="cub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D</a:t>
                </a:r>
                <a:endParaRPr lang="ko-KR" altLang="en-US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1" name="정육면체 30">
                <a:extLst>
                  <a:ext uri="{FF2B5EF4-FFF2-40B4-BE49-F238E27FC236}">
                    <a16:creationId xmlns:a16="http://schemas.microsoft.com/office/drawing/2014/main" id="{B37D0F9A-144B-42A7-9B3E-96A5446A6B49}"/>
                  </a:ext>
                </a:extLst>
              </p:cNvPr>
              <p:cNvSpPr/>
              <p:nvPr/>
            </p:nvSpPr>
            <p:spPr>
              <a:xfrm>
                <a:off x="7934684" y="2760187"/>
                <a:ext cx="1016182" cy="1048472"/>
              </a:xfrm>
              <a:prstGeom prst="cub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E</a:t>
                </a:r>
                <a:endParaRPr lang="ko-KR" altLang="en-US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32" name="연결선: 구부러짐 31">
                <a:extLst>
                  <a:ext uri="{FF2B5EF4-FFF2-40B4-BE49-F238E27FC236}">
                    <a16:creationId xmlns:a16="http://schemas.microsoft.com/office/drawing/2014/main" id="{0AC912A4-69F4-42B4-9AFA-082BE476299A}"/>
                  </a:ext>
                </a:extLst>
              </p:cNvPr>
              <p:cNvCxnSpPr>
                <a:stCxn id="24" idx="5"/>
                <a:endCxn id="26" idx="2"/>
              </p:cNvCxnSpPr>
              <p:nvPr/>
            </p:nvCxnSpPr>
            <p:spPr>
              <a:xfrm>
                <a:off x="1988546" y="2975915"/>
                <a:ext cx="476314" cy="133677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연결선: 구부러짐 32">
                <a:extLst>
                  <a:ext uri="{FF2B5EF4-FFF2-40B4-BE49-F238E27FC236}">
                    <a16:creationId xmlns:a16="http://schemas.microsoft.com/office/drawing/2014/main" id="{DDD51895-BCAD-4FE5-B780-41D7623EEB95}"/>
                  </a:ext>
                </a:extLst>
              </p:cNvPr>
              <p:cNvCxnSpPr>
                <a:cxnSpLocks/>
                <a:stCxn id="26" idx="5"/>
                <a:endCxn id="29" idx="2"/>
              </p:cNvCxnSpPr>
              <p:nvPr/>
            </p:nvCxnSpPr>
            <p:spPr>
              <a:xfrm flipV="1">
                <a:off x="3481042" y="3057642"/>
                <a:ext cx="734996" cy="1000997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연결선: 구부러짐 33">
                <a:extLst>
                  <a:ext uri="{FF2B5EF4-FFF2-40B4-BE49-F238E27FC236}">
                    <a16:creationId xmlns:a16="http://schemas.microsoft.com/office/drawing/2014/main" id="{DF89273C-D468-4C39-984C-FAFFA3874A06}"/>
                  </a:ext>
                </a:extLst>
              </p:cNvPr>
              <p:cNvCxnSpPr>
                <a:cxnSpLocks/>
                <a:stCxn id="29" idx="5"/>
                <a:endCxn id="30" idx="2"/>
              </p:cNvCxnSpPr>
              <p:nvPr/>
            </p:nvCxnSpPr>
            <p:spPr>
              <a:xfrm>
                <a:off x="5232220" y="2803596"/>
                <a:ext cx="843141" cy="2736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연결선: 구부러짐 34">
                <a:extLst>
                  <a:ext uri="{FF2B5EF4-FFF2-40B4-BE49-F238E27FC236}">
                    <a16:creationId xmlns:a16="http://schemas.microsoft.com/office/drawing/2014/main" id="{86F43285-4D3C-4706-9D32-1572F2973A6B}"/>
                  </a:ext>
                </a:extLst>
              </p:cNvPr>
              <p:cNvCxnSpPr>
                <a:cxnSpLocks/>
                <a:stCxn id="30" idx="5"/>
                <a:endCxn id="31" idx="2"/>
              </p:cNvCxnSpPr>
              <p:nvPr/>
            </p:nvCxnSpPr>
            <p:spPr>
              <a:xfrm>
                <a:off x="7091543" y="2552286"/>
                <a:ext cx="843141" cy="85916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ED156A-65F7-4630-84B9-A8F0AAE39E97}"/>
                </a:ext>
              </a:extLst>
            </p:cNvPr>
            <p:cNvSpPr txBox="1"/>
            <p:nvPr/>
          </p:nvSpPr>
          <p:spPr>
            <a:xfrm>
              <a:off x="5848453" y="2531140"/>
              <a:ext cx="179812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연결 리스트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836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구조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03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F497F0-0D62-4D46-A71B-D1DE2868A009}"/>
              </a:ext>
            </a:extLst>
          </p:cNvPr>
          <p:cNvSpPr txBox="1"/>
          <p:nvPr/>
        </p:nvSpPr>
        <p:spPr>
          <a:xfrm>
            <a:off x="678402" y="4707617"/>
            <a:ext cx="8549196" cy="622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노드는 데이터 필드와 링크 필드로 구성</a:t>
            </a:r>
            <a:endParaRPr lang="en-US" altLang="ko-KR" sz="2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2F4340-2A4C-44D7-A833-D756D7169045}"/>
              </a:ext>
            </a:extLst>
          </p:cNvPr>
          <p:cNvGrpSpPr/>
          <p:nvPr/>
        </p:nvGrpSpPr>
        <p:grpSpPr>
          <a:xfrm>
            <a:off x="1480455" y="2811020"/>
            <a:ext cx="6970450" cy="1229300"/>
            <a:chOff x="1480455" y="2811020"/>
            <a:chExt cx="6970450" cy="1229300"/>
          </a:xfrm>
        </p:grpSpPr>
        <p:sp>
          <p:nvSpPr>
            <p:cNvPr id="5" name="화살표: 왼쪽/오른쪽 4">
              <a:extLst>
                <a:ext uri="{FF2B5EF4-FFF2-40B4-BE49-F238E27FC236}">
                  <a16:creationId xmlns:a16="http://schemas.microsoft.com/office/drawing/2014/main" id="{F19D31DF-E205-4677-B133-82EEFECE0EC3}"/>
                </a:ext>
              </a:extLst>
            </p:cNvPr>
            <p:cNvSpPr/>
            <p:nvPr/>
          </p:nvSpPr>
          <p:spPr>
            <a:xfrm>
              <a:off x="3774962" y="3153118"/>
              <a:ext cx="1330706" cy="551761"/>
            </a:xfrm>
            <a:prstGeom prst="left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1AA26AB-AA81-45B5-8711-D42F82A388B0}"/>
                </a:ext>
              </a:extLst>
            </p:cNvPr>
            <p:cNvGrpSpPr/>
            <p:nvPr/>
          </p:nvGrpSpPr>
          <p:grpSpPr>
            <a:xfrm>
              <a:off x="1480455" y="2817678"/>
              <a:ext cx="2077375" cy="1222642"/>
              <a:chOff x="1802167" y="2817679"/>
              <a:chExt cx="2077375" cy="1222642"/>
            </a:xfrm>
          </p:grpSpPr>
          <p:sp>
            <p:nvSpPr>
              <p:cNvPr id="2" name="정육면체 1">
                <a:extLst>
                  <a:ext uri="{FF2B5EF4-FFF2-40B4-BE49-F238E27FC236}">
                    <a16:creationId xmlns:a16="http://schemas.microsoft.com/office/drawing/2014/main" id="{A6C122A0-AB7E-4E09-842F-AE2E3B5B4093}"/>
                  </a:ext>
                </a:extLst>
              </p:cNvPr>
              <p:cNvSpPr/>
              <p:nvPr/>
            </p:nvSpPr>
            <p:spPr>
              <a:xfrm>
                <a:off x="1802167" y="2817679"/>
                <a:ext cx="1340528" cy="1222642"/>
              </a:xfrm>
              <a:prstGeom prst="cub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E8C8510C-7CF9-48F3-A093-5EF982380A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0653" y="3422342"/>
                <a:ext cx="87888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778ABE5-74D9-465B-9E8C-57A529AB9686}"/>
                </a:ext>
              </a:extLst>
            </p:cNvPr>
            <p:cNvGrpSpPr/>
            <p:nvPr/>
          </p:nvGrpSpPr>
          <p:grpSpPr>
            <a:xfrm>
              <a:off x="5322800" y="2811020"/>
              <a:ext cx="3128105" cy="1222642"/>
              <a:chOff x="5322800" y="2811020"/>
              <a:chExt cx="3128105" cy="1222642"/>
            </a:xfrm>
          </p:grpSpPr>
          <p:sp>
            <p:nvSpPr>
              <p:cNvPr id="18" name="정육면체 17">
                <a:extLst>
                  <a:ext uri="{FF2B5EF4-FFF2-40B4-BE49-F238E27FC236}">
                    <a16:creationId xmlns:a16="http://schemas.microsoft.com/office/drawing/2014/main" id="{45745A91-3FD6-4D55-BAC5-59FF6BD4CEFB}"/>
                  </a:ext>
                </a:extLst>
              </p:cNvPr>
              <p:cNvSpPr/>
              <p:nvPr/>
            </p:nvSpPr>
            <p:spPr>
              <a:xfrm>
                <a:off x="5322800" y="2811020"/>
                <a:ext cx="1340528" cy="1222642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data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9" name="정육면체 18">
                <a:extLst>
                  <a:ext uri="{FF2B5EF4-FFF2-40B4-BE49-F238E27FC236}">
                    <a16:creationId xmlns:a16="http://schemas.microsoft.com/office/drawing/2014/main" id="{A96BD689-FDC8-4981-B060-F130BAE51498}"/>
                  </a:ext>
                </a:extLst>
              </p:cNvPr>
              <p:cNvSpPr/>
              <p:nvPr/>
            </p:nvSpPr>
            <p:spPr>
              <a:xfrm>
                <a:off x="6345211" y="2811020"/>
                <a:ext cx="1340528" cy="1222642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link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4030DEDF-0A1E-4696-99B6-7111FF3B0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2016" y="3392748"/>
                <a:ext cx="87888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6258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구조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03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CE56BE-CD71-46AE-80B3-58EFA3C2A3EC}"/>
              </a:ext>
            </a:extLst>
          </p:cNvPr>
          <p:cNvGrpSpPr/>
          <p:nvPr/>
        </p:nvGrpSpPr>
        <p:grpSpPr>
          <a:xfrm>
            <a:off x="1111906" y="2791535"/>
            <a:ext cx="7682188" cy="1044109"/>
            <a:chOff x="485268" y="2906945"/>
            <a:chExt cx="7682188" cy="104410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740D728-1A93-42A6-B9D3-CCC20ABB9DBE}"/>
                </a:ext>
              </a:extLst>
            </p:cNvPr>
            <p:cNvGrpSpPr/>
            <p:nvPr/>
          </p:nvGrpSpPr>
          <p:grpSpPr>
            <a:xfrm>
              <a:off x="485268" y="3228945"/>
              <a:ext cx="2142528" cy="400110"/>
              <a:chOff x="485268" y="3228945"/>
              <a:chExt cx="2142528" cy="40011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92003E-6E90-4B67-B7CA-BF342FED12D1}"/>
                  </a:ext>
                </a:extLst>
              </p:cNvPr>
              <p:cNvSpPr txBox="1"/>
              <p:nvPr/>
            </p:nvSpPr>
            <p:spPr>
              <a:xfrm>
                <a:off x="485268" y="3228945"/>
                <a:ext cx="15713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헤드 포인터</a:t>
                </a:r>
              </a:p>
            </p:txBody>
          </p:sp>
          <p:sp>
            <p:nvSpPr>
              <p:cNvPr id="4" name="순서도: 연결자 3">
                <a:extLst>
                  <a:ext uri="{FF2B5EF4-FFF2-40B4-BE49-F238E27FC236}">
                    <a16:creationId xmlns:a16="http://schemas.microsoft.com/office/drawing/2014/main" id="{5931E687-6BA6-424E-AE43-B0191C44036C}"/>
                  </a:ext>
                </a:extLst>
              </p:cNvPr>
              <p:cNvSpPr/>
              <p:nvPr/>
            </p:nvSpPr>
            <p:spPr>
              <a:xfrm>
                <a:off x="1846556" y="3396349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02D1FAAD-6D72-4E14-8745-E15273A9D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9822" y="3423313"/>
                <a:ext cx="727974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32C4D60-7D06-49FF-B01C-3D580765A8D6}"/>
                </a:ext>
              </a:extLst>
            </p:cNvPr>
            <p:cNvGrpSpPr/>
            <p:nvPr/>
          </p:nvGrpSpPr>
          <p:grpSpPr>
            <a:xfrm>
              <a:off x="4092666" y="2906945"/>
              <a:ext cx="1720667" cy="1044109"/>
              <a:chOff x="1802167" y="2817679"/>
              <a:chExt cx="2077375" cy="1222642"/>
            </a:xfrm>
            <a:noFill/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EF11A1B6-4187-4214-8163-9772800F025F}"/>
                  </a:ext>
                </a:extLst>
              </p:cNvPr>
              <p:cNvSpPr/>
              <p:nvPr/>
            </p:nvSpPr>
            <p:spPr>
              <a:xfrm>
                <a:off x="1802167" y="2817679"/>
                <a:ext cx="1340528" cy="1222642"/>
              </a:xfrm>
              <a:prstGeom prst="cub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78720E62-82F2-455A-9AD3-5CBF89EA4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0653" y="3422342"/>
                <a:ext cx="878889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1AA26AB-AA81-45B5-8711-D42F82A388B0}"/>
                </a:ext>
              </a:extLst>
            </p:cNvPr>
            <p:cNvGrpSpPr/>
            <p:nvPr/>
          </p:nvGrpSpPr>
          <p:grpSpPr>
            <a:xfrm>
              <a:off x="2630801" y="2906945"/>
              <a:ext cx="1720667" cy="1044109"/>
              <a:chOff x="1802167" y="2817679"/>
              <a:chExt cx="2077375" cy="1222642"/>
            </a:xfrm>
            <a:noFill/>
          </p:grpSpPr>
          <p:sp>
            <p:nvSpPr>
              <p:cNvPr id="2" name="정육면체 1">
                <a:extLst>
                  <a:ext uri="{FF2B5EF4-FFF2-40B4-BE49-F238E27FC236}">
                    <a16:creationId xmlns:a16="http://schemas.microsoft.com/office/drawing/2014/main" id="{A6C122A0-AB7E-4E09-842F-AE2E3B5B4093}"/>
                  </a:ext>
                </a:extLst>
              </p:cNvPr>
              <p:cNvSpPr/>
              <p:nvPr/>
            </p:nvSpPr>
            <p:spPr>
              <a:xfrm>
                <a:off x="1802167" y="2817679"/>
                <a:ext cx="1340528" cy="1222642"/>
              </a:xfrm>
              <a:prstGeom prst="cub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E8C8510C-7CF9-48F3-A093-5EF982380A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0653" y="3422342"/>
                <a:ext cx="878889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9660F37-0E33-4D30-82D9-E3E43E4C0545}"/>
                </a:ext>
              </a:extLst>
            </p:cNvPr>
            <p:cNvGrpSpPr/>
            <p:nvPr/>
          </p:nvGrpSpPr>
          <p:grpSpPr>
            <a:xfrm>
              <a:off x="5554534" y="2906945"/>
              <a:ext cx="1720667" cy="1044109"/>
              <a:chOff x="1802167" y="2817679"/>
              <a:chExt cx="2077375" cy="1222642"/>
            </a:xfrm>
            <a:noFill/>
          </p:grpSpPr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5E16370E-9F24-4F17-B0B4-700FD88C1746}"/>
                  </a:ext>
                </a:extLst>
              </p:cNvPr>
              <p:cNvSpPr/>
              <p:nvPr/>
            </p:nvSpPr>
            <p:spPr>
              <a:xfrm>
                <a:off x="1802167" y="2817679"/>
                <a:ext cx="1340528" cy="1222642"/>
              </a:xfrm>
              <a:prstGeom prst="cub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F9B71648-93DB-43E3-BE45-CE2D3436C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0653" y="3422342"/>
                <a:ext cx="878889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01FAC1-56EA-4706-A6B0-4160A63E28D6}"/>
                </a:ext>
              </a:extLst>
            </p:cNvPr>
            <p:cNvSpPr txBox="1"/>
            <p:nvPr/>
          </p:nvSpPr>
          <p:spPr>
            <a:xfrm>
              <a:off x="7354749" y="3228945"/>
              <a:ext cx="812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NULL</a:t>
              </a:r>
              <a:endParaRPr lang="ko-KR" altLang="en-US" sz="20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C5E3B20-DE72-4ADE-A02B-37478E96DF93}"/>
              </a:ext>
            </a:extLst>
          </p:cNvPr>
          <p:cNvSpPr txBox="1"/>
          <p:nvPr/>
        </p:nvSpPr>
        <p:spPr>
          <a:xfrm>
            <a:off x="-967892" y="4213782"/>
            <a:ext cx="9300099" cy="622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첫 번째 노드를 알기 위한 변수</a:t>
            </a:r>
            <a:endParaRPr lang="en-US" altLang="ko-KR" sz="2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2CA583-B826-48DC-AB4B-E7C9F07CC5BA}"/>
              </a:ext>
            </a:extLst>
          </p:cNvPr>
          <p:cNvSpPr txBox="1"/>
          <p:nvPr/>
        </p:nvSpPr>
        <p:spPr>
          <a:xfrm>
            <a:off x="1332555" y="5087905"/>
            <a:ext cx="9300099" cy="622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더 이상 연결된 노드가 없음을 의미</a:t>
            </a:r>
            <a:endParaRPr lang="en-US" altLang="ko-KR" sz="2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7942E41E-1F9C-4AA9-90FC-F0F1D0AA0BCE}"/>
              </a:ext>
            </a:extLst>
          </p:cNvPr>
          <p:cNvCxnSpPr>
            <a:cxnSpLocks/>
            <a:endCxn id="3" idx="2"/>
          </p:cNvCxnSpPr>
          <p:nvPr/>
        </p:nvCxnSpPr>
        <p:spPr>
          <a:xfrm rot="16200000" flipV="1">
            <a:off x="1732450" y="3678776"/>
            <a:ext cx="905877" cy="57561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EF178E30-5B7B-4895-8AE5-67BDBEBBFAFE}"/>
              </a:ext>
            </a:extLst>
          </p:cNvPr>
          <p:cNvCxnSpPr>
            <a:cxnSpLocks/>
            <a:endCxn id="33" idx="2"/>
          </p:cNvCxnSpPr>
          <p:nvPr/>
        </p:nvCxnSpPr>
        <p:spPr>
          <a:xfrm rot="5400000" flipH="1" flipV="1">
            <a:off x="7234127" y="4105180"/>
            <a:ext cx="1745148" cy="56207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112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종류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03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95AA979-6DEE-46FC-9965-DA6182FC5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6" y="1811043"/>
            <a:ext cx="901190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69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964204" y="3247029"/>
            <a:ext cx="6340475" cy="551761"/>
          </a:xfrm>
        </p:spPr>
        <p:txBody>
          <a:bodyPr/>
          <a:lstStyle/>
          <a:p>
            <a:r>
              <a: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rPr>
              <a:t>단순 연결 </a:t>
            </a:r>
            <a:r>
              <a:rPr lang="ko-KR" altLang="en-US" sz="4400" dirty="0">
                <a:solidFill>
                  <a:srgbClr val="0070C0"/>
                </a:solidFill>
              </a:rPr>
              <a:t>리스트</a:t>
            </a:r>
            <a:endParaRPr lang="en-US" altLang="ko-KR" sz="440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1891212" y="2867194"/>
            <a:ext cx="4895362" cy="283141"/>
          </a:xfrm>
        </p:spPr>
        <p:txBody>
          <a:bodyPr/>
          <a:lstStyle/>
          <a:p>
            <a:r>
              <a:rPr lang="ko-KR" altLang="en-US" sz="3200" dirty="0"/>
              <a:t>자료구조 세미나 </a:t>
            </a:r>
            <a:endParaRPr lang="en-US" altLang="ko-KR" sz="3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3D8EF1-5149-43EA-99E8-6709A7A73D1F}"/>
              </a:ext>
            </a:extLst>
          </p:cNvPr>
          <p:cNvSpPr/>
          <p:nvPr/>
        </p:nvSpPr>
        <p:spPr>
          <a:xfrm>
            <a:off x="314632" y="304800"/>
            <a:ext cx="1809136" cy="1573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77D1C1-CBC5-4AB0-BAC8-2D4373440A3D}"/>
              </a:ext>
            </a:extLst>
          </p:cNvPr>
          <p:cNvSpPr/>
          <p:nvPr/>
        </p:nvSpPr>
        <p:spPr>
          <a:xfrm>
            <a:off x="1884869" y="3984032"/>
            <a:ext cx="613626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67DCCF-356B-40EF-A968-8303E58C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988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단순 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04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F497F0-0D62-4D46-A71B-D1DE2868A009}"/>
              </a:ext>
            </a:extLst>
          </p:cNvPr>
          <p:cNvSpPr txBox="1"/>
          <p:nvPr/>
        </p:nvSpPr>
        <p:spPr>
          <a:xfrm>
            <a:off x="1343881" y="4548811"/>
            <a:ext cx="7119700" cy="622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링크 필드를 이용하여 모든 노드 연결</a:t>
            </a:r>
            <a:endParaRPr lang="en-US" altLang="ko-KR" sz="2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AA927C-7459-4EDC-BB1F-117CEA877BB3}"/>
              </a:ext>
            </a:extLst>
          </p:cNvPr>
          <p:cNvGrpSpPr/>
          <p:nvPr/>
        </p:nvGrpSpPr>
        <p:grpSpPr>
          <a:xfrm>
            <a:off x="907720" y="2848441"/>
            <a:ext cx="7555861" cy="868655"/>
            <a:chOff x="907720" y="2848441"/>
            <a:chExt cx="7555861" cy="86865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289841F-62C8-472E-BFFE-18FDC109B985}"/>
                </a:ext>
              </a:extLst>
            </p:cNvPr>
            <p:cNvGrpSpPr/>
            <p:nvPr/>
          </p:nvGrpSpPr>
          <p:grpSpPr>
            <a:xfrm>
              <a:off x="907720" y="3166563"/>
              <a:ext cx="1655428" cy="400110"/>
              <a:chOff x="472714" y="3166563"/>
              <a:chExt cx="1655428" cy="40011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934A41-7878-42E8-A57B-7E06C79382D0}"/>
                  </a:ext>
                </a:extLst>
              </p:cNvPr>
              <p:cNvSpPr txBox="1"/>
              <p:nvPr/>
            </p:nvSpPr>
            <p:spPr>
              <a:xfrm>
                <a:off x="472714" y="3166563"/>
                <a:ext cx="80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head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6" name="순서도: 연결자 35">
                <a:extLst>
                  <a:ext uri="{FF2B5EF4-FFF2-40B4-BE49-F238E27FC236}">
                    <a16:creationId xmlns:a16="http://schemas.microsoft.com/office/drawing/2014/main" id="{E50B5D2A-6CD6-48F2-BE53-82D3585AEBB1}"/>
                  </a:ext>
                </a:extLst>
              </p:cNvPr>
              <p:cNvSpPr/>
              <p:nvPr/>
            </p:nvSpPr>
            <p:spPr>
              <a:xfrm>
                <a:off x="1209652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B340F006-6DA0-4AF6-B05A-B1848A72AF13}"/>
                  </a:ext>
                </a:extLst>
              </p:cNvPr>
              <p:cNvCxnSpPr>
                <a:cxnSpLocks/>
                <a:stCxn id="36" idx="6"/>
                <a:endCxn id="25" idx="2"/>
              </p:cNvCxnSpPr>
              <p:nvPr/>
            </p:nvCxnSpPr>
            <p:spPr>
              <a:xfrm>
                <a:off x="1316184" y="3391350"/>
                <a:ext cx="81195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23F3A38-1796-49DF-996C-5326E6BAE480}"/>
                </a:ext>
              </a:extLst>
            </p:cNvPr>
            <p:cNvGrpSpPr/>
            <p:nvPr/>
          </p:nvGrpSpPr>
          <p:grpSpPr>
            <a:xfrm>
              <a:off x="2563148" y="2848441"/>
              <a:ext cx="1970843" cy="868655"/>
              <a:chOff x="2128142" y="2848441"/>
              <a:chExt cx="1970843" cy="868655"/>
            </a:xfrm>
          </p:grpSpPr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52F1FEDA-10D9-4662-9BF9-0A6BDD3F753B}"/>
                  </a:ext>
                </a:extLst>
              </p:cNvPr>
              <p:cNvSpPr/>
              <p:nvPr/>
            </p:nvSpPr>
            <p:spPr>
              <a:xfrm>
                <a:off x="2128142" y="2848441"/>
                <a:ext cx="936652" cy="868655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998B4498-0D46-4507-9750-9DE634032313}"/>
                  </a:ext>
                </a:extLst>
              </p:cNvPr>
              <p:cNvSpPr/>
              <p:nvPr/>
            </p:nvSpPr>
            <p:spPr>
              <a:xfrm>
                <a:off x="2842520" y="2848441"/>
                <a:ext cx="936652" cy="868655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E7542D3-BC05-4DB3-B7AE-560E11723EF4}"/>
                  </a:ext>
                </a:extLst>
              </p:cNvPr>
              <p:cNvGrpSpPr/>
              <p:nvPr/>
            </p:nvGrpSpPr>
            <p:grpSpPr>
              <a:xfrm>
                <a:off x="3180495" y="3348071"/>
                <a:ext cx="918490" cy="86557"/>
                <a:chOff x="3180495" y="3348071"/>
                <a:chExt cx="918490" cy="86557"/>
              </a:xfrm>
            </p:grpSpPr>
            <p:sp>
              <p:nvSpPr>
                <p:cNvPr id="40" name="순서도: 연결자 39">
                  <a:extLst>
                    <a:ext uri="{FF2B5EF4-FFF2-40B4-BE49-F238E27FC236}">
                      <a16:creationId xmlns:a16="http://schemas.microsoft.com/office/drawing/2014/main" id="{695D00B8-97E3-42DA-B99C-CC64C54B9279}"/>
                    </a:ext>
                  </a:extLst>
                </p:cNvPr>
                <p:cNvSpPr/>
                <p:nvPr/>
              </p:nvSpPr>
              <p:spPr>
                <a:xfrm>
                  <a:off x="3180495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1" name="직선 화살표 연결선 40">
                  <a:extLst>
                    <a:ext uri="{FF2B5EF4-FFF2-40B4-BE49-F238E27FC236}">
                      <a16:creationId xmlns:a16="http://schemas.microsoft.com/office/drawing/2014/main" id="{3A8CB967-F72D-43A3-B4E4-074FBBC84ABD}"/>
                    </a:ext>
                  </a:extLst>
                </p:cNvPr>
                <p:cNvCxnSpPr>
                  <a:cxnSpLocks/>
                  <a:stCxn id="40" idx="6"/>
                </p:cNvCxnSpPr>
                <p:nvPr/>
              </p:nvCxnSpPr>
              <p:spPr>
                <a:xfrm>
                  <a:off x="3287027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05F6F32-D5E7-40D2-B82C-664651554142}"/>
                </a:ext>
              </a:extLst>
            </p:cNvPr>
            <p:cNvGrpSpPr/>
            <p:nvPr/>
          </p:nvGrpSpPr>
          <p:grpSpPr>
            <a:xfrm>
              <a:off x="4530773" y="2848441"/>
              <a:ext cx="1970843" cy="868655"/>
              <a:chOff x="2128142" y="2848441"/>
              <a:chExt cx="1970843" cy="868655"/>
            </a:xfrm>
          </p:grpSpPr>
          <p:sp>
            <p:nvSpPr>
              <p:cNvPr id="44" name="정육면체 43">
                <a:extLst>
                  <a:ext uri="{FF2B5EF4-FFF2-40B4-BE49-F238E27FC236}">
                    <a16:creationId xmlns:a16="http://schemas.microsoft.com/office/drawing/2014/main" id="{0454F8DF-4D29-4BD3-A9E3-973806414E8B}"/>
                  </a:ext>
                </a:extLst>
              </p:cNvPr>
              <p:cNvSpPr/>
              <p:nvPr/>
            </p:nvSpPr>
            <p:spPr>
              <a:xfrm>
                <a:off x="2128142" y="2848441"/>
                <a:ext cx="936652" cy="868655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30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5" name="정육면체 44">
                <a:extLst>
                  <a:ext uri="{FF2B5EF4-FFF2-40B4-BE49-F238E27FC236}">
                    <a16:creationId xmlns:a16="http://schemas.microsoft.com/office/drawing/2014/main" id="{C8053740-325F-40E7-8F22-BFCDE25F21C8}"/>
                  </a:ext>
                </a:extLst>
              </p:cNvPr>
              <p:cNvSpPr/>
              <p:nvPr/>
            </p:nvSpPr>
            <p:spPr>
              <a:xfrm>
                <a:off x="2842520" y="2848441"/>
                <a:ext cx="936652" cy="868655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CD7A46C6-5459-4CE3-8044-6A62C0AC405B}"/>
                  </a:ext>
                </a:extLst>
              </p:cNvPr>
              <p:cNvGrpSpPr/>
              <p:nvPr/>
            </p:nvGrpSpPr>
            <p:grpSpPr>
              <a:xfrm>
                <a:off x="3180495" y="3348071"/>
                <a:ext cx="918490" cy="86557"/>
                <a:chOff x="3180495" y="3348071"/>
                <a:chExt cx="918490" cy="86557"/>
              </a:xfrm>
            </p:grpSpPr>
            <p:sp>
              <p:nvSpPr>
                <p:cNvPr id="48" name="순서도: 연결자 47">
                  <a:extLst>
                    <a:ext uri="{FF2B5EF4-FFF2-40B4-BE49-F238E27FC236}">
                      <a16:creationId xmlns:a16="http://schemas.microsoft.com/office/drawing/2014/main" id="{23C67FD8-EF16-4D69-BC93-8CE41E342F7D}"/>
                    </a:ext>
                  </a:extLst>
                </p:cNvPr>
                <p:cNvSpPr/>
                <p:nvPr/>
              </p:nvSpPr>
              <p:spPr>
                <a:xfrm>
                  <a:off x="3180495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9" name="직선 화살표 연결선 48">
                  <a:extLst>
                    <a:ext uri="{FF2B5EF4-FFF2-40B4-BE49-F238E27FC236}">
                      <a16:creationId xmlns:a16="http://schemas.microsoft.com/office/drawing/2014/main" id="{7AC07DD7-91E3-4150-8D88-7A4FAF651559}"/>
                    </a:ext>
                  </a:extLst>
                </p:cNvPr>
                <p:cNvCxnSpPr>
                  <a:cxnSpLocks/>
                  <a:stCxn id="48" idx="6"/>
                </p:cNvCxnSpPr>
                <p:nvPr/>
              </p:nvCxnSpPr>
              <p:spPr>
                <a:xfrm>
                  <a:off x="3287027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B1CBCEF-94D6-4AF5-8F70-9552915BB179}"/>
                </a:ext>
              </a:extLst>
            </p:cNvPr>
            <p:cNvGrpSpPr/>
            <p:nvPr/>
          </p:nvGrpSpPr>
          <p:grpSpPr>
            <a:xfrm>
              <a:off x="6492738" y="2848441"/>
              <a:ext cx="1970843" cy="868655"/>
              <a:chOff x="2128142" y="2848441"/>
              <a:chExt cx="1970843" cy="868655"/>
            </a:xfrm>
          </p:grpSpPr>
          <p:sp>
            <p:nvSpPr>
              <p:cNvPr id="51" name="정육면체 50">
                <a:extLst>
                  <a:ext uri="{FF2B5EF4-FFF2-40B4-BE49-F238E27FC236}">
                    <a16:creationId xmlns:a16="http://schemas.microsoft.com/office/drawing/2014/main" id="{C80E1B9D-D7EA-4FB0-A99C-74FDB65280CB}"/>
                  </a:ext>
                </a:extLst>
              </p:cNvPr>
              <p:cNvSpPr/>
              <p:nvPr/>
            </p:nvSpPr>
            <p:spPr>
              <a:xfrm>
                <a:off x="2128142" y="2848441"/>
                <a:ext cx="936652" cy="868655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40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52" name="정육면체 51">
                <a:extLst>
                  <a:ext uri="{FF2B5EF4-FFF2-40B4-BE49-F238E27FC236}">
                    <a16:creationId xmlns:a16="http://schemas.microsoft.com/office/drawing/2014/main" id="{8DFF2683-3BBB-47C6-8BA0-F4B60EB3033C}"/>
                  </a:ext>
                </a:extLst>
              </p:cNvPr>
              <p:cNvSpPr/>
              <p:nvPr/>
            </p:nvSpPr>
            <p:spPr>
              <a:xfrm>
                <a:off x="2842520" y="2848441"/>
                <a:ext cx="936652" cy="868655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C91BA419-27EE-4113-922C-65EACA06A8B9}"/>
                  </a:ext>
                </a:extLst>
              </p:cNvPr>
              <p:cNvGrpSpPr/>
              <p:nvPr/>
            </p:nvGrpSpPr>
            <p:grpSpPr>
              <a:xfrm>
                <a:off x="3180495" y="3348071"/>
                <a:ext cx="918490" cy="86557"/>
                <a:chOff x="3180495" y="3348071"/>
                <a:chExt cx="918490" cy="86557"/>
              </a:xfrm>
            </p:grpSpPr>
            <p:sp>
              <p:nvSpPr>
                <p:cNvPr id="54" name="순서도: 연결자 53">
                  <a:extLst>
                    <a:ext uri="{FF2B5EF4-FFF2-40B4-BE49-F238E27FC236}">
                      <a16:creationId xmlns:a16="http://schemas.microsoft.com/office/drawing/2014/main" id="{EDF65FB1-CCCE-414C-A110-A64A3F73A7E2}"/>
                    </a:ext>
                  </a:extLst>
                </p:cNvPr>
                <p:cNvSpPr/>
                <p:nvPr/>
              </p:nvSpPr>
              <p:spPr>
                <a:xfrm>
                  <a:off x="3180495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5" name="직선 화살표 연결선 54">
                  <a:extLst>
                    <a:ext uri="{FF2B5EF4-FFF2-40B4-BE49-F238E27FC236}">
                      <a16:creationId xmlns:a16="http://schemas.microsoft.com/office/drawing/2014/main" id="{BABA4F58-A53E-4F5F-9ABA-607FD6E0D0A0}"/>
                    </a:ext>
                  </a:extLst>
                </p:cNvPr>
                <p:cNvCxnSpPr>
                  <a:cxnSpLocks/>
                  <a:stCxn id="54" idx="6"/>
                </p:cNvCxnSpPr>
                <p:nvPr/>
              </p:nvCxnSpPr>
              <p:spPr>
                <a:xfrm>
                  <a:off x="3287027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21877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964204" y="3247029"/>
            <a:ext cx="6340475" cy="551761"/>
          </a:xfrm>
        </p:spPr>
        <p:txBody>
          <a:bodyPr/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4400" dirty="0">
                <a:solidFill>
                  <a:schemeClr val="tx1"/>
                </a:solidFill>
              </a:rPr>
              <a:t>추상 데이터 타입</a:t>
            </a:r>
            <a:endParaRPr lang="en-US" altLang="ko-KR" sz="44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1891212" y="2867194"/>
            <a:ext cx="4895362" cy="283141"/>
          </a:xfrm>
        </p:spPr>
        <p:txBody>
          <a:bodyPr/>
          <a:lstStyle/>
          <a:p>
            <a:r>
              <a:rPr lang="ko-KR" altLang="en-US" sz="3200" dirty="0"/>
              <a:t>자료구조 세미나 </a:t>
            </a:r>
            <a:endParaRPr lang="en-US" altLang="ko-KR" sz="3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3D8EF1-5149-43EA-99E8-6709A7A73D1F}"/>
              </a:ext>
            </a:extLst>
          </p:cNvPr>
          <p:cNvSpPr/>
          <p:nvPr/>
        </p:nvSpPr>
        <p:spPr>
          <a:xfrm>
            <a:off x="314632" y="304800"/>
            <a:ext cx="1809136" cy="1573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77D1C1-CBC5-4AB0-BAC8-2D4373440A3D}"/>
              </a:ext>
            </a:extLst>
          </p:cNvPr>
          <p:cNvSpPr/>
          <p:nvPr/>
        </p:nvSpPr>
        <p:spPr>
          <a:xfrm>
            <a:off x="1884869" y="3984032"/>
            <a:ext cx="613626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67DCCF-356B-40EF-A968-8303E58C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460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단순 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04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F497F0-0D62-4D46-A71B-D1DE2868A009}"/>
              </a:ext>
            </a:extLst>
          </p:cNvPr>
          <p:cNvSpPr txBox="1"/>
          <p:nvPr/>
        </p:nvSpPr>
        <p:spPr>
          <a:xfrm>
            <a:off x="1546735" y="5300605"/>
            <a:ext cx="7119700" cy="561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3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 자신을 참조하는 포인터를 포함하는 구조체</a:t>
            </a:r>
            <a:endParaRPr lang="en-US" altLang="ko-KR" sz="23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정육면체 29">
            <a:extLst>
              <a:ext uri="{FF2B5EF4-FFF2-40B4-BE49-F238E27FC236}">
                <a16:creationId xmlns:a16="http://schemas.microsoft.com/office/drawing/2014/main" id="{361B487D-6D15-4AA9-8924-AB1A6A889834}"/>
              </a:ext>
            </a:extLst>
          </p:cNvPr>
          <p:cNvSpPr/>
          <p:nvPr/>
        </p:nvSpPr>
        <p:spPr>
          <a:xfrm>
            <a:off x="3585803" y="2091697"/>
            <a:ext cx="1340528" cy="905921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  <a:endParaRPr lang="ko-KR" altLang="en-US" sz="2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182BEE02-ED0E-4C3E-BABC-7355AEDC5952}"/>
              </a:ext>
            </a:extLst>
          </p:cNvPr>
          <p:cNvSpPr/>
          <p:nvPr/>
        </p:nvSpPr>
        <p:spPr>
          <a:xfrm>
            <a:off x="4608214" y="2091697"/>
            <a:ext cx="1340528" cy="905921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link</a:t>
            </a:r>
            <a:endParaRPr lang="ko-KR" altLang="en-US" sz="2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74BCF65-4AA7-47E7-80D1-2D45F6FF779E}"/>
              </a:ext>
            </a:extLst>
          </p:cNvPr>
          <p:cNvGrpSpPr/>
          <p:nvPr/>
        </p:nvGrpSpPr>
        <p:grpSpPr>
          <a:xfrm>
            <a:off x="1239565" y="3356057"/>
            <a:ext cx="7426870" cy="1787523"/>
            <a:chOff x="1239565" y="3192884"/>
            <a:chExt cx="7426870" cy="178752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98CE35-8C31-4FC5-BA01-AC0C465B6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565" y="3192884"/>
              <a:ext cx="7426870" cy="1787523"/>
            </a:xfrm>
            <a:prstGeom prst="rect">
              <a:avLst/>
            </a:prstGeom>
          </p:spPr>
        </p:pic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F29D1AA-5C7F-40D8-AF10-8C3B20BD8E15}"/>
                </a:ext>
              </a:extLst>
            </p:cNvPr>
            <p:cNvSpPr/>
            <p:nvPr/>
          </p:nvSpPr>
          <p:spPr>
            <a:xfrm>
              <a:off x="1239565" y="3569059"/>
              <a:ext cx="7291876" cy="102957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55057A1-ED14-4F0C-8189-03C1BF41EDC8}"/>
              </a:ext>
            </a:extLst>
          </p:cNvPr>
          <p:cNvGrpSpPr/>
          <p:nvPr/>
        </p:nvGrpSpPr>
        <p:grpSpPr>
          <a:xfrm>
            <a:off x="5474506" y="2544657"/>
            <a:ext cx="1016197" cy="128422"/>
            <a:chOff x="3615501" y="3348071"/>
            <a:chExt cx="918490" cy="86557"/>
          </a:xfrm>
        </p:grpSpPr>
        <p:sp>
          <p:nvSpPr>
            <p:cNvPr id="59" name="순서도: 연결자 58">
              <a:extLst>
                <a:ext uri="{FF2B5EF4-FFF2-40B4-BE49-F238E27FC236}">
                  <a16:creationId xmlns:a16="http://schemas.microsoft.com/office/drawing/2014/main" id="{E1B7E995-05FD-40E2-A3C6-62BC6F667431}"/>
                </a:ext>
              </a:extLst>
            </p:cNvPr>
            <p:cNvSpPr/>
            <p:nvPr/>
          </p:nvSpPr>
          <p:spPr>
            <a:xfrm>
              <a:off x="3615501" y="3348071"/>
              <a:ext cx="106532" cy="8655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278E495-93A1-4B99-8555-D02721B93143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>
              <a:off x="3722033" y="3391350"/>
              <a:ext cx="8119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5421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단순 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04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DDBE093-ECF6-4FA8-A135-7E2DFC50AC40}"/>
              </a:ext>
            </a:extLst>
          </p:cNvPr>
          <p:cNvGrpSpPr/>
          <p:nvPr/>
        </p:nvGrpSpPr>
        <p:grpSpPr>
          <a:xfrm>
            <a:off x="3518867" y="1710156"/>
            <a:ext cx="2864335" cy="730268"/>
            <a:chOff x="3520832" y="1644268"/>
            <a:chExt cx="2864335" cy="73026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D16DB62-1B76-4748-AC5B-A1F9FCA12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0832" y="1644268"/>
              <a:ext cx="2864335" cy="498145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788A858-224A-4F35-B8FC-56F809243E01}"/>
                </a:ext>
              </a:extLst>
            </p:cNvPr>
            <p:cNvGrpSpPr/>
            <p:nvPr/>
          </p:nvGrpSpPr>
          <p:grpSpPr>
            <a:xfrm>
              <a:off x="4124479" y="1974426"/>
              <a:ext cx="1657040" cy="400110"/>
              <a:chOff x="2765875" y="2706784"/>
              <a:chExt cx="1657040" cy="40011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EDC82451-9E60-4929-85A9-77585B2D15D3}"/>
                  </a:ext>
                </a:extLst>
              </p:cNvPr>
              <p:cNvGrpSpPr/>
              <p:nvPr/>
            </p:nvGrpSpPr>
            <p:grpSpPr>
              <a:xfrm>
                <a:off x="3504425" y="2881530"/>
                <a:ext cx="918490" cy="64135"/>
                <a:chOff x="3615501" y="3348071"/>
                <a:chExt cx="918490" cy="86557"/>
              </a:xfrm>
            </p:grpSpPr>
            <p:sp>
              <p:nvSpPr>
                <p:cNvPr id="33" name="순서도: 연결자 32">
                  <a:extLst>
                    <a:ext uri="{FF2B5EF4-FFF2-40B4-BE49-F238E27FC236}">
                      <a16:creationId xmlns:a16="http://schemas.microsoft.com/office/drawing/2014/main" id="{C821C49C-DED4-4757-B5F2-2356D281EDED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771606FD-908C-4B4E-BF75-ECA1E1C48C6A}"/>
                    </a:ext>
                  </a:extLst>
                </p:cNvPr>
                <p:cNvCxnSpPr>
                  <a:cxnSpLocks/>
                  <a:stCxn id="33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A96AB0-084E-4586-93A8-B45AB67AADD4}"/>
                  </a:ext>
                </a:extLst>
              </p:cNvPr>
              <p:cNvSpPr txBox="1"/>
              <p:nvPr/>
            </p:nvSpPr>
            <p:spPr>
              <a:xfrm>
                <a:off x="2765875" y="2706784"/>
                <a:ext cx="80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head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12EF1A6-FACF-46D2-BBFE-10DA9790474D}"/>
              </a:ext>
            </a:extLst>
          </p:cNvPr>
          <p:cNvGrpSpPr/>
          <p:nvPr/>
        </p:nvGrpSpPr>
        <p:grpSpPr>
          <a:xfrm>
            <a:off x="2108987" y="2878649"/>
            <a:ext cx="5717217" cy="1288615"/>
            <a:chOff x="2108987" y="2878649"/>
            <a:chExt cx="5717217" cy="128861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8111210-17BD-46D8-BE9F-8C123DAA9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8987" y="2878649"/>
              <a:ext cx="5717217" cy="382694"/>
            </a:xfrm>
            <a:prstGeom prst="rect">
              <a:avLst/>
            </a:prstGeom>
          </p:spPr>
        </p:pic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424AA9E-E132-4747-8091-DBF304112898}"/>
                </a:ext>
              </a:extLst>
            </p:cNvPr>
            <p:cNvGrpSpPr/>
            <p:nvPr/>
          </p:nvGrpSpPr>
          <p:grpSpPr>
            <a:xfrm>
              <a:off x="2618869" y="3261343"/>
              <a:ext cx="4071053" cy="905921"/>
              <a:chOff x="2618869" y="3261343"/>
              <a:chExt cx="4071053" cy="905921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D09BF89B-FFA9-4ADF-9FF2-32807BB36FAF}"/>
                  </a:ext>
                </a:extLst>
              </p:cNvPr>
              <p:cNvGrpSpPr/>
              <p:nvPr/>
            </p:nvGrpSpPr>
            <p:grpSpPr>
              <a:xfrm>
                <a:off x="4326982" y="3261343"/>
                <a:ext cx="2362940" cy="905921"/>
                <a:chOff x="4509080" y="2322688"/>
                <a:chExt cx="2362940" cy="905921"/>
              </a:xfrm>
            </p:grpSpPr>
            <p:sp>
              <p:nvSpPr>
                <p:cNvPr id="58" name="정육면체 57">
                  <a:extLst>
                    <a:ext uri="{FF2B5EF4-FFF2-40B4-BE49-F238E27FC236}">
                      <a16:creationId xmlns:a16="http://schemas.microsoft.com/office/drawing/2014/main" id="{E5022CB7-17EA-45AC-8A41-D4C30F107698}"/>
                    </a:ext>
                  </a:extLst>
                </p:cNvPr>
                <p:cNvSpPr/>
                <p:nvPr/>
              </p:nvSpPr>
              <p:spPr>
                <a:xfrm>
                  <a:off x="4509080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59" name="정육면체 58">
                  <a:extLst>
                    <a:ext uri="{FF2B5EF4-FFF2-40B4-BE49-F238E27FC236}">
                      <a16:creationId xmlns:a16="http://schemas.microsoft.com/office/drawing/2014/main" id="{1E134D92-370C-445F-83FA-7E4EAC43860C}"/>
                    </a:ext>
                  </a:extLst>
                </p:cNvPr>
                <p:cNvSpPr/>
                <p:nvPr/>
              </p:nvSpPr>
              <p:spPr>
                <a:xfrm>
                  <a:off x="557283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4A7081-297E-4868-935E-E20683B386E6}"/>
                  </a:ext>
                </a:extLst>
              </p:cNvPr>
              <p:cNvSpPr txBox="1"/>
              <p:nvPr/>
            </p:nvSpPr>
            <p:spPr>
              <a:xfrm>
                <a:off x="2618869" y="3569850"/>
                <a:ext cx="80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head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804CB76-B912-4DC1-ADC4-621943A1DC46}"/>
                  </a:ext>
                </a:extLst>
              </p:cNvPr>
              <p:cNvGrpSpPr/>
              <p:nvPr/>
            </p:nvGrpSpPr>
            <p:grpSpPr>
              <a:xfrm>
                <a:off x="3275396" y="3705694"/>
                <a:ext cx="1016197" cy="128422"/>
                <a:chOff x="3615501" y="3348071"/>
                <a:chExt cx="918490" cy="86557"/>
              </a:xfrm>
            </p:grpSpPr>
            <p:sp>
              <p:nvSpPr>
                <p:cNvPr id="63" name="순서도: 연결자 62">
                  <a:extLst>
                    <a:ext uri="{FF2B5EF4-FFF2-40B4-BE49-F238E27FC236}">
                      <a16:creationId xmlns:a16="http://schemas.microsoft.com/office/drawing/2014/main" id="{7CA1A376-E5EE-45F2-9967-4602ACD20039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2702350-DCA8-4FDF-9DFF-5FA10E044D1A}"/>
                    </a:ext>
                  </a:extLst>
                </p:cNvPr>
                <p:cNvCxnSpPr>
                  <a:cxnSpLocks/>
                  <a:stCxn id="63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9FB8705-5800-4E9A-BA20-A6B07BEDF58A}"/>
              </a:ext>
            </a:extLst>
          </p:cNvPr>
          <p:cNvGrpSpPr/>
          <p:nvPr/>
        </p:nvGrpSpPr>
        <p:grpSpPr>
          <a:xfrm>
            <a:off x="2618869" y="4580632"/>
            <a:ext cx="4071053" cy="1601134"/>
            <a:chOff x="2618869" y="4580632"/>
            <a:chExt cx="4071053" cy="1601134"/>
          </a:xfrm>
        </p:grpSpPr>
        <p:pic>
          <p:nvPicPr>
            <p:cNvPr id="32" name="그림 31" descr="오렌지, 보는, 검은색, 앉아있는이(가) 표시된 사진&#10;&#10;자동 생성된 설명">
              <a:extLst>
                <a:ext uri="{FF2B5EF4-FFF2-40B4-BE49-F238E27FC236}">
                  <a16:creationId xmlns:a16="http://schemas.microsoft.com/office/drawing/2014/main" id="{68CC60AC-D6C8-43B5-A9CA-989F5805C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8629" y="4580632"/>
              <a:ext cx="2397931" cy="739549"/>
            </a:xfrm>
            <a:prstGeom prst="rect">
              <a:avLst/>
            </a:prstGeom>
          </p:spPr>
        </p:pic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D9577FC8-CBF8-4F75-AE5E-95F9CDF305AB}"/>
                </a:ext>
              </a:extLst>
            </p:cNvPr>
            <p:cNvGrpSpPr/>
            <p:nvPr/>
          </p:nvGrpSpPr>
          <p:grpSpPr>
            <a:xfrm>
              <a:off x="2618869" y="5275845"/>
              <a:ext cx="4071053" cy="905921"/>
              <a:chOff x="2618869" y="3261343"/>
              <a:chExt cx="4071053" cy="905921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7437A5C6-3B71-4A9F-AAFA-2D9FE109A0DA}"/>
                  </a:ext>
                </a:extLst>
              </p:cNvPr>
              <p:cNvGrpSpPr/>
              <p:nvPr/>
            </p:nvGrpSpPr>
            <p:grpSpPr>
              <a:xfrm>
                <a:off x="4326982" y="3261343"/>
                <a:ext cx="2362940" cy="905921"/>
                <a:chOff x="4509080" y="2322688"/>
                <a:chExt cx="2362940" cy="905921"/>
              </a:xfrm>
            </p:grpSpPr>
            <p:sp>
              <p:nvSpPr>
                <p:cNvPr id="75" name="정육면체 74">
                  <a:extLst>
                    <a:ext uri="{FF2B5EF4-FFF2-40B4-BE49-F238E27FC236}">
                      <a16:creationId xmlns:a16="http://schemas.microsoft.com/office/drawing/2014/main" id="{31D7EF98-2AAD-46EC-9C2C-FFA7544EA652}"/>
                    </a:ext>
                  </a:extLst>
                </p:cNvPr>
                <p:cNvSpPr/>
                <p:nvPr/>
              </p:nvSpPr>
              <p:spPr>
                <a:xfrm>
                  <a:off x="4509080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10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76" name="정육면체 75">
                  <a:extLst>
                    <a:ext uri="{FF2B5EF4-FFF2-40B4-BE49-F238E27FC236}">
                      <a16:creationId xmlns:a16="http://schemas.microsoft.com/office/drawing/2014/main" id="{D832CE5D-0CAD-4B07-85B7-587A7ED79D25}"/>
                    </a:ext>
                  </a:extLst>
                </p:cNvPr>
                <p:cNvSpPr/>
                <p:nvPr/>
              </p:nvSpPr>
              <p:spPr>
                <a:xfrm>
                  <a:off x="557283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NULL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9401841-683D-4A2D-BA52-113DC4C18C6E}"/>
                  </a:ext>
                </a:extLst>
              </p:cNvPr>
              <p:cNvSpPr txBox="1"/>
              <p:nvPr/>
            </p:nvSpPr>
            <p:spPr>
              <a:xfrm>
                <a:off x="2618869" y="3569850"/>
                <a:ext cx="80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head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948BB3EE-F369-4C07-A7D3-8F8A35890CD3}"/>
                  </a:ext>
                </a:extLst>
              </p:cNvPr>
              <p:cNvGrpSpPr/>
              <p:nvPr/>
            </p:nvGrpSpPr>
            <p:grpSpPr>
              <a:xfrm>
                <a:off x="3275396" y="3705694"/>
                <a:ext cx="1016197" cy="128422"/>
                <a:chOff x="3615501" y="3348071"/>
                <a:chExt cx="918490" cy="86557"/>
              </a:xfrm>
            </p:grpSpPr>
            <p:sp>
              <p:nvSpPr>
                <p:cNvPr id="73" name="순서도: 연결자 72">
                  <a:extLst>
                    <a:ext uri="{FF2B5EF4-FFF2-40B4-BE49-F238E27FC236}">
                      <a16:creationId xmlns:a16="http://schemas.microsoft.com/office/drawing/2014/main" id="{1901270E-4092-436F-8668-C60404147E2B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74" name="직선 화살표 연결선 73">
                  <a:extLst>
                    <a:ext uri="{FF2B5EF4-FFF2-40B4-BE49-F238E27FC236}">
                      <a16:creationId xmlns:a16="http://schemas.microsoft.com/office/drawing/2014/main" id="{4ACF3662-B0ED-4B78-AFAC-5BD3ACDEDA0C}"/>
                    </a:ext>
                  </a:extLst>
                </p:cNvPr>
                <p:cNvCxnSpPr>
                  <a:cxnSpLocks/>
                  <a:stCxn id="73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85022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단순 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04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4" name="그림 3" descr="조류이(가) 표시된 사진&#10;&#10;자동 생성된 설명">
            <a:extLst>
              <a:ext uri="{FF2B5EF4-FFF2-40B4-BE49-F238E27FC236}">
                <a16:creationId xmlns:a16="http://schemas.microsoft.com/office/drawing/2014/main" id="{4FCCBF8D-4D4E-4DFC-9DAE-2BD907F0A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709" y="1882843"/>
            <a:ext cx="4726003" cy="1321678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80DB55B4-5E1F-4D79-B668-59FA0485FF6F}"/>
              </a:ext>
            </a:extLst>
          </p:cNvPr>
          <p:cNvGrpSpPr/>
          <p:nvPr/>
        </p:nvGrpSpPr>
        <p:grpSpPr>
          <a:xfrm>
            <a:off x="2496764" y="3365247"/>
            <a:ext cx="2362940" cy="905921"/>
            <a:chOff x="4509080" y="2322688"/>
            <a:chExt cx="2362940" cy="905921"/>
          </a:xfrm>
        </p:grpSpPr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5CC1F04B-AFDA-49D0-9EC2-A7DC2DBA5981}"/>
                </a:ext>
              </a:extLst>
            </p:cNvPr>
            <p:cNvSpPr/>
            <p:nvPr/>
          </p:nvSpPr>
          <p:spPr>
            <a:xfrm>
              <a:off x="4509080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10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8" name="정육면체 47">
              <a:extLst>
                <a:ext uri="{FF2B5EF4-FFF2-40B4-BE49-F238E27FC236}">
                  <a16:creationId xmlns:a16="http://schemas.microsoft.com/office/drawing/2014/main" id="{0D3756FC-716C-413E-883F-DB3239004B8F}"/>
                </a:ext>
              </a:extLst>
            </p:cNvPr>
            <p:cNvSpPr/>
            <p:nvPr/>
          </p:nvSpPr>
          <p:spPr>
            <a:xfrm>
              <a:off x="5572839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NULL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B9F0794-E95B-4374-9602-31D93399C9F8}"/>
              </a:ext>
            </a:extLst>
          </p:cNvPr>
          <p:cNvSpPr txBox="1"/>
          <p:nvPr/>
        </p:nvSpPr>
        <p:spPr>
          <a:xfrm>
            <a:off x="788651" y="3673754"/>
            <a:ext cx="80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head</a:t>
            </a:r>
            <a:endParaRPr lang="ko-KR" altLang="en-US" sz="2000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39C7FFE-7E38-4D9A-BE07-E24DC93C7293}"/>
              </a:ext>
            </a:extLst>
          </p:cNvPr>
          <p:cNvGrpSpPr/>
          <p:nvPr/>
        </p:nvGrpSpPr>
        <p:grpSpPr>
          <a:xfrm>
            <a:off x="6335894" y="3365247"/>
            <a:ext cx="2362940" cy="905921"/>
            <a:chOff x="4509080" y="2322688"/>
            <a:chExt cx="2362940" cy="905921"/>
          </a:xfrm>
        </p:grpSpPr>
        <p:sp>
          <p:nvSpPr>
            <p:cNvPr id="65" name="정육면체 64">
              <a:extLst>
                <a:ext uri="{FF2B5EF4-FFF2-40B4-BE49-F238E27FC236}">
                  <a16:creationId xmlns:a16="http://schemas.microsoft.com/office/drawing/2014/main" id="{40C968E2-50EF-49B1-83F6-B59E380D67C2}"/>
                </a:ext>
              </a:extLst>
            </p:cNvPr>
            <p:cNvSpPr/>
            <p:nvPr/>
          </p:nvSpPr>
          <p:spPr>
            <a:xfrm>
              <a:off x="4509080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6" name="정육면체 65">
              <a:extLst>
                <a:ext uri="{FF2B5EF4-FFF2-40B4-BE49-F238E27FC236}">
                  <a16:creationId xmlns:a16="http://schemas.microsoft.com/office/drawing/2014/main" id="{F668C816-F54E-4E32-8256-18E593E49D2D}"/>
                </a:ext>
              </a:extLst>
            </p:cNvPr>
            <p:cNvSpPr/>
            <p:nvPr/>
          </p:nvSpPr>
          <p:spPr>
            <a:xfrm>
              <a:off x="5572839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NULL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AFE5D89-AE29-4067-812D-0D6CDAFC0814}"/>
              </a:ext>
            </a:extLst>
          </p:cNvPr>
          <p:cNvSpPr txBox="1"/>
          <p:nvPr/>
        </p:nvSpPr>
        <p:spPr>
          <a:xfrm>
            <a:off x="5006123" y="3673754"/>
            <a:ext cx="360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</a:t>
            </a:r>
            <a:endParaRPr lang="ko-KR" altLang="en-US" sz="2000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ADE1C17-31B5-4F3B-8F09-964F100EB148}"/>
              </a:ext>
            </a:extLst>
          </p:cNvPr>
          <p:cNvGrpSpPr/>
          <p:nvPr/>
        </p:nvGrpSpPr>
        <p:grpSpPr>
          <a:xfrm>
            <a:off x="1463744" y="3818207"/>
            <a:ext cx="1016197" cy="128422"/>
            <a:chOff x="3615501" y="3348071"/>
            <a:chExt cx="918490" cy="86557"/>
          </a:xfrm>
        </p:grpSpPr>
        <p:sp>
          <p:nvSpPr>
            <p:cNvPr id="86" name="순서도: 연결자 85">
              <a:extLst>
                <a:ext uri="{FF2B5EF4-FFF2-40B4-BE49-F238E27FC236}">
                  <a16:creationId xmlns:a16="http://schemas.microsoft.com/office/drawing/2014/main" id="{1B63B2B9-8390-48AC-A445-33D55E050336}"/>
                </a:ext>
              </a:extLst>
            </p:cNvPr>
            <p:cNvSpPr/>
            <p:nvPr/>
          </p:nvSpPr>
          <p:spPr>
            <a:xfrm>
              <a:off x="3615501" y="3348071"/>
              <a:ext cx="106532" cy="8655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46310172-F24F-471A-B5C0-BAA333B02C45}"/>
                </a:ext>
              </a:extLst>
            </p:cNvPr>
            <p:cNvCxnSpPr>
              <a:cxnSpLocks/>
              <a:stCxn id="86" idx="6"/>
            </p:cNvCxnSpPr>
            <p:nvPr/>
          </p:nvCxnSpPr>
          <p:spPr>
            <a:xfrm>
              <a:off x="3722033" y="3391350"/>
              <a:ext cx="8119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E32E652-E8D0-4613-9F19-6C3661D5EC09}"/>
              </a:ext>
            </a:extLst>
          </p:cNvPr>
          <p:cNvGrpSpPr/>
          <p:nvPr/>
        </p:nvGrpSpPr>
        <p:grpSpPr>
          <a:xfrm>
            <a:off x="5309652" y="3809598"/>
            <a:ext cx="1016197" cy="128422"/>
            <a:chOff x="3615501" y="3348071"/>
            <a:chExt cx="918490" cy="86557"/>
          </a:xfrm>
        </p:grpSpPr>
        <p:sp>
          <p:nvSpPr>
            <p:cNvPr id="89" name="순서도: 연결자 88">
              <a:extLst>
                <a:ext uri="{FF2B5EF4-FFF2-40B4-BE49-F238E27FC236}">
                  <a16:creationId xmlns:a16="http://schemas.microsoft.com/office/drawing/2014/main" id="{3624DA01-B127-47FC-BA9E-80783EF25A9A}"/>
                </a:ext>
              </a:extLst>
            </p:cNvPr>
            <p:cNvSpPr/>
            <p:nvPr/>
          </p:nvSpPr>
          <p:spPr>
            <a:xfrm>
              <a:off x="3615501" y="3348071"/>
              <a:ext cx="106532" cy="8655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1B76FEF8-6325-4E5F-9061-4B9B2EF9EAD4}"/>
                </a:ext>
              </a:extLst>
            </p:cNvPr>
            <p:cNvCxnSpPr>
              <a:cxnSpLocks/>
              <a:stCxn id="89" idx="6"/>
            </p:cNvCxnSpPr>
            <p:nvPr/>
          </p:nvCxnSpPr>
          <p:spPr>
            <a:xfrm>
              <a:off x="3722033" y="3391350"/>
              <a:ext cx="8119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57C4394-3126-4847-986D-44B13ADE0FD0}"/>
              </a:ext>
            </a:extLst>
          </p:cNvPr>
          <p:cNvGrpSpPr/>
          <p:nvPr/>
        </p:nvGrpSpPr>
        <p:grpSpPr>
          <a:xfrm>
            <a:off x="1590651" y="4596786"/>
            <a:ext cx="6724306" cy="1402402"/>
            <a:chOff x="1590651" y="4596786"/>
            <a:chExt cx="6724306" cy="140240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C62AC91-1654-4A6B-BF52-0608B8345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7349" y="4596786"/>
              <a:ext cx="2064607" cy="445768"/>
            </a:xfrm>
            <a:prstGeom prst="rect">
              <a:avLst/>
            </a:prstGeom>
          </p:spPr>
        </p:pic>
        <p:sp>
          <p:nvSpPr>
            <p:cNvPr id="74" name="정육면체 73">
              <a:extLst>
                <a:ext uri="{FF2B5EF4-FFF2-40B4-BE49-F238E27FC236}">
                  <a16:creationId xmlns:a16="http://schemas.microsoft.com/office/drawing/2014/main" id="{D4C75017-744B-4B6A-9305-065CE411028B}"/>
                </a:ext>
              </a:extLst>
            </p:cNvPr>
            <p:cNvSpPr/>
            <p:nvPr/>
          </p:nvSpPr>
          <p:spPr>
            <a:xfrm>
              <a:off x="3298764" y="5093267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10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5" name="정육면체 74">
              <a:extLst>
                <a:ext uri="{FF2B5EF4-FFF2-40B4-BE49-F238E27FC236}">
                  <a16:creationId xmlns:a16="http://schemas.microsoft.com/office/drawing/2014/main" id="{5023BBF2-2576-4330-AB4B-18753273572B}"/>
                </a:ext>
              </a:extLst>
            </p:cNvPr>
            <p:cNvSpPr/>
            <p:nvPr/>
          </p:nvSpPr>
          <p:spPr>
            <a:xfrm>
              <a:off x="4362523" y="5093267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012D60D-6B1F-4375-A628-71A753475FCF}"/>
                </a:ext>
              </a:extLst>
            </p:cNvPr>
            <p:cNvSpPr txBox="1"/>
            <p:nvPr/>
          </p:nvSpPr>
          <p:spPr>
            <a:xfrm>
              <a:off x="1590651" y="5465292"/>
              <a:ext cx="80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head</a:t>
              </a:r>
              <a:endParaRPr lang="ko-KR" altLang="en-US" sz="20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995D7763-8037-447C-BEA2-21C1B77DD61D}"/>
                </a:ext>
              </a:extLst>
            </p:cNvPr>
            <p:cNvGrpSpPr/>
            <p:nvPr/>
          </p:nvGrpSpPr>
          <p:grpSpPr>
            <a:xfrm>
              <a:off x="5952017" y="5089300"/>
              <a:ext cx="2362940" cy="905921"/>
              <a:chOff x="4509080" y="2322688"/>
              <a:chExt cx="2362940" cy="905921"/>
            </a:xfrm>
          </p:grpSpPr>
          <p:sp>
            <p:nvSpPr>
              <p:cNvPr id="83" name="정육면체 82">
                <a:extLst>
                  <a:ext uri="{FF2B5EF4-FFF2-40B4-BE49-F238E27FC236}">
                    <a16:creationId xmlns:a16="http://schemas.microsoft.com/office/drawing/2014/main" id="{F8CFAB0B-EE44-41D0-A395-A195E4AF34A3}"/>
                  </a:ext>
                </a:extLst>
              </p:cNvPr>
              <p:cNvSpPr/>
              <p:nvPr/>
            </p:nvSpPr>
            <p:spPr>
              <a:xfrm>
                <a:off x="4509080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84" name="정육면체 83">
                <a:extLst>
                  <a:ext uri="{FF2B5EF4-FFF2-40B4-BE49-F238E27FC236}">
                    <a16:creationId xmlns:a16="http://schemas.microsoft.com/office/drawing/2014/main" id="{F2B71785-6E85-4356-9F63-10AFE6AB11E4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NULL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ED657814-D6D8-4DF5-89F8-74F9B650BE2D}"/>
                </a:ext>
              </a:extLst>
            </p:cNvPr>
            <p:cNvGrpSpPr/>
            <p:nvPr/>
          </p:nvGrpSpPr>
          <p:grpSpPr>
            <a:xfrm>
              <a:off x="4888258" y="5601136"/>
              <a:ext cx="1016197" cy="128422"/>
              <a:chOff x="3615501" y="3348071"/>
              <a:chExt cx="918490" cy="86557"/>
            </a:xfrm>
          </p:grpSpPr>
          <p:sp>
            <p:nvSpPr>
              <p:cNvPr id="81" name="순서도: 연결자 80">
                <a:extLst>
                  <a:ext uri="{FF2B5EF4-FFF2-40B4-BE49-F238E27FC236}">
                    <a16:creationId xmlns:a16="http://schemas.microsoft.com/office/drawing/2014/main" id="{170205F0-B531-46D8-AD7F-DBF976E8D11C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1523546E-B27E-423E-B2E8-1AD49063B8C5}"/>
                  </a:ext>
                </a:extLst>
              </p:cNvPr>
              <p:cNvCxnSpPr>
                <a:cxnSpLocks/>
                <a:stCxn id="81" idx="6"/>
              </p:cNvCxnSpPr>
              <p:nvPr/>
            </p:nvCxnSpPr>
            <p:spPr>
              <a:xfrm>
                <a:off x="3722033" y="3391350"/>
                <a:ext cx="81195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44BC66FC-F1D1-4772-8F07-61A92526F4C4}"/>
                </a:ext>
              </a:extLst>
            </p:cNvPr>
            <p:cNvGrpSpPr/>
            <p:nvPr/>
          </p:nvGrpSpPr>
          <p:grpSpPr>
            <a:xfrm>
              <a:off x="2265774" y="5601136"/>
              <a:ext cx="1016197" cy="128422"/>
              <a:chOff x="3615501" y="3348071"/>
              <a:chExt cx="918490" cy="86557"/>
            </a:xfrm>
          </p:grpSpPr>
          <p:sp>
            <p:nvSpPr>
              <p:cNvPr id="92" name="순서도: 연결자 91">
                <a:extLst>
                  <a:ext uri="{FF2B5EF4-FFF2-40B4-BE49-F238E27FC236}">
                    <a16:creationId xmlns:a16="http://schemas.microsoft.com/office/drawing/2014/main" id="{DC4F392C-5710-4A61-9B08-392EB3087F87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595388B2-9ED2-47C1-8F30-62D498A7014F}"/>
                  </a:ext>
                </a:extLst>
              </p:cNvPr>
              <p:cNvCxnSpPr>
                <a:cxnSpLocks/>
                <a:stCxn id="92" idx="6"/>
              </p:cNvCxnSpPr>
              <p:nvPr/>
            </p:nvCxnSpPr>
            <p:spPr>
              <a:xfrm>
                <a:off x="3722033" y="3391350"/>
                <a:ext cx="81195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924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964204" y="3247029"/>
            <a:ext cx="6340475" cy="551761"/>
          </a:xfrm>
        </p:spPr>
        <p:txBody>
          <a:bodyPr/>
          <a:lstStyle/>
          <a:p>
            <a:r>
              <a:rPr lang="ko-KR" altLang="en-US" sz="3600" dirty="0">
                <a:latin typeface="HY강M" panose="02030600000101010101" pitchFamily="18" charset="-127"/>
                <a:ea typeface="HY강M" panose="02030600000101010101" pitchFamily="18" charset="-127"/>
              </a:rPr>
              <a:t>단순 연결 </a:t>
            </a:r>
            <a:r>
              <a:rPr lang="ko-KR" altLang="en-US" sz="3600" dirty="0">
                <a:solidFill>
                  <a:srgbClr val="0070C0"/>
                </a:solidFill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</a:rPr>
              <a:t>의</a:t>
            </a:r>
            <a:r>
              <a:rPr lang="ko-KR" altLang="en-US" sz="3600" dirty="0">
                <a:solidFill>
                  <a:srgbClr val="0070C0"/>
                </a:solidFill>
              </a:rPr>
              <a:t> </a:t>
            </a:r>
            <a:r>
              <a:rPr lang="ko-KR" altLang="en-US" sz="3600" dirty="0">
                <a:solidFill>
                  <a:schemeClr val="tx1"/>
                </a:solidFill>
              </a:rPr>
              <a:t>연산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1891212" y="2867194"/>
            <a:ext cx="4895362" cy="283141"/>
          </a:xfrm>
        </p:spPr>
        <p:txBody>
          <a:bodyPr/>
          <a:lstStyle/>
          <a:p>
            <a:r>
              <a:rPr lang="ko-KR" altLang="en-US" sz="3200" dirty="0"/>
              <a:t>자료구조 세미나 </a:t>
            </a:r>
            <a:endParaRPr lang="en-US" altLang="ko-KR" sz="3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3D8EF1-5149-43EA-99E8-6709A7A73D1F}"/>
              </a:ext>
            </a:extLst>
          </p:cNvPr>
          <p:cNvSpPr/>
          <p:nvPr/>
        </p:nvSpPr>
        <p:spPr>
          <a:xfrm>
            <a:off x="314632" y="304800"/>
            <a:ext cx="1809136" cy="1573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77D1C1-CBC5-4AB0-BAC8-2D4373440A3D}"/>
              </a:ext>
            </a:extLst>
          </p:cNvPr>
          <p:cNvSpPr/>
          <p:nvPr/>
        </p:nvSpPr>
        <p:spPr>
          <a:xfrm>
            <a:off x="1884869" y="3984032"/>
            <a:ext cx="613626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67DCCF-356B-40EF-A968-8303E58C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588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15462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단순 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연산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05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95D7763-8037-447C-BEA2-21C1B77DD61D}"/>
              </a:ext>
            </a:extLst>
          </p:cNvPr>
          <p:cNvGrpSpPr/>
          <p:nvPr/>
        </p:nvGrpSpPr>
        <p:grpSpPr>
          <a:xfrm>
            <a:off x="6118465" y="2680453"/>
            <a:ext cx="2362940" cy="905921"/>
            <a:chOff x="4509080" y="2322688"/>
            <a:chExt cx="2362940" cy="905921"/>
          </a:xfrm>
        </p:grpSpPr>
        <p:sp>
          <p:nvSpPr>
            <p:cNvPr id="83" name="정육면체 82">
              <a:extLst>
                <a:ext uri="{FF2B5EF4-FFF2-40B4-BE49-F238E27FC236}">
                  <a16:creationId xmlns:a16="http://schemas.microsoft.com/office/drawing/2014/main" id="{F8CFAB0B-EE44-41D0-A395-A195E4AF34A3}"/>
                </a:ext>
              </a:extLst>
            </p:cNvPr>
            <p:cNvSpPr/>
            <p:nvPr/>
          </p:nvSpPr>
          <p:spPr>
            <a:xfrm>
              <a:off x="4509080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4" name="정육면체 83">
              <a:extLst>
                <a:ext uri="{FF2B5EF4-FFF2-40B4-BE49-F238E27FC236}">
                  <a16:creationId xmlns:a16="http://schemas.microsoft.com/office/drawing/2014/main" id="{F2B71785-6E85-4356-9F63-10AFE6AB11E4}"/>
                </a:ext>
              </a:extLst>
            </p:cNvPr>
            <p:cNvSpPr/>
            <p:nvPr/>
          </p:nvSpPr>
          <p:spPr>
            <a:xfrm>
              <a:off x="5572839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NULL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D3674BD-D6F4-4BFD-9192-6760E9136C41}"/>
              </a:ext>
            </a:extLst>
          </p:cNvPr>
          <p:cNvGrpSpPr/>
          <p:nvPr/>
        </p:nvGrpSpPr>
        <p:grpSpPr>
          <a:xfrm>
            <a:off x="1746083" y="2684420"/>
            <a:ext cx="4324820" cy="905921"/>
            <a:chOff x="1746083" y="2533499"/>
            <a:chExt cx="4324820" cy="905921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5D2B690F-20A2-45B0-9209-31010D1429DE}"/>
                </a:ext>
              </a:extLst>
            </p:cNvPr>
            <p:cNvGrpSpPr/>
            <p:nvPr/>
          </p:nvGrpSpPr>
          <p:grpSpPr>
            <a:xfrm>
              <a:off x="3465212" y="2533499"/>
              <a:ext cx="2362940" cy="905921"/>
              <a:chOff x="4509080" y="2322688"/>
              <a:chExt cx="2362940" cy="905921"/>
            </a:xfrm>
          </p:grpSpPr>
          <p:sp>
            <p:nvSpPr>
              <p:cNvPr id="74" name="정육면체 73">
                <a:extLst>
                  <a:ext uri="{FF2B5EF4-FFF2-40B4-BE49-F238E27FC236}">
                    <a16:creationId xmlns:a16="http://schemas.microsoft.com/office/drawing/2014/main" id="{D4C75017-744B-4B6A-9305-065CE411028B}"/>
                  </a:ext>
                </a:extLst>
              </p:cNvPr>
              <p:cNvSpPr/>
              <p:nvPr/>
            </p:nvSpPr>
            <p:spPr>
              <a:xfrm>
                <a:off x="4509080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75" name="정육면체 74">
                <a:extLst>
                  <a:ext uri="{FF2B5EF4-FFF2-40B4-BE49-F238E27FC236}">
                    <a16:creationId xmlns:a16="http://schemas.microsoft.com/office/drawing/2014/main" id="{5023BBF2-2576-4330-AB4B-18753273572B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ED657814-D6D8-4DF5-89F8-74F9B650BE2D}"/>
                </a:ext>
              </a:extLst>
            </p:cNvPr>
            <p:cNvGrpSpPr/>
            <p:nvPr/>
          </p:nvGrpSpPr>
          <p:grpSpPr>
            <a:xfrm>
              <a:off x="5054706" y="3041368"/>
              <a:ext cx="1016197" cy="128422"/>
              <a:chOff x="3615501" y="3348071"/>
              <a:chExt cx="918490" cy="86557"/>
            </a:xfrm>
          </p:grpSpPr>
          <p:sp>
            <p:nvSpPr>
              <p:cNvPr id="81" name="순서도: 연결자 80">
                <a:extLst>
                  <a:ext uri="{FF2B5EF4-FFF2-40B4-BE49-F238E27FC236}">
                    <a16:creationId xmlns:a16="http://schemas.microsoft.com/office/drawing/2014/main" id="{170205F0-B531-46D8-AD7F-DBF976E8D11C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1523546E-B27E-423E-B2E8-1AD49063B8C5}"/>
                  </a:ext>
                </a:extLst>
              </p:cNvPr>
              <p:cNvCxnSpPr>
                <a:cxnSpLocks/>
                <a:stCxn id="81" idx="6"/>
              </p:cNvCxnSpPr>
              <p:nvPr/>
            </p:nvCxnSpPr>
            <p:spPr>
              <a:xfrm>
                <a:off x="3722033" y="3391350"/>
                <a:ext cx="81195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203DC86-5A80-4513-968D-F0C6FE69D6A2}"/>
                </a:ext>
              </a:extLst>
            </p:cNvPr>
            <p:cNvGrpSpPr/>
            <p:nvPr/>
          </p:nvGrpSpPr>
          <p:grpSpPr>
            <a:xfrm>
              <a:off x="1746083" y="2905524"/>
              <a:ext cx="1698389" cy="400110"/>
              <a:chOff x="1746083" y="2905524"/>
              <a:chExt cx="1698389" cy="400110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012D60D-6B1F-4375-A628-71A753475FCF}"/>
                  </a:ext>
                </a:extLst>
              </p:cNvPr>
              <p:cNvSpPr txBox="1"/>
              <p:nvPr/>
            </p:nvSpPr>
            <p:spPr>
              <a:xfrm>
                <a:off x="1746083" y="2905524"/>
                <a:ext cx="80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head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42F7075B-E630-406F-914C-BD34524CF744}"/>
                  </a:ext>
                </a:extLst>
              </p:cNvPr>
              <p:cNvGrpSpPr/>
              <p:nvPr/>
            </p:nvGrpSpPr>
            <p:grpSpPr>
              <a:xfrm>
                <a:off x="2428275" y="3041368"/>
                <a:ext cx="1016197" cy="128422"/>
                <a:chOff x="3615501" y="3348071"/>
                <a:chExt cx="918490" cy="86557"/>
              </a:xfrm>
            </p:grpSpPr>
            <p:sp>
              <p:nvSpPr>
                <p:cNvPr id="52" name="순서도: 연결자 51">
                  <a:extLst>
                    <a:ext uri="{FF2B5EF4-FFF2-40B4-BE49-F238E27FC236}">
                      <a16:creationId xmlns:a16="http://schemas.microsoft.com/office/drawing/2014/main" id="{986CC4D7-2883-4EC9-AB22-2AB82A0B52F4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31791D31-1AFF-44BA-A45F-3DA0F820E086}"/>
                    </a:ext>
                  </a:extLst>
                </p:cNvPr>
                <p:cNvCxnSpPr>
                  <a:cxnSpLocks/>
                  <a:stCxn id="52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968C79D-8A31-4597-AD92-476C09D1469B}"/>
              </a:ext>
            </a:extLst>
          </p:cNvPr>
          <p:cNvGrpSpPr/>
          <p:nvPr/>
        </p:nvGrpSpPr>
        <p:grpSpPr>
          <a:xfrm>
            <a:off x="1129357" y="4601804"/>
            <a:ext cx="4043214" cy="905921"/>
            <a:chOff x="2027689" y="2533499"/>
            <a:chExt cx="4043214" cy="905921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2E9DDA4F-6363-4D93-A7E0-834009245AC3}"/>
                </a:ext>
              </a:extLst>
            </p:cNvPr>
            <p:cNvGrpSpPr/>
            <p:nvPr/>
          </p:nvGrpSpPr>
          <p:grpSpPr>
            <a:xfrm>
              <a:off x="3465212" y="2533499"/>
              <a:ext cx="2362940" cy="905921"/>
              <a:chOff x="4509080" y="2322688"/>
              <a:chExt cx="2362940" cy="905921"/>
            </a:xfrm>
          </p:grpSpPr>
          <p:sp>
            <p:nvSpPr>
              <p:cNvPr id="88" name="정육면체 87">
                <a:extLst>
                  <a:ext uri="{FF2B5EF4-FFF2-40B4-BE49-F238E27FC236}">
                    <a16:creationId xmlns:a16="http://schemas.microsoft.com/office/drawing/2014/main" id="{775371DD-175F-412B-B320-CFF304DAF4CB}"/>
                  </a:ext>
                </a:extLst>
              </p:cNvPr>
              <p:cNvSpPr/>
              <p:nvPr/>
            </p:nvSpPr>
            <p:spPr>
              <a:xfrm>
                <a:off x="4509080" y="2322688"/>
                <a:ext cx="1299181" cy="905921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5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89" name="정육면체 88">
                <a:extLst>
                  <a:ext uri="{FF2B5EF4-FFF2-40B4-BE49-F238E27FC236}">
                    <a16:creationId xmlns:a16="http://schemas.microsoft.com/office/drawing/2014/main" id="{DE53089C-15DA-4604-AFC4-26941D65318B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2952364A-AAEB-4CC6-8609-84DDCE2C6710}"/>
                </a:ext>
              </a:extLst>
            </p:cNvPr>
            <p:cNvGrpSpPr/>
            <p:nvPr/>
          </p:nvGrpSpPr>
          <p:grpSpPr>
            <a:xfrm>
              <a:off x="5054706" y="3041368"/>
              <a:ext cx="1016197" cy="128422"/>
              <a:chOff x="3615501" y="3348071"/>
              <a:chExt cx="918490" cy="86557"/>
            </a:xfrm>
          </p:grpSpPr>
          <p:sp>
            <p:nvSpPr>
              <p:cNvPr id="86" name="순서도: 연결자 85">
                <a:extLst>
                  <a:ext uri="{FF2B5EF4-FFF2-40B4-BE49-F238E27FC236}">
                    <a16:creationId xmlns:a16="http://schemas.microsoft.com/office/drawing/2014/main" id="{822227DE-540D-4BBD-A022-FC04FD791D06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14DC2EC8-0113-49D0-BDBE-90EC7DA13C4A}"/>
                  </a:ext>
                </a:extLst>
              </p:cNvPr>
              <p:cNvCxnSpPr>
                <a:cxnSpLocks/>
                <a:stCxn id="86" idx="6"/>
              </p:cNvCxnSpPr>
              <p:nvPr/>
            </p:nvCxnSpPr>
            <p:spPr>
              <a:xfrm>
                <a:off x="3722033" y="3391350"/>
                <a:ext cx="81195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18F20C90-2AE2-462F-B495-4E1C2F36F68E}"/>
                </a:ext>
              </a:extLst>
            </p:cNvPr>
            <p:cNvGrpSpPr/>
            <p:nvPr/>
          </p:nvGrpSpPr>
          <p:grpSpPr>
            <a:xfrm>
              <a:off x="2027689" y="2905524"/>
              <a:ext cx="1416783" cy="400110"/>
              <a:chOff x="2027689" y="2905524"/>
              <a:chExt cx="1416783" cy="400110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7B564A4-CA74-453A-A8DB-0319514927F9}"/>
                  </a:ext>
                </a:extLst>
              </p:cNvPr>
              <p:cNvSpPr txBox="1"/>
              <p:nvPr/>
            </p:nvSpPr>
            <p:spPr>
              <a:xfrm>
                <a:off x="2027689" y="2905524"/>
                <a:ext cx="3510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6EE6A16A-0CEA-4EF1-97CA-E7D834160878}"/>
                  </a:ext>
                </a:extLst>
              </p:cNvPr>
              <p:cNvGrpSpPr/>
              <p:nvPr/>
            </p:nvGrpSpPr>
            <p:grpSpPr>
              <a:xfrm>
                <a:off x="2428275" y="3041368"/>
                <a:ext cx="1016197" cy="128422"/>
                <a:chOff x="3615501" y="3348071"/>
                <a:chExt cx="918490" cy="86557"/>
              </a:xfrm>
            </p:grpSpPr>
            <p:sp>
              <p:nvSpPr>
                <p:cNvPr id="80" name="순서도: 연결자 79">
                  <a:extLst>
                    <a:ext uri="{FF2B5EF4-FFF2-40B4-BE49-F238E27FC236}">
                      <a16:creationId xmlns:a16="http://schemas.microsoft.com/office/drawing/2014/main" id="{D7A4F336-3EB6-484E-BC9A-74902EDDD109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85" name="직선 화살표 연결선 84">
                  <a:extLst>
                    <a:ext uri="{FF2B5EF4-FFF2-40B4-BE49-F238E27FC236}">
                      <a16:creationId xmlns:a16="http://schemas.microsoft.com/office/drawing/2014/main" id="{0248C6C6-E870-40EB-9367-7206ADB4FCD2}"/>
                    </a:ext>
                  </a:extLst>
                </p:cNvPr>
                <p:cNvCxnSpPr>
                  <a:cxnSpLocks/>
                  <a:stCxn id="80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816466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15462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단순 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연산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05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95D7763-8037-447C-BEA2-21C1B77DD61D}"/>
              </a:ext>
            </a:extLst>
          </p:cNvPr>
          <p:cNvGrpSpPr/>
          <p:nvPr/>
        </p:nvGrpSpPr>
        <p:grpSpPr>
          <a:xfrm>
            <a:off x="6118465" y="2680453"/>
            <a:ext cx="2362940" cy="905921"/>
            <a:chOff x="4509080" y="2322688"/>
            <a:chExt cx="2362940" cy="905921"/>
          </a:xfrm>
        </p:grpSpPr>
        <p:sp>
          <p:nvSpPr>
            <p:cNvPr id="83" name="정육면체 82">
              <a:extLst>
                <a:ext uri="{FF2B5EF4-FFF2-40B4-BE49-F238E27FC236}">
                  <a16:creationId xmlns:a16="http://schemas.microsoft.com/office/drawing/2014/main" id="{F8CFAB0B-EE44-41D0-A395-A195E4AF34A3}"/>
                </a:ext>
              </a:extLst>
            </p:cNvPr>
            <p:cNvSpPr/>
            <p:nvPr/>
          </p:nvSpPr>
          <p:spPr>
            <a:xfrm>
              <a:off x="4509080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4" name="정육면체 83">
              <a:extLst>
                <a:ext uri="{FF2B5EF4-FFF2-40B4-BE49-F238E27FC236}">
                  <a16:creationId xmlns:a16="http://schemas.microsoft.com/office/drawing/2014/main" id="{F2B71785-6E85-4356-9F63-10AFE6AB11E4}"/>
                </a:ext>
              </a:extLst>
            </p:cNvPr>
            <p:cNvSpPr/>
            <p:nvPr/>
          </p:nvSpPr>
          <p:spPr>
            <a:xfrm>
              <a:off x="5572839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NULL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D3674BD-D6F4-4BFD-9192-6760E9136C41}"/>
              </a:ext>
            </a:extLst>
          </p:cNvPr>
          <p:cNvGrpSpPr/>
          <p:nvPr/>
        </p:nvGrpSpPr>
        <p:grpSpPr>
          <a:xfrm>
            <a:off x="1746083" y="2684420"/>
            <a:ext cx="4324820" cy="905921"/>
            <a:chOff x="1746083" y="2533499"/>
            <a:chExt cx="4324820" cy="905921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5D2B690F-20A2-45B0-9209-31010D1429DE}"/>
                </a:ext>
              </a:extLst>
            </p:cNvPr>
            <p:cNvGrpSpPr/>
            <p:nvPr/>
          </p:nvGrpSpPr>
          <p:grpSpPr>
            <a:xfrm>
              <a:off x="3465212" y="2533499"/>
              <a:ext cx="2362940" cy="905921"/>
              <a:chOff x="4509080" y="2322688"/>
              <a:chExt cx="2362940" cy="905921"/>
            </a:xfrm>
          </p:grpSpPr>
          <p:sp>
            <p:nvSpPr>
              <p:cNvPr id="74" name="정육면체 73">
                <a:extLst>
                  <a:ext uri="{FF2B5EF4-FFF2-40B4-BE49-F238E27FC236}">
                    <a16:creationId xmlns:a16="http://schemas.microsoft.com/office/drawing/2014/main" id="{D4C75017-744B-4B6A-9305-065CE411028B}"/>
                  </a:ext>
                </a:extLst>
              </p:cNvPr>
              <p:cNvSpPr/>
              <p:nvPr/>
            </p:nvSpPr>
            <p:spPr>
              <a:xfrm>
                <a:off x="4509080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75" name="정육면체 74">
                <a:extLst>
                  <a:ext uri="{FF2B5EF4-FFF2-40B4-BE49-F238E27FC236}">
                    <a16:creationId xmlns:a16="http://schemas.microsoft.com/office/drawing/2014/main" id="{5023BBF2-2576-4330-AB4B-18753273572B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ED657814-D6D8-4DF5-89F8-74F9B650BE2D}"/>
                </a:ext>
              </a:extLst>
            </p:cNvPr>
            <p:cNvGrpSpPr/>
            <p:nvPr/>
          </p:nvGrpSpPr>
          <p:grpSpPr>
            <a:xfrm>
              <a:off x="5054706" y="3041368"/>
              <a:ext cx="1016197" cy="128422"/>
              <a:chOff x="3615501" y="3348071"/>
              <a:chExt cx="918490" cy="86557"/>
            </a:xfrm>
          </p:grpSpPr>
          <p:sp>
            <p:nvSpPr>
              <p:cNvPr id="81" name="순서도: 연결자 80">
                <a:extLst>
                  <a:ext uri="{FF2B5EF4-FFF2-40B4-BE49-F238E27FC236}">
                    <a16:creationId xmlns:a16="http://schemas.microsoft.com/office/drawing/2014/main" id="{170205F0-B531-46D8-AD7F-DBF976E8D11C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1523546E-B27E-423E-B2E8-1AD49063B8C5}"/>
                  </a:ext>
                </a:extLst>
              </p:cNvPr>
              <p:cNvCxnSpPr>
                <a:cxnSpLocks/>
                <a:stCxn id="81" idx="6"/>
              </p:cNvCxnSpPr>
              <p:nvPr/>
            </p:nvCxnSpPr>
            <p:spPr>
              <a:xfrm>
                <a:off x="3722033" y="3391350"/>
                <a:ext cx="81195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203DC86-5A80-4513-968D-F0C6FE69D6A2}"/>
                </a:ext>
              </a:extLst>
            </p:cNvPr>
            <p:cNvGrpSpPr/>
            <p:nvPr/>
          </p:nvGrpSpPr>
          <p:grpSpPr>
            <a:xfrm>
              <a:off x="1746083" y="2905524"/>
              <a:ext cx="1698389" cy="400110"/>
              <a:chOff x="1746083" y="2905524"/>
              <a:chExt cx="1698389" cy="400110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012D60D-6B1F-4375-A628-71A753475FCF}"/>
                  </a:ext>
                </a:extLst>
              </p:cNvPr>
              <p:cNvSpPr txBox="1"/>
              <p:nvPr/>
            </p:nvSpPr>
            <p:spPr>
              <a:xfrm>
                <a:off x="1746083" y="2905524"/>
                <a:ext cx="80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head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42F7075B-E630-406F-914C-BD34524CF744}"/>
                  </a:ext>
                </a:extLst>
              </p:cNvPr>
              <p:cNvGrpSpPr/>
              <p:nvPr/>
            </p:nvGrpSpPr>
            <p:grpSpPr>
              <a:xfrm>
                <a:off x="2428275" y="3041368"/>
                <a:ext cx="1016197" cy="128422"/>
                <a:chOff x="3615501" y="3348071"/>
                <a:chExt cx="918490" cy="86557"/>
              </a:xfrm>
            </p:grpSpPr>
            <p:sp>
              <p:nvSpPr>
                <p:cNvPr id="52" name="순서도: 연결자 51">
                  <a:extLst>
                    <a:ext uri="{FF2B5EF4-FFF2-40B4-BE49-F238E27FC236}">
                      <a16:creationId xmlns:a16="http://schemas.microsoft.com/office/drawing/2014/main" id="{986CC4D7-2883-4EC9-AB22-2AB82A0B52F4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31791D31-1AFF-44BA-A45F-3DA0F820E086}"/>
                    </a:ext>
                  </a:extLst>
                </p:cNvPr>
                <p:cNvCxnSpPr>
                  <a:cxnSpLocks/>
                  <a:stCxn id="52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968C79D-8A31-4597-AD92-476C09D1469B}"/>
              </a:ext>
            </a:extLst>
          </p:cNvPr>
          <p:cNvGrpSpPr/>
          <p:nvPr/>
        </p:nvGrpSpPr>
        <p:grpSpPr>
          <a:xfrm>
            <a:off x="1129357" y="3590340"/>
            <a:ext cx="3800463" cy="1917385"/>
            <a:chOff x="2027689" y="1522035"/>
            <a:chExt cx="3800463" cy="1917385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2E9DDA4F-6363-4D93-A7E0-834009245AC3}"/>
                </a:ext>
              </a:extLst>
            </p:cNvPr>
            <p:cNvGrpSpPr/>
            <p:nvPr/>
          </p:nvGrpSpPr>
          <p:grpSpPr>
            <a:xfrm>
              <a:off x="3465212" y="2533499"/>
              <a:ext cx="2362940" cy="905921"/>
              <a:chOff x="4509080" y="2322688"/>
              <a:chExt cx="2362940" cy="905921"/>
            </a:xfrm>
          </p:grpSpPr>
          <p:sp>
            <p:nvSpPr>
              <p:cNvPr id="88" name="정육면체 87">
                <a:extLst>
                  <a:ext uri="{FF2B5EF4-FFF2-40B4-BE49-F238E27FC236}">
                    <a16:creationId xmlns:a16="http://schemas.microsoft.com/office/drawing/2014/main" id="{775371DD-175F-412B-B320-CFF304DAF4CB}"/>
                  </a:ext>
                </a:extLst>
              </p:cNvPr>
              <p:cNvSpPr/>
              <p:nvPr/>
            </p:nvSpPr>
            <p:spPr>
              <a:xfrm>
                <a:off x="4509080" y="2322688"/>
                <a:ext cx="1299181" cy="905921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5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89" name="정육면체 88">
                <a:extLst>
                  <a:ext uri="{FF2B5EF4-FFF2-40B4-BE49-F238E27FC236}">
                    <a16:creationId xmlns:a16="http://schemas.microsoft.com/office/drawing/2014/main" id="{DE53089C-15DA-4604-AFC4-26941D65318B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2952364A-AAEB-4CC6-8609-84DDCE2C6710}"/>
                </a:ext>
              </a:extLst>
            </p:cNvPr>
            <p:cNvGrpSpPr/>
            <p:nvPr/>
          </p:nvGrpSpPr>
          <p:grpSpPr>
            <a:xfrm>
              <a:off x="4899887" y="1522035"/>
              <a:ext cx="272668" cy="1647750"/>
              <a:chOff x="3475581" y="2324036"/>
              <a:chExt cx="246452" cy="1110592"/>
            </a:xfrm>
          </p:grpSpPr>
          <p:sp>
            <p:nvSpPr>
              <p:cNvPr id="86" name="순서도: 연결자 85">
                <a:extLst>
                  <a:ext uri="{FF2B5EF4-FFF2-40B4-BE49-F238E27FC236}">
                    <a16:creationId xmlns:a16="http://schemas.microsoft.com/office/drawing/2014/main" id="{822227DE-540D-4BBD-A022-FC04FD791D06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14DC2EC8-0113-49D0-BDBE-90EC7DA13C4A}"/>
                  </a:ext>
                </a:extLst>
              </p:cNvPr>
              <p:cNvCxnSpPr>
                <a:cxnSpLocks/>
                <a:stCxn id="86" idx="4"/>
                <a:endCxn id="74" idx="3"/>
              </p:cNvCxnSpPr>
              <p:nvPr/>
            </p:nvCxnSpPr>
            <p:spPr>
              <a:xfrm flipH="1" flipV="1">
                <a:off x="3475581" y="2324036"/>
                <a:ext cx="193186" cy="1110592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18F20C90-2AE2-462F-B495-4E1C2F36F68E}"/>
                </a:ext>
              </a:extLst>
            </p:cNvPr>
            <p:cNvGrpSpPr/>
            <p:nvPr/>
          </p:nvGrpSpPr>
          <p:grpSpPr>
            <a:xfrm>
              <a:off x="2027689" y="2905524"/>
              <a:ext cx="1416783" cy="400110"/>
              <a:chOff x="2027689" y="2905524"/>
              <a:chExt cx="1416783" cy="400110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7B564A4-CA74-453A-A8DB-0319514927F9}"/>
                  </a:ext>
                </a:extLst>
              </p:cNvPr>
              <p:cNvSpPr txBox="1"/>
              <p:nvPr/>
            </p:nvSpPr>
            <p:spPr>
              <a:xfrm>
                <a:off x="2027689" y="2905524"/>
                <a:ext cx="3510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6EE6A16A-0CEA-4EF1-97CA-E7D834160878}"/>
                  </a:ext>
                </a:extLst>
              </p:cNvPr>
              <p:cNvGrpSpPr/>
              <p:nvPr/>
            </p:nvGrpSpPr>
            <p:grpSpPr>
              <a:xfrm>
                <a:off x="2428275" y="3041368"/>
                <a:ext cx="1016197" cy="128422"/>
                <a:chOff x="3615501" y="3348071"/>
                <a:chExt cx="918490" cy="86557"/>
              </a:xfrm>
            </p:grpSpPr>
            <p:sp>
              <p:nvSpPr>
                <p:cNvPr id="80" name="순서도: 연결자 79">
                  <a:extLst>
                    <a:ext uri="{FF2B5EF4-FFF2-40B4-BE49-F238E27FC236}">
                      <a16:creationId xmlns:a16="http://schemas.microsoft.com/office/drawing/2014/main" id="{D7A4F336-3EB6-484E-BC9A-74902EDDD109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85" name="직선 화살표 연결선 84">
                  <a:extLst>
                    <a:ext uri="{FF2B5EF4-FFF2-40B4-BE49-F238E27FC236}">
                      <a16:creationId xmlns:a16="http://schemas.microsoft.com/office/drawing/2014/main" id="{0248C6C6-E870-40EB-9367-7206ADB4FCD2}"/>
                    </a:ext>
                  </a:extLst>
                </p:cNvPr>
                <p:cNvCxnSpPr>
                  <a:cxnSpLocks/>
                  <a:stCxn id="80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45559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15462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단순 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연산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05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95D7763-8037-447C-BEA2-21C1B77DD61D}"/>
              </a:ext>
            </a:extLst>
          </p:cNvPr>
          <p:cNvGrpSpPr/>
          <p:nvPr/>
        </p:nvGrpSpPr>
        <p:grpSpPr>
          <a:xfrm>
            <a:off x="6118465" y="2680453"/>
            <a:ext cx="2362940" cy="905921"/>
            <a:chOff x="4509080" y="2322688"/>
            <a:chExt cx="2362940" cy="905921"/>
          </a:xfrm>
        </p:grpSpPr>
        <p:sp>
          <p:nvSpPr>
            <p:cNvPr id="83" name="정육면체 82">
              <a:extLst>
                <a:ext uri="{FF2B5EF4-FFF2-40B4-BE49-F238E27FC236}">
                  <a16:creationId xmlns:a16="http://schemas.microsoft.com/office/drawing/2014/main" id="{F8CFAB0B-EE44-41D0-A395-A195E4AF34A3}"/>
                </a:ext>
              </a:extLst>
            </p:cNvPr>
            <p:cNvSpPr/>
            <p:nvPr/>
          </p:nvSpPr>
          <p:spPr>
            <a:xfrm>
              <a:off x="4509080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4" name="정육면체 83">
              <a:extLst>
                <a:ext uri="{FF2B5EF4-FFF2-40B4-BE49-F238E27FC236}">
                  <a16:creationId xmlns:a16="http://schemas.microsoft.com/office/drawing/2014/main" id="{F2B71785-6E85-4356-9F63-10AFE6AB11E4}"/>
                </a:ext>
              </a:extLst>
            </p:cNvPr>
            <p:cNvSpPr/>
            <p:nvPr/>
          </p:nvSpPr>
          <p:spPr>
            <a:xfrm>
              <a:off x="5572839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NULL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D3674BD-D6F4-4BFD-9192-6760E9136C41}"/>
              </a:ext>
            </a:extLst>
          </p:cNvPr>
          <p:cNvGrpSpPr/>
          <p:nvPr/>
        </p:nvGrpSpPr>
        <p:grpSpPr>
          <a:xfrm>
            <a:off x="1746083" y="2684420"/>
            <a:ext cx="4324820" cy="2109523"/>
            <a:chOff x="1746083" y="2533499"/>
            <a:chExt cx="4324820" cy="2109523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5D2B690F-20A2-45B0-9209-31010D1429DE}"/>
                </a:ext>
              </a:extLst>
            </p:cNvPr>
            <p:cNvGrpSpPr/>
            <p:nvPr/>
          </p:nvGrpSpPr>
          <p:grpSpPr>
            <a:xfrm>
              <a:off x="3465212" y="2533499"/>
              <a:ext cx="2362940" cy="905921"/>
              <a:chOff x="4509080" y="2322688"/>
              <a:chExt cx="2362940" cy="905921"/>
            </a:xfrm>
          </p:grpSpPr>
          <p:sp>
            <p:nvSpPr>
              <p:cNvPr id="74" name="정육면체 73">
                <a:extLst>
                  <a:ext uri="{FF2B5EF4-FFF2-40B4-BE49-F238E27FC236}">
                    <a16:creationId xmlns:a16="http://schemas.microsoft.com/office/drawing/2014/main" id="{D4C75017-744B-4B6A-9305-065CE411028B}"/>
                  </a:ext>
                </a:extLst>
              </p:cNvPr>
              <p:cNvSpPr/>
              <p:nvPr/>
            </p:nvSpPr>
            <p:spPr>
              <a:xfrm>
                <a:off x="4509080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75" name="정육면체 74">
                <a:extLst>
                  <a:ext uri="{FF2B5EF4-FFF2-40B4-BE49-F238E27FC236}">
                    <a16:creationId xmlns:a16="http://schemas.microsoft.com/office/drawing/2014/main" id="{5023BBF2-2576-4330-AB4B-18753273572B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ED657814-D6D8-4DF5-89F8-74F9B650BE2D}"/>
                </a:ext>
              </a:extLst>
            </p:cNvPr>
            <p:cNvGrpSpPr/>
            <p:nvPr/>
          </p:nvGrpSpPr>
          <p:grpSpPr>
            <a:xfrm>
              <a:off x="5054706" y="3041368"/>
              <a:ext cx="1016197" cy="128422"/>
              <a:chOff x="3615501" y="3348071"/>
              <a:chExt cx="918490" cy="86557"/>
            </a:xfrm>
          </p:grpSpPr>
          <p:sp>
            <p:nvSpPr>
              <p:cNvPr id="81" name="순서도: 연결자 80">
                <a:extLst>
                  <a:ext uri="{FF2B5EF4-FFF2-40B4-BE49-F238E27FC236}">
                    <a16:creationId xmlns:a16="http://schemas.microsoft.com/office/drawing/2014/main" id="{170205F0-B531-46D8-AD7F-DBF976E8D11C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1523546E-B27E-423E-B2E8-1AD49063B8C5}"/>
                  </a:ext>
                </a:extLst>
              </p:cNvPr>
              <p:cNvCxnSpPr>
                <a:cxnSpLocks/>
                <a:stCxn id="81" idx="6"/>
              </p:cNvCxnSpPr>
              <p:nvPr/>
            </p:nvCxnSpPr>
            <p:spPr>
              <a:xfrm>
                <a:off x="3722033" y="3391350"/>
                <a:ext cx="81195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203DC86-5A80-4513-968D-F0C6FE69D6A2}"/>
                </a:ext>
              </a:extLst>
            </p:cNvPr>
            <p:cNvGrpSpPr/>
            <p:nvPr/>
          </p:nvGrpSpPr>
          <p:grpSpPr>
            <a:xfrm>
              <a:off x="1746083" y="2905524"/>
              <a:ext cx="802000" cy="1737498"/>
              <a:chOff x="1746083" y="2905524"/>
              <a:chExt cx="802000" cy="1737498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012D60D-6B1F-4375-A628-71A753475FCF}"/>
                  </a:ext>
                </a:extLst>
              </p:cNvPr>
              <p:cNvSpPr txBox="1"/>
              <p:nvPr/>
            </p:nvSpPr>
            <p:spPr>
              <a:xfrm>
                <a:off x="1746083" y="2905524"/>
                <a:ext cx="80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head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42F7075B-E630-406F-914C-BD34524CF744}"/>
                  </a:ext>
                </a:extLst>
              </p:cNvPr>
              <p:cNvGrpSpPr/>
              <p:nvPr/>
            </p:nvGrpSpPr>
            <p:grpSpPr>
              <a:xfrm>
                <a:off x="2428287" y="3041369"/>
                <a:ext cx="117865" cy="1601653"/>
                <a:chOff x="3615501" y="3348071"/>
                <a:chExt cx="106532" cy="1079521"/>
              </a:xfrm>
            </p:grpSpPr>
            <p:sp>
              <p:nvSpPr>
                <p:cNvPr id="52" name="순서도: 연결자 51">
                  <a:extLst>
                    <a:ext uri="{FF2B5EF4-FFF2-40B4-BE49-F238E27FC236}">
                      <a16:creationId xmlns:a16="http://schemas.microsoft.com/office/drawing/2014/main" id="{986CC4D7-2883-4EC9-AB22-2AB82A0B52F4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31791D31-1AFF-44BA-A45F-3DA0F820E0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68767" y="3391349"/>
                  <a:ext cx="44767" cy="1036243"/>
                </a:xfrm>
                <a:prstGeom prst="straightConnector1">
                  <a:avLst/>
                </a:prstGeom>
                <a:noFill/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968C79D-8A31-4597-AD92-476C09D1469B}"/>
              </a:ext>
            </a:extLst>
          </p:cNvPr>
          <p:cNvGrpSpPr/>
          <p:nvPr/>
        </p:nvGrpSpPr>
        <p:grpSpPr>
          <a:xfrm>
            <a:off x="1129357" y="3590340"/>
            <a:ext cx="3800463" cy="1917385"/>
            <a:chOff x="2027689" y="1522035"/>
            <a:chExt cx="3800463" cy="1917385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2E9DDA4F-6363-4D93-A7E0-834009245AC3}"/>
                </a:ext>
              </a:extLst>
            </p:cNvPr>
            <p:cNvGrpSpPr/>
            <p:nvPr/>
          </p:nvGrpSpPr>
          <p:grpSpPr>
            <a:xfrm>
              <a:off x="3465212" y="2533499"/>
              <a:ext cx="2362940" cy="905921"/>
              <a:chOff x="4509080" y="2322688"/>
              <a:chExt cx="2362940" cy="905921"/>
            </a:xfrm>
          </p:grpSpPr>
          <p:sp>
            <p:nvSpPr>
              <p:cNvPr id="88" name="정육면체 87">
                <a:extLst>
                  <a:ext uri="{FF2B5EF4-FFF2-40B4-BE49-F238E27FC236}">
                    <a16:creationId xmlns:a16="http://schemas.microsoft.com/office/drawing/2014/main" id="{775371DD-175F-412B-B320-CFF304DAF4CB}"/>
                  </a:ext>
                </a:extLst>
              </p:cNvPr>
              <p:cNvSpPr/>
              <p:nvPr/>
            </p:nvSpPr>
            <p:spPr>
              <a:xfrm>
                <a:off x="4509080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5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89" name="정육면체 88">
                <a:extLst>
                  <a:ext uri="{FF2B5EF4-FFF2-40B4-BE49-F238E27FC236}">
                    <a16:creationId xmlns:a16="http://schemas.microsoft.com/office/drawing/2014/main" id="{DE53089C-15DA-4604-AFC4-26941D65318B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2952364A-AAEB-4CC6-8609-84DDCE2C6710}"/>
                </a:ext>
              </a:extLst>
            </p:cNvPr>
            <p:cNvGrpSpPr/>
            <p:nvPr/>
          </p:nvGrpSpPr>
          <p:grpSpPr>
            <a:xfrm>
              <a:off x="4899887" y="1522035"/>
              <a:ext cx="272668" cy="1647750"/>
              <a:chOff x="3475581" y="2324036"/>
              <a:chExt cx="246452" cy="1110592"/>
            </a:xfrm>
          </p:grpSpPr>
          <p:sp>
            <p:nvSpPr>
              <p:cNvPr id="86" name="순서도: 연결자 85">
                <a:extLst>
                  <a:ext uri="{FF2B5EF4-FFF2-40B4-BE49-F238E27FC236}">
                    <a16:creationId xmlns:a16="http://schemas.microsoft.com/office/drawing/2014/main" id="{822227DE-540D-4BBD-A022-FC04FD791D06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14DC2EC8-0113-49D0-BDBE-90EC7DA13C4A}"/>
                  </a:ext>
                </a:extLst>
              </p:cNvPr>
              <p:cNvCxnSpPr>
                <a:cxnSpLocks/>
                <a:stCxn id="86" idx="4"/>
                <a:endCxn id="74" idx="3"/>
              </p:cNvCxnSpPr>
              <p:nvPr/>
            </p:nvCxnSpPr>
            <p:spPr>
              <a:xfrm flipH="1" flipV="1">
                <a:off x="3475581" y="2324036"/>
                <a:ext cx="193186" cy="111059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18F20C90-2AE2-462F-B495-4E1C2F36F68E}"/>
                </a:ext>
              </a:extLst>
            </p:cNvPr>
            <p:cNvGrpSpPr/>
            <p:nvPr/>
          </p:nvGrpSpPr>
          <p:grpSpPr>
            <a:xfrm>
              <a:off x="2027689" y="2905524"/>
              <a:ext cx="1416783" cy="400110"/>
              <a:chOff x="2027689" y="2905524"/>
              <a:chExt cx="1416783" cy="400110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7B564A4-CA74-453A-A8DB-0319514927F9}"/>
                  </a:ext>
                </a:extLst>
              </p:cNvPr>
              <p:cNvSpPr txBox="1"/>
              <p:nvPr/>
            </p:nvSpPr>
            <p:spPr>
              <a:xfrm>
                <a:off x="2027689" y="2905524"/>
                <a:ext cx="3510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6EE6A16A-0CEA-4EF1-97CA-E7D834160878}"/>
                  </a:ext>
                </a:extLst>
              </p:cNvPr>
              <p:cNvGrpSpPr/>
              <p:nvPr/>
            </p:nvGrpSpPr>
            <p:grpSpPr>
              <a:xfrm>
                <a:off x="2428275" y="3041368"/>
                <a:ext cx="1016197" cy="128422"/>
                <a:chOff x="3615501" y="3348071"/>
                <a:chExt cx="918490" cy="86557"/>
              </a:xfrm>
            </p:grpSpPr>
            <p:sp>
              <p:nvSpPr>
                <p:cNvPr id="80" name="순서도: 연결자 79">
                  <a:extLst>
                    <a:ext uri="{FF2B5EF4-FFF2-40B4-BE49-F238E27FC236}">
                      <a16:creationId xmlns:a16="http://schemas.microsoft.com/office/drawing/2014/main" id="{D7A4F336-3EB6-484E-BC9A-74902EDDD109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85" name="직선 화살표 연결선 84">
                  <a:extLst>
                    <a:ext uri="{FF2B5EF4-FFF2-40B4-BE49-F238E27FC236}">
                      <a16:creationId xmlns:a16="http://schemas.microsoft.com/office/drawing/2014/main" id="{0248C6C6-E870-40EB-9367-7206ADB4FCD2}"/>
                    </a:ext>
                  </a:extLst>
                </p:cNvPr>
                <p:cNvCxnSpPr>
                  <a:cxnSpLocks/>
                  <a:stCxn id="80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6944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15462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단순 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연산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05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5" name="그림 4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ADF9CF40-5A83-45D9-A01F-67BA03BDD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88" y="2323442"/>
            <a:ext cx="6923821" cy="284111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129924D-4FE7-4A85-BDDB-36DB500C52E4}"/>
              </a:ext>
            </a:extLst>
          </p:cNvPr>
          <p:cNvSpPr txBox="1"/>
          <p:nvPr/>
        </p:nvSpPr>
        <p:spPr>
          <a:xfrm>
            <a:off x="1393149" y="5164558"/>
            <a:ext cx="7119700" cy="622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변경된 헤드 포인터를 반환</a:t>
            </a:r>
            <a:endParaRPr lang="en-US" altLang="ko-KR" sz="2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805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15462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단순 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연산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05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4E2D9C6-AD06-45EC-9EE0-B6A4CE6AB80B}"/>
              </a:ext>
            </a:extLst>
          </p:cNvPr>
          <p:cNvGrpSpPr/>
          <p:nvPr/>
        </p:nvGrpSpPr>
        <p:grpSpPr>
          <a:xfrm>
            <a:off x="4420927" y="2783253"/>
            <a:ext cx="2238688" cy="905921"/>
            <a:chOff x="4509079" y="2322688"/>
            <a:chExt cx="2362941" cy="905921"/>
          </a:xfrm>
        </p:grpSpPr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87F5E3D5-152E-46EE-A03C-2117C73A476E}"/>
                </a:ext>
              </a:extLst>
            </p:cNvPr>
            <p:cNvSpPr/>
            <p:nvPr/>
          </p:nvSpPr>
          <p:spPr>
            <a:xfrm>
              <a:off x="4509079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031DB836-B74E-40CA-A238-9DB872AA09BE}"/>
                </a:ext>
              </a:extLst>
            </p:cNvPr>
            <p:cNvSpPr/>
            <p:nvPr/>
          </p:nvSpPr>
          <p:spPr>
            <a:xfrm>
              <a:off x="5572839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1941B45-82B6-4CE2-AB56-39BE13358932}"/>
              </a:ext>
            </a:extLst>
          </p:cNvPr>
          <p:cNvGrpSpPr/>
          <p:nvPr/>
        </p:nvGrpSpPr>
        <p:grpSpPr>
          <a:xfrm>
            <a:off x="1907193" y="2787220"/>
            <a:ext cx="2238687" cy="905921"/>
            <a:chOff x="4509079" y="2322688"/>
            <a:chExt cx="2362941" cy="905921"/>
          </a:xfrm>
        </p:grpSpPr>
        <p:sp>
          <p:nvSpPr>
            <p:cNvPr id="46" name="정육면체 45">
              <a:extLst>
                <a:ext uri="{FF2B5EF4-FFF2-40B4-BE49-F238E27FC236}">
                  <a16:creationId xmlns:a16="http://schemas.microsoft.com/office/drawing/2014/main" id="{4D85860F-82A0-4866-870C-42672EF33075}"/>
                </a:ext>
              </a:extLst>
            </p:cNvPr>
            <p:cNvSpPr/>
            <p:nvPr/>
          </p:nvSpPr>
          <p:spPr>
            <a:xfrm>
              <a:off x="4509079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10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F3EE1A83-11D9-4E4B-B13A-07FB39FB33C5}"/>
                </a:ext>
              </a:extLst>
            </p:cNvPr>
            <p:cNvSpPr/>
            <p:nvPr/>
          </p:nvSpPr>
          <p:spPr>
            <a:xfrm>
              <a:off x="5572839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9C54A20-153C-4A2B-9320-932BC1B4D278}"/>
              </a:ext>
            </a:extLst>
          </p:cNvPr>
          <p:cNvGrpSpPr/>
          <p:nvPr/>
        </p:nvGrpSpPr>
        <p:grpSpPr>
          <a:xfrm>
            <a:off x="3413106" y="3295089"/>
            <a:ext cx="962761" cy="128422"/>
            <a:chOff x="3615501" y="3348071"/>
            <a:chExt cx="918482" cy="86557"/>
          </a:xfrm>
        </p:grpSpPr>
        <p:sp>
          <p:nvSpPr>
            <p:cNvPr id="44" name="순서도: 연결자 43">
              <a:extLst>
                <a:ext uri="{FF2B5EF4-FFF2-40B4-BE49-F238E27FC236}">
                  <a16:creationId xmlns:a16="http://schemas.microsoft.com/office/drawing/2014/main" id="{C0237F04-61D9-4C50-A9B8-B2B692A273C8}"/>
                </a:ext>
              </a:extLst>
            </p:cNvPr>
            <p:cNvSpPr/>
            <p:nvPr/>
          </p:nvSpPr>
          <p:spPr>
            <a:xfrm>
              <a:off x="3615501" y="3348071"/>
              <a:ext cx="106532" cy="8655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3E6A9FB-3769-4862-98A1-4004D9A8B60E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3722033" y="3391350"/>
              <a:ext cx="8119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6CACFE9-F320-46DB-A56C-155EB873A88D}"/>
              </a:ext>
            </a:extLst>
          </p:cNvPr>
          <p:cNvGrpSpPr/>
          <p:nvPr/>
        </p:nvGrpSpPr>
        <p:grpSpPr>
          <a:xfrm>
            <a:off x="278463" y="3159245"/>
            <a:ext cx="1609081" cy="400110"/>
            <a:chOff x="1746083" y="2905524"/>
            <a:chExt cx="1698389" cy="40011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C15E73-0D04-48D8-9351-A5F19E54EC27}"/>
                </a:ext>
              </a:extLst>
            </p:cNvPr>
            <p:cNvSpPr txBox="1"/>
            <p:nvPr/>
          </p:nvSpPr>
          <p:spPr>
            <a:xfrm>
              <a:off x="1746083" y="2905524"/>
              <a:ext cx="80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head</a:t>
              </a:r>
              <a:endParaRPr lang="ko-KR" altLang="en-US" sz="20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AE95CDD-B851-4D34-B4D7-93DB323467D0}"/>
                </a:ext>
              </a:extLst>
            </p:cNvPr>
            <p:cNvGrpSpPr/>
            <p:nvPr/>
          </p:nvGrpSpPr>
          <p:grpSpPr>
            <a:xfrm>
              <a:off x="2428275" y="3041368"/>
              <a:ext cx="1016197" cy="128422"/>
              <a:chOff x="3615501" y="3348071"/>
              <a:chExt cx="918490" cy="86557"/>
            </a:xfrm>
          </p:grpSpPr>
          <p:sp>
            <p:nvSpPr>
              <p:cNvPr id="42" name="순서도: 연결자 41">
                <a:extLst>
                  <a:ext uri="{FF2B5EF4-FFF2-40B4-BE49-F238E27FC236}">
                    <a16:creationId xmlns:a16="http://schemas.microsoft.com/office/drawing/2014/main" id="{BB388971-988E-4F23-9790-FFE9FC8D83BB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17D6E1FA-D409-4765-8D59-9E26D79178C4}"/>
                  </a:ext>
                </a:extLst>
              </p:cNvPr>
              <p:cNvCxnSpPr>
                <a:cxnSpLocks/>
                <a:stCxn id="42" idx="6"/>
              </p:cNvCxnSpPr>
              <p:nvPr/>
            </p:nvCxnSpPr>
            <p:spPr>
              <a:xfrm>
                <a:off x="3722033" y="3391350"/>
                <a:ext cx="81195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40203E2-4659-4A58-A59D-E7529E307149}"/>
              </a:ext>
            </a:extLst>
          </p:cNvPr>
          <p:cNvGrpSpPr/>
          <p:nvPr/>
        </p:nvGrpSpPr>
        <p:grpSpPr>
          <a:xfrm>
            <a:off x="3899271" y="4705231"/>
            <a:ext cx="4043214" cy="905921"/>
            <a:chOff x="2027689" y="2533499"/>
            <a:chExt cx="4043214" cy="905921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36DB755-192A-4572-B173-AC880A309BC9}"/>
                </a:ext>
              </a:extLst>
            </p:cNvPr>
            <p:cNvGrpSpPr/>
            <p:nvPr/>
          </p:nvGrpSpPr>
          <p:grpSpPr>
            <a:xfrm>
              <a:off x="3465212" y="2533499"/>
              <a:ext cx="2362940" cy="905921"/>
              <a:chOff x="4509080" y="2322688"/>
              <a:chExt cx="2362940" cy="905921"/>
            </a:xfrm>
          </p:grpSpPr>
          <p:sp>
            <p:nvSpPr>
              <p:cNvPr id="65" name="정육면체 64">
                <a:extLst>
                  <a:ext uri="{FF2B5EF4-FFF2-40B4-BE49-F238E27FC236}">
                    <a16:creationId xmlns:a16="http://schemas.microsoft.com/office/drawing/2014/main" id="{7CB9E414-BF41-4983-A264-226229AD103C}"/>
                  </a:ext>
                </a:extLst>
              </p:cNvPr>
              <p:cNvSpPr/>
              <p:nvPr/>
            </p:nvSpPr>
            <p:spPr>
              <a:xfrm>
                <a:off x="4509080" y="2322688"/>
                <a:ext cx="1299181" cy="905921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35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66" name="정육면체 65">
                <a:extLst>
                  <a:ext uri="{FF2B5EF4-FFF2-40B4-BE49-F238E27FC236}">
                    <a16:creationId xmlns:a16="http://schemas.microsoft.com/office/drawing/2014/main" id="{CE8E24A1-19A1-4EE6-A7CF-8119531BB45D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D52B547-318D-419C-B145-85D466BFECE2}"/>
                </a:ext>
              </a:extLst>
            </p:cNvPr>
            <p:cNvGrpSpPr/>
            <p:nvPr/>
          </p:nvGrpSpPr>
          <p:grpSpPr>
            <a:xfrm>
              <a:off x="5054706" y="3041368"/>
              <a:ext cx="1016197" cy="128422"/>
              <a:chOff x="3615501" y="3348071"/>
              <a:chExt cx="918490" cy="86557"/>
            </a:xfrm>
          </p:grpSpPr>
          <p:sp>
            <p:nvSpPr>
              <p:cNvPr id="63" name="순서도: 연결자 62">
                <a:extLst>
                  <a:ext uri="{FF2B5EF4-FFF2-40B4-BE49-F238E27FC236}">
                    <a16:creationId xmlns:a16="http://schemas.microsoft.com/office/drawing/2014/main" id="{D5640929-F6AF-48A0-BBC8-AC6AC4892FF8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79E2984E-1549-4503-9134-3FD487D5CC58}"/>
                  </a:ext>
                </a:extLst>
              </p:cNvPr>
              <p:cNvCxnSpPr>
                <a:cxnSpLocks/>
                <a:stCxn id="63" idx="6"/>
              </p:cNvCxnSpPr>
              <p:nvPr/>
            </p:nvCxnSpPr>
            <p:spPr>
              <a:xfrm>
                <a:off x="3722033" y="3391350"/>
                <a:ext cx="81195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C5527F7-8A94-443B-BCE6-AFB4DCCDD9D4}"/>
                </a:ext>
              </a:extLst>
            </p:cNvPr>
            <p:cNvGrpSpPr/>
            <p:nvPr/>
          </p:nvGrpSpPr>
          <p:grpSpPr>
            <a:xfrm>
              <a:off x="2027689" y="2905524"/>
              <a:ext cx="1416783" cy="400110"/>
              <a:chOff x="2027689" y="2905524"/>
              <a:chExt cx="1416783" cy="40011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3792F4A-3C99-495D-80E2-C8D0C6C2F3CF}"/>
                  </a:ext>
                </a:extLst>
              </p:cNvPr>
              <p:cNvSpPr txBox="1"/>
              <p:nvPr/>
            </p:nvSpPr>
            <p:spPr>
              <a:xfrm>
                <a:off x="2027689" y="2905524"/>
                <a:ext cx="3510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F5FDE1F8-AA93-4694-B013-C35E8670B8FD}"/>
                  </a:ext>
                </a:extLst>
              </p:cNvPr>
              <p:cNvGrpSpPr/>
              <p:nvPr/>
            </p:nvGrpSpPr>
            <p:grpSpPr>
              <a:xfrm>
                <a:off x="2428275" y="3041368"/>
                <a:ext cx="1016197" cy="128422"/>
                <a:chOff x="3615501" y="3348071"/>
                <a:chExt cx="918490" cy="86557"/>
              </a:xfrm>
            </p:grpSpPr>
            <p:sp>
              <p:nvSpPr>
                <p:cNvPr id="57" name="순서도: 연결자 56">
                  <a:extLst>
                    <a:ext uri="{FF2B5EF4-FFF2-40B4-BE49-F238E27FC236}">
                      <a16:creationId xmlns:a16="http://schemas.microsoft.com/office/drawing/2014/main" id="{777DABDE-6836-44BC-8803-105B37A393F6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03F41B8A-8E8E-45A9-9D07-FAE130D6F644}"/>
                    </a:ext>
                  </a:extLst>
                </p:cNvPr>
                <p:cNvCxnSpPr>
                  <a:cxnSpLocks/>
                  <a:stCxn id="57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A972C6B-374E-4694-A1E0-AF229C94B271}"/>
              </a:ext>
            </a:extLst>
          </p:cNvPr>
          <p:cNvGrpSpPr/>
          <p:nvPr/>
        </p:nvGrpSpPr>
        <p:grpSpPr>
          <a:xfrm>
            <a:off x="6934662" y="2787220"/>
            <a:ext cx="2238687" cy="905921"/>
            <a:chOff x="4509079" y="2322688"/>
            <a:chExt cx="2362941" cy="905921"/>
          </a:xfrm>
        </p:grpSpPr>
        <p:sp>
          <p:nvSpPr>
            <p:cNvPr id="52" name="정육면체 51">
              <a:extLst>
                <a:ext uri="{FF2B5EF4-FFF2-40B4-BE49-F238E27FC236}">
                  <a16:creationId xmlns:a16="http://schemas.microsoft.com/office/drawing/2014/main" id="{AC146627-5375-4317-9AB1-E70E0D03B9F7}"/>
                </a:ext>
              </a:extLst>
            </p:cNvPr>
            <p:cNvSpPr/>
            <p:nvPr/>
          </p:nvSpPr>
          <p:spPr>
            <a:xfrm>
              <a:off x="4509079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30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3" name="정육면체 52">
              <a:extLst>
                <a:ext uri="{FF2B5EF4-FFF2-40B4-BE49-F238E27FC236}">
                  <a16:creationId xmlns:a16="http://schemas.microsoft.com/office/drawing/2014/main" id="{ACB90313-BB4C-4F02-B7B9-2ACF953415D6}"/>
                </a:ext>
              </a:extLst>
            </p:cNvPr>
            <p:cNvSpPr/>
            <p:nvPr/>
          </p:nvSpPr>
          <p:spPr>
            <a:xfrm>
              <a:off x="5572839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6BCF4EF-16AF-443D-A823-CC0D66F64A99}"/>
              </a:ext>
            </a:extLst>
          </p:cNvPr>
          <p:cNvGrpSpPr/>
          <p:nvPr/>
        </p:nvGrpSpPr>
        <p:grpSpPr>
          <a:xfrm>
            <a:off x="8479021" y="3295089"/>
            <a:ext cx="962761" cy="128422"/>
            <a:chOff x="3615501" y="3348071"/>
            <a:chExt cx="918482" cy="86557"/>
          </a:xfrm>
        </p:grpSpPr>
        <p:sp>
          <p:nvSpPr>
            <p:cNvPr id="59" name="순서도: 연결자 58">
              <a:extLst>
                <a:ext uri="{FF2B5EF4-FFF2-40B4-BE49-F238E27FC236}">
                  <a16:creationId xmlns:a16="http://schemas.microsoft.com/office/drawing/2014/main" id="{B0C7534C-8B88-4EA8-A0D2-275993A2A615}"/>
                </a:ext>
              </a:extLst>
            </p:cNvPr>
            <p:cNvSpPr/>
            <p:nvPr/>
          </p:nvSpPr>
          <p:spPr>
            <a:xfrm>
              <a:off x="3615501" y="3348071"/>
              <a:ext cx="106532" cy="8655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3E14734F-7CC8-48F4-8A81-335CFFA08586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>
              <a:off x="3722033" y="3391350"/>
              <a:ext cx="8119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1133DC0-0234-40E9-84D6-69710DFC6671}"/>
              </a:ext>
            </a:extLst>
          </p:cNvPr>
          <p:cNvGrpSpPr/>
          <p:nvPr/>
        </p:nvGrpSpPr>
        <p:grpSpPr>
          <a:xfrm>
            <a:off x="5933338" y="3295089"/>
            <a:ext cx="962761" cy="128422"/>
            <a:chOff x="3615501" y="3348071"/>
            <a:chExt cx="918482" cy="86557"/>
          </a:xfrm>
        </p:grpSpPr>
        <p:sp>
          <p:nvSpPr>
            <p:cNvPr id="67" name="순서도: 연결자 66">
              <a:extLst>
                <a:ext uri="{FF2B5EF4-FFF2-40B4-BE49-F238E27FC236}">
                  <a16:creationId xmlns:a16="http://schemas.microsoft.com/office/drawing/2014/main" id="{F2A35794-5429-42B8-B937-96611A12683A}"/>
                </a:ext>
              </a:extLst>
            </p:cNvPr>
            <p:cNvSpPr/>
            <p:nvPr/>
          </p:nvSpPr>
          <p:spPr>
            <a:xfrm>
              <a:off x="3615501" y="3348071"/>
              <a:ext cx="106532" cy="8655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3D95431F-BCEE-47B2-8D72-33074280748D}"/>
                </a:ext>
              </a:extLst>
            </p:cNvPr>
            <p:cNvCxnSpPr>
              <a:cxnSpLocks/>
              <a:stCxn id="67" idx="6"/>
            </p:cNvCxnSpPr>
            <p:nvPr/>
          </p:nvCxnSpPr>
          <p:spPr>
            <a:xfrm>
              <a:off x="3722033" y="3391350"/>
              <a:ext cx="8119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10ABE34-3F21-418C-AD0B-635816F7520C}"/>
              </a:ext>
            </a:extLst>
          </p:cNvPr>
          <p:cNvGrpSpPr/>
          <p:nvPr/>
        </p:nvGrpSpPr>
        <p:grpSpPr>
          <a:xfrm>
            <a:off x="3615697" y="2059086"/>
            <a:ext cx="1018445" cy="724171"/>
            <a:chOff x="1839732" y="2905524"/>
            <a:chExt cx="1074972" cy="72417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83F41F5-E563-46A8-9A11-B8598A129F08}"/>
                </a:ext>
              </a:extLst>
            </p:cNvPr>
            <p:cNvSpPr txBox="1"/>
            <p:nvPr/>
          </p:nvSpPr>
          <p:spPr>
            <a:xfrm>
              <a:off x="1839732" y="2905524"/>
              <a:ext cx="682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pre</a:t>
              </a:r>
              <a:endParaRPr lang="ko-KR" altLang="en-US" sz="20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264087D-02C9-4913-B95B-A4C24A073E25}"/>
                </a:ext>
              </a:extLst>
            </p:cNvPr>
            <p:cNvGrpSpPr/>
            <p:nvPr/>
          </p:nvGrpSpPr>
          <p:grpSpPr>
            <a:xfrm>
              <a:off x="2428275" y="3041372"/>
              <a:ext cx="486429" cy="588323"/>
              <a:chOff x="3615501" y="3348071"/>
              <a:chExt cx="439659" cy="396532"/>
            </a:xfrm>
          </p:grpSpPr>
          <p:sp>
            <p:nvSpPr>
              <p:cNvPr id="72" name="순서도: 연결자 71">
                <a:extLst>
                  <a:ext uri="{FF2B5EF4-FFF2-40B4-BE49-F238E27FC236}">
                    <a16:creationId xmlns:a16="http://schemas.microsoft.com/office/drawing/2014/main" id="{ACC56377-D02A-4F0F-9E28-31430D1924CA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C8D6386D-8C3D-44C9-AC2D-F80E76294C5E}"/>
                  </a:ext>
                </a:extLst>
              </p:cNvPr>
              <p:cNvCxnSpPr>
                <a:cxnSpLocks/>
                <a:stCxn id="72" idx="1"/>
              </p:cNvCxnSpPr>
              <p:nvPr/>
            </p:nvCxnSpPr>
            <p:spPr>
              <a:xfrm>
                <a:off x="3631102" y="3360747"/>
                <a:ext cx="424058" cy="38385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A854921-4DB6-4112-B136-3B950C7D1D8A}"/>
              </a:ext>
            </a:extLst>
          </p:cNvPr>
          <p:cNvSpPr/>
          <p:nvPr/>
        </p:nvSpPr>
        <p:spPr>
          <a:xfrm>
            <a:off x="6748727" y="2213741"/>
            <a:ext cx="236493" cy="69793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811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15462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단순 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연산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05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4E2D9C6-AD06-45EC-9EE0-B6A4CE6AB80B}"/>
              </a:ext>
            </a:extLst>
          </p:cNvPr>
          <p:cNvGrpSpPr/>
          <p:nvPr/>
        </p:nvGrpSpPr>
        <p:grpSpPr>
          <a:xfrm>
            <a:off x="4420927" y="2783253"/>
            <a:ext cx="2238688" cy="905921"/>
            <a:chOff x="4509079" y="2322688"/>
            <a:chExt cx="2362941" cy="905921"/>
          </a:xfrm>
        </p:grpSpPr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87F5E3D5-152E-46EE-A03C-2117C73A476E}"/>
                </a:ext>
              </a:extLst>
            </p:cNvPr>
            <p:cNvSpPr/>
            <p:nvPr/>
          </p:nvSpPr>
          <p:spPr>
            <a:xfrm>
              <a:off x="4509079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031DB836-B74E-40CA-A238-9DB872AA09BE}"/>
                </a:ext>
              </a:extLst>
            </p:cNvPr>
            <p:cNvSpPr/>
            <p:nvPr/>
          </p:nvSpPr>
          <p:spPr>
            <a:xfrm>
              <a:off x="5572839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1941B45-82B6-4CE2-AB56-39BE13358932}"/>
              </a:ext>
            </a:extLst>
          </p:cNvPr>
          <p:cNvGrpSpPr/>
          <p:nvPr/>
        </p:nvGrpSpPr>
        <p:grpSpPr>
          <a:xfrm>
            <a:off x="1907193" y="2787220"/>
            <a:ext cx="2238687" cy="905921"/>
            <a:chOff x="4509079" y="2322688"/>
            <a:chExt cx="2362941" cy="905921"/>
          </a:xfrm>
        </p:grpSpPr>
        <p:sp>
          <p:nvSpPr>
            <p:cNvPr id="46" name="정육면체 45">
              <a:extLst>
                <a:ext uri="{FF2B5EF4-FFF2-40B4-BE49-F238E27FC236}">
                  <a16:creationId xmlns:a16="http://schemas.microsoft.com/office/drawing/2014/main" id="{4D85860F-82A0-4866-870C-42672EF33075}"/>
                </a:ext>
              </a:extLst>
            </p:cNvPr>
            <p:cNvSpPr/>
            <p:nvPr/>
          </p:nvSpPr>
          <p:spPr>
            <a:xfrm>
              <a:off x="4509079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10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F3EE1A83-11D9-4E4B-B13A-07FB39FB33C5}"/>
                </a:ext>
              </a:extLst>
            </p:cNvPr>
            <p:cNvSpPr/>
            <p:nvPr/>
          </p:nvSpPr>
          <p:spPr>
            <a:xfrm>
              <a:off x="5572839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9C54A20-153C-4A2B-9320-932BC1B4D278}"/>
              </a:ext>
            </a:extLst>
          </p:cNvPr>
          <p:cNvGrpSpPr/>
          <p:nvPr/>
        </p:nvGrpSpPr>
        <p:grpSpPr>
          <a:xfrm>
            <a:off x="3413106" y="3295089"/>
            <a:ext cx="962761" cy="128422"/>
            <a:chOff x="3615501" y="3348071"/>
            <a:chExt cx="918482" cy="86557"/>
          </a:xfrm>
        </p:grpSpPr>
        <p:sp>
          <p:nvSpPr>
            <p:cNvPr id="44" name="순서도: 연결자 43">
              <a:extLst>
                <a:ext uri="{FF2B5EF4-FFF2-40B4-BE49-F238E27FC236}">
                  <a16:creationId xmlns:a16="http://schemas.microsoft.com/office/drawing/2014/main" id="{C0237F04-61D9-4C50-A9B8-B2B692A273C8}"/>
                </a:ext>
              </a:extLst>
            </p:cNvPr>
            <p:cNvSpPr/>
            <p:nvPr/>
          </p:nvSpPr>
          <p:spPr>
            <a:xfrm>
              <a:off x="3615501" y="3348071"/>
              <a:ext cx="106532" cy="8655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3E6A9FB-3769-4862-98A1-4004D9A8B60E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3722033" y="3391350"/>
              <a:ext cx="8119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6CACFE9-F320-46DB-A56C-155EB873A88D}"/>
              </a:ext>
            </a:extLst>
          </p:cNvPr>
          <p:cNvGrpSpPr/>
          <p:nvPr/>
        </p:nvGrpSpPr>
        <p:grpSpPr>
          <a:xfrm>
            <a:off x="278463" y="3159245"/>
            <a:ext cx="1609081" cy="400110"/>
            <a:chOff x="1746083" y="2905524"/>
            <a:chExt cx="1698389" cy="40011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C15E73-0D04-48D8-9351-A5F19E54EC27}"/>
                </a:ext>
              </a:extLst>
            </p:cNvPr>
            <p:cNvSpPr txBox="1"/>
            <p:nvPr/>
          </p:nvSpPr>
          <p:spPr>
            <a:xfrm>
              <a:off x="1746083" y="2905524"/>
              <a:ext cx="80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head</a:t>
              </a:r>
              <a:endParaRPr lang="ko-KR" altLang="en-US" sz="20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AE95CDD-B851-4D34-B4D7-93DB323467D0}"/>
                </a:ext>
              </a:extLst>
            </p:cNvPr>
            <p:cNvGrpSpPr/>
            <p:nvPr/>
          </p:nvGrpSpPr>
          <p:grpSpPr>
            <a:xfrm>
              <a:off x="2428275" y="3041368"/>
              <a:ext cx="1016197" cy="128422"/>
              <a:chOff x="3615501" y="3348071"/>
              <a:chExt cx="918490" cy="86557"/>
            </a:xfrm>
          </p:grpSpPr>
          <p:sp>
            <p:nvSpPr>
              <p:cNvPr id="42" name="순서도: 연결자 41">
                <a:extLst>
                  <a:ext uri="{FF2B5EF4-FFF2-40B4-BE49-F238E27FC236}">
                    <a16:creationId xmlns:a16="http://schemas.microsoft.com/office/drawing/2014/main" id="{BB388971-988E-4F23-9790-FFE9FC8D83BB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17D6E1FA-D409-4765-8D59-9E26D79178C4}"/>
                  </a:ext>
                </a:extLst>
              </p:cNvPr>
              <p:cNvCxnSpPr>
                <a:cxnSpLocks/>
                <a:stCxn id="42" idx="6"/>
              </p:cNvCxnSpPr>
              <p:nvPr/>
            </p:nvCxnSpPr>
            <p:spPr>
              <a:xfrm>
                <a:off x="3722033" y="3391350"/>
                <a:ext cx="81195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40203E2-4659-4A58-A59D-E7529E307149}"/>
              </a:ext>
            </a:extLst>
          </p:cNvPr>
          <p:cNvGrpSpPr/>
          <p:nvPr/>
        </p:nvGrpSpPr>
        <p:grpSpPr>
          <a:xfrm>
            <a:off x="3899271" y="3693140"/>
            <a:ext cx="3800463" cy="1918012"/>
            <a:chOff x="2027689" y="1521408"/>
            <a:chExt cx="3800463" cy="1918012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36DB755-192A-4572-B173-AC880A309BC9}"/>
                </a:ext>
              </a:extLst>
            </p:cNvPr>
            <p:cNvGrpSpPr/>
            <p:nvPr/>
          </p:nvGrpSpPr>
          <p:grpSpPr>
            <a:xfrm>
              <a:off x="3465212" y="2533499"/>
              <a:ext cx="2362940" cy="905921"/>
              <a:chOff x="4509080" y="2322688"/>
              <a:chExt cx="2362940" cy="905921"/>
            </a:xfrm>
          </p:grpSpPr>
          <p:sp>
            <p:nvSpPr>
              <p:cNvPr id="65" name="정육면체 64">
                <a:extLst>
                  <a:ext uri="{FF2B5EF4-FFF2-40B4-BE49-F238E27FC236}">
                    <a16:creationId xmlns:a16="http://schemas.microsoft.com/office/drawing/2014/main" id="{7CB9E414-BF41-4983-A264-226229AD103C}"/>
                  </a:ext>
                </a:extLst>
              </p:cNvPr>
              <p:cNvSpPr/>
              <p:nvPr/>
            </p:nvSpPr>
            <p:spPr>
              <a:xfrm>
                <a:off x="4509080" y="2322688"/>
                <a:ext cx="1299181" cy="905921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35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66" name="정육면체 65">
                <a:extLst>
                  <a:ext uri="{FF2B5EF4-FFF2-40B4-BE49-F238E27FC236}">
                    <a16:creationId xmlns:a16="http://schemas.microsoft.com/office/drawing/2014/main" id="{CE8E24A1-19A1-4EE6-A7CF-8119531BB45D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D52B547-318D-419C-B145-85D466BFECE2}"/>
                </a:ext>
              </a:extLst>
            </p:cNvPr>
            <p:cNvGrpSpPr/>
            <p:nvPr/>
          </p:nvGrpSpPr>
          <p:grpSpPr>
            <a:xfrm>
              <a:off x="5054715" y="1521408"/>
              <a:ext cx="510559" cy="1648382"/>
              <a:chOff x="3615501" y="2323611"/>
              <a:chExt cx="461468" cy="1111017"/>
            </a:xfrm>
          </p:grpSpPr>
          <p:sp>
            <p:nvSpPr>
              <p:cNvPr id="63" name="순서도: 연결자 62">
                <a:extLst>
                  <a:ext uri="{FF2B5EF4-FFF2-40B4-BE49-F238E27FC236}">
                    <a16:creationId xmlns:a16="http://schemas.microsoft.com/office/drawing/2014/main" id="{D5640929-F6AF-48A0-BBC8-AC6AC4892FF8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79E2984E-1549-4503-9134-3FD487D5CC58}"/>
                  </a:ext>
                </a:extLst>
              </p:cNvPr>
              <p:cNvCxnSpPr>
                <a:cxnSpLocks/>
                <a:stCxn id="63" idx="0"/>
                <a:endCxn id="52" idx="3"/>
              </p:cNvCxnSpPr>
              <p:nvPr/>
            </p:nvCxnSpPr>
            <p:spPr>
              <a:xfrm flipV="1">
                <a:off x="3668768" y="2323611"/>
                <a:ext cx="408201" cy="102446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C5527F7-8A94-443B-BCE6-AFB4DCCDD9D4}"/>
                </a:ext>
              </a:extLst>
            </p:cNvPr>
            <p:cNvGrpSpPr/>
            <p:nvPr/>
          </p:nvGrpSpPr>
          <p:grpSpPr>
            <a:xfrm>
              <a:off x="2027689" y="2905524"/>
              <a:ext cx="1416783" cy="400110"/>
              <a:chOff x="2027689" y="2905524"/>
              <a:chExt cx="1416783" cy="40011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3792F4A-3C99-495D-80E2-C8D0C6C2F3CF}"/>
                  </a:ext>
                </a:extLst>
              </p:cNvPr>
              <p:cNvSpPr txBox="1"/>
              <p:nvPr/>
            </p:nvSpPr>
            <p:spPr>
              <a:xfrm>
                <a:off x="2027689" y="2905524"/>
                <a:ext cx="3510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F5FDE1F8-AA93-4694-B013-C35E8670B8FD}"/>
                  </a:ext>
                </a:extLst>
              </p:cNvPr>
              <p:cNvGrpSpPr/>
              <p:nvPr/>
            </p:nvGrpSpPr>
            <p:grpSpPr>
              <a:xfrm>
                <a:off x="2428275" y="3041368"/>
                <a:ext cx="1016197" cy="128422"/>
                <a:chOff x="3615501" y="3348071"/>
                <a:chExt cx="918490" cy="86557"/>
              </a:xfrm>
            </p:grpSpPr>
            <p:sp>
              <p:nvSpPr>
                <p:cNvPr id="57" name="순서도: 연결자 56">
                  <a:extLst>
                    <a:ext uri="{FF2B5EF4-FFF2-40B4-BE49-F238E27FC236}">
                      <a16:creationId xmlns:a16="http://schemas.microsoft.com/office/drawing/2014/main" id="{777DABDE-6836-44BC-8803-105B37A393F6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03F41B8A-8E8E-45A9-9D07-FAE130D6F644}"/>
                    </a:ext>
                  </a:extLst>
                </p:cNvPr>
                <p:cNvCxnSpPr>
                  <a:cxnSpLocks/>
                  <a:stCxn id="57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A972C6B-374E-4694-A1E0-AF229C94B271}"/>
              </a:ext>
            </a:extLst>
          </p:cNvPr>
          <p:cNvGrpSpPr/>
          <p:nvPr/>
        </p:nvGrpSpPr>
        <p:grpSpPr>
          <a:xfrm>
            <a:off x="6934662" y="2787220"/>
            <a:ext cx="2238687" cy="905921"/>
            <a:chOff x="4509079" y="2322688"/>
            <a:chExt cx="2362941" cy="905921"/>
          </a:xfrm>
        </p:grpSpPr>
        <p:sp>
          <p:nvSpPr>
            <p:cNvPr id="52" name="정육면체 51">
              <a:extLst>
                <a:ext uri="{FF2B5EF4-FFF2-40B4-BE49-F238E27FC236}">
                  <a16:creationId xmlns:a16="http://schemas.microsoft.com/office/drawing/2014/main" id="{AC146627-5375-4317-9AB1-E70E0D03B9F7}"/>
                </a:ext>
              </a:extLst>
            </p:cNvPr>
            <p:cNvSpPr/>
            <p:nvPr/>
          </p:nvSpPr>
          <p:spPr>
            <a:xfrm>
              <a:off x="4509079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30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3" name="정육면체 52">
              <a:extLst>
                <a:ext uri="{FF2B5EF4-FFF2-40B4-BE49-F238E27FC236}">
                  <a16:creationId xmlns:a16="http://schemas.microsoft.com/office/drawing/2014/main" id="{ACB90313-BB4C-4F02-B7B9-2ACF953415D6}"/>
                </a:ext>
              </a:extLst>
            </p:cNvPr>
            <p:cNvSpPr/>
            <p:nvPr/>
          </p:nvSpPr>
          <p:spPr>
            <a:xfrm>
              <a:off x="5572839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6BCF4EF-16AF-443D-A823-CC0D66F64A99}"/>
              </a:ext>
            </a:extLst>
          </p:cNvPr>
          <p:cNvGrpSpPr/>
          <p:nvPr/>
        </p:nvGrpSpPr>
        <p:grpSpPr>
          <a:xfrm>
            <a:off x="8479021" y="3295089"/>
            <a:ext cx="962761" cy="128422"/>
            <a:chOff x="3615501" y="3348071"/>
            <a:chExt cx="918482" cy="86557"/>
          </a:xfrm>
        </p:grpSpPr>
        <p:sp>
          <p:nvSpPr>
            <p:cNvPr id="59" name="순서도: 연결자 58">
              <a:extLst>
                <a:ext uri="{FF2B5EF4-FFF2-40B4-BE49-F238E27FC236}">
                  <a16:creationId xmlns:a16="http://schemas.microsoft.com/office/drawing/2014/main" id="{B0C7534C-8B88-4EA8-A0D2-275993A2A615}"/>
                </a:ext>
              </a:extLst>
            </p:cNvPr>
            <p:cNvSpPr/>
            <p:nvPr/>
          </p:nvSpPr>
          <p:spPr>
            <a:xfrm>
              <a:off x="3615501" y="3348071"/>
              <a:ext cx="106532" cy="8655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3E14734F-7CC8-48F4-8A81-335CFFA08586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>
              <a:off x="3722033" y="3391350"/>
              <a:ext cx="8119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1133DC0-0234-40E9-84D6-69710DFC6671}"/>
              </a:ext>
            </a:extLst>
          </p:cNvPr>
          <p:cNvGrpSpPr/>
          <p:nvPr/>
        </p:nvGrpSpPr>
        <p:grpSpPr>
          <a:xfrm>
            <a:off x="5933338" y="3295089"/>
            <a:ext cx="962761" cy="128422"/>
            <a:chOff x="3615501" y="3348071"/>
            <a:chExt cx="918482" cy="86557"/>
          </a:xfrm>
        </p:grpSpPr>
        <p:sp>
          <p:nvSpPr>
            <p:cNvPr id="67" name="순서도: 연결자 66">
              <a:extLst>
                <a:ext uri="{FF2B5EF4-FFF2-40B4-BE49-F238E27FC236}">
                  <a16:creationId xmlns:a16="http://schemas.microsoft.com/office/drawing/2014/main" id="{F2A35794-5429-42B8-B937-96611A12683A}"/>
                </a:ext>
              </a:extLst>
            </p:cNvPr>
            <p:cNvSpPr/>
            <p:nvPr/>
          </p:nvSpPr>
          <p:spPr>
            <a:xfrm>
              <a:off x="3615501" y="3348071"/>
              <a:ext cx="106532" cy="8655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3D95431F-BCEE-47B2-8D72-33074280748D}"/>
                </a:ext>
              </a:extLst>
            </p:cNvPr>
            <p:cNvCxnSpPr>
              <a:cxnSpLocks/>
              <a:stCxn id="67" idx="6"/>
            </p:cNvCxnSpPr>
            <p:nvPr/>
          </p:nvCxnSpPr>
          <p:spPr>
            <a:xfrm>
              <a:off x="3722033" y="3391350"/>
              <a:ext cx="8119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10ABE34-3F21-418C-AD0B-635816F7520C}"/>
              </a:ext>
            </a:extLst>
          </p:cNvPr>
          <p:cNvGrpSpPr/>
          <p:nvPr/>
        </p:nvGrpSpPr>
        <p:grpSpPr>
          <a:xfrm>
            <a:off x="3615697" y="2059086"/>
            <a:ext cx="1018445" cy="724171"/>
            <a:chOff x="1839732" y="2905524"/>
            <a:chExt cx="1074972" cy="72417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83F41F5-E563-46A8-9A11-B8598A129F08}"/>
                </a:ext>
              </a:extLst>
            </p:cNvPr>
            <p:cNvSpPr txBox="1"/>
            <p:nvPr/>
          </p:nvSpPr>
          <p:spPr>
            <a:xfrm>
              <a:off x="1839732" y="2905524"/>
              <a:ext cx="682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pre</a:t>
              </a:r>
              <a:endParaRPr lang="ko-KR" altLang="en-US" sz="20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264087D-02C9-4913-B95B-A4C24A073E25}"/>
                </a:ext>
              </a:extLst>
            </p:cNvPr>
            <p:cNvGrpSpPr/>
            <p:nvPr/>
          </p:nvGrpSpPr>
          <p:grpSpPr>
            <a:xfrm>
              <a:off x="2428275" y="3041372"/>
              <a:ext cx="486429" cy="588323"/>
              <a:chOff x="3615501" y="3348071"/>
              <a:chExt cx="439659" cy="396532"/>
            </a:xfrm>
          </p:grpSpPr>
          <p:sp>
            <p:nvSpPr>
              <p:cNvPr id="72" name="순서도: 연결자 71">
                <a:extLst>
                  <a:ext uri="{FF2B5EF4-FFF2-40B4-BE49-F238E27FC236}">
                    <a16:creationId xmlns:a16="http://schemas.microsoft.com/office/drawing/2014/main" id="{ACC56377-D02A-4F0F-9E28-31430D1924CA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C8D6386D-8C3D-44C9-AC2D-F80E76294C5E}"/>
                  </a:ext>
                </a:extLst>
              </p:cNvPr>
              <p:cNvCxnSpPr>
                <a:cxnSpLocks/>
                <a:stCxn id="72" idx="1"/>
              </p:cNvCxnSpPr>
              <p:nvPr/>
            </p:nvCxnSpPr>
            <p:spPr>
              <a:xfrm>
                <a:off x="3631102" y="3360747"/>
                <a:ext cx="424058" cy="38385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1927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latin typeface="HY강M" panose="02030600000101010101" pitchFamily="18" charset="-127"/>
                <a:ea typeface="HY강M" panose="02030600000101010101" pitchFamily="18" charset="-127"/>
              </a:rPr>
              <a:t>의 소개</a:t>
            </a:r>
            <a:endParaRPr lang="en-US" altLang="ko-KR" sz="360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4216FE-2577-475B-A0E2-8EADBC84330D}"/>
              </a:ext>
            </a:extLst>
          </p:cNvPr>
          <p:cNvSpPr txBox="1"/>
          <p:nvPr/>
        </p:nvSpPr>
        <p:spPr>
          <a:xfrm>
            <a:off x="1521339" y="2327058"/>
            <a:ext cx="7119700" cy="622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자료를 정리하는 방법 중의 하나</a:t>
            </a:r>
            <a:endParaRPr lang="en-US" altLang="ko-KR" sz="2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텍스트 개체 틀 13">
            <a:extLst>
              <a:ext uri="{FF2B5EF4-FFF2-40B4-BE49-F238E27FC236}">
                <a16:creationId xmlns:a16="http://schemas.microsoft.com/office/drawing/2014/main" id="{0F9382F0-46EA-454E-9D8E-635B06E7EB36}"/>
              </a:ext>
            </a:extLst>
          </p:cNvPr>
          <p:cNvSpPr txBox="1">
            <a:spLocks/>
          </p:cNvSpPr>
          <p:nvPr/>
        </p:nvSpPr>
        <p:spPr>
          <a:xfrm>
            <a:off x="4074813" y="1759531"/>
            <a:ext cx="5831187" cy="55176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b="1" kern="1200" spc="-150" baseline="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rgbClr val="0070C0"/>
                </a:solidFill>
              </a:rPr>
              <a:t>리스트</a:t>
            </a:r>
            <a:r>
              <a:rPr lang="ko-KR" altLang="en-US" sz="2400" dirty="0">
                <a:solidFill>
                  <a:schemeClr val="tx1"/>
                </a:solidFill>
              </a:rPr>
              <a:t>란</a:t>
            </a:r>
            <a:r>
              <a:rPr lang="en-US" altLang="ko-KR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07831B8-0D30-4C36-A5DE-ABC31C9924DE}"/>
              </a:ext>
            </a:extLst>
          </p:cNvPr>
          <p:cNvGrpSpPr/>
          <p:nvPr/>
        </p:nvGrpSpPr>
        <p:grpSpPr>
          <a:xfrm>
            <a:off x="2664133" y="3066518"/>
            <a:ext cx="5130345" cy="3420230"/>
            <a:chOff x="2664133" y="2888647"/>
            <a:chExt cx="5130345" cy="3420230"/>
          </a:xfrm>
        </p:grpSpPr>
        <p:pic>
          <p:nvPicPr>
            <p:cNvPr id="5" name="그림 4" descr="앉아있는이(가) 표시된 사진&#10;&#10;자동 생성된 설명">
              <a:extLst>
                <a:ext uri="{FF2B5EF4-FFF2-40B4-BE49-F238E27FC236}">
                  <a16:creationId xmlns:a16="http://schemas.microsoft.com/office/drawing/2014/main" id="{9B66E212-3E6A-4E1E-80E5-A2C28CC6F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133" y="2888647"/>
              <a:ext cx="5130345" cy="342023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C8E340-35BA-4566-8B08-63E420100C63}"/>
                </a:ext>
              </a:extLst>
            </p:cNvPr>
            <p:cNvSpPr txBox="1"/>
            <p:nvPr/>
          </p:nvSpPr>
          <p:spPr>
            <a:xfrm>
              <a:off x="3382750" y="5404805"/>
              <a:ext cx="351555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박혜원 노래듣기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76BE66-7165-4F70-98D2-D9B397152AFD}"/>
                </a:ext>
              </a:extLst>
            </p:cNvPr>
            <p:cNvSpPr txBox="1"/>
            <p:nvPr/>
          </p:nvSpPr>
          <p:spPr>
            <a:xfrm>
              <a:off x="3382750" y="3039943"/>
              <a:ext cx="351555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영어 공부하기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B48054-7F07-436B-8DC3-8A4CF67F7FEF}"/>
                </a:ext>
              </a:extLst>
            </p:cNvPr>
            <p:cNvSpPr txBox="1"/>
            <p:nvPr/>
          </p:nvSpPr>
          <p:spPr>
            <a:xfrm>
              <a:off x="3382750" y="4598762"/>
              <a:ext cx="351555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spc="-15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자료구조 공부하기</a:t>
              </a:r>
              <a:endParaRPr lang="ko-KR" altLang="en-US" sz="25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5A4B07-42FD-40FC-99F7-E13EC075570A}"/>
                </a:ext>
              </a:extLst>
            </p:cNvPr>
            <p:cNvSpPr txBox="1"/>
            <p:nvPr/>
          </p:nvSpPr>
          <p:spPr>
            <a:xfrm>
              <a:off x="3382750" y="3803507"/>
              <a:ext cx="351555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스타벅스 가기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279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15462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단순 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연산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05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4E2D9C6-AD06-45EC-9EE0-B6A4CE6AB80B}"/>
              </a:ext>
            </a:extLst>
          </p:cNvPr>
          <p:cNvGrpSpPr/>
          <p:nvPr/>
        </p:nvGrpSpPr>
        <p:grpSpPr>
          <a:xfrm>
            <a:off x="4420927" y="2783253"/>
            <a:ext cx="2238688" cy="905921"/>
            <a:chOff x="4509079" y="2322688"/>
            <a:chExt cx="2362941" cy="905921"/>
          </a:xfrm>
        </p:grpSpPr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87F5E3D5-152E-46EE-A03C-2117C73A476E}"/>
                </a:ext>
              </a:extLst>
            </p:cNvPr>
            <p:cNvSpPr/>
            <p:nvPr/>
          </p:nvSpPr>
          <p:spPr>
            <a:xfrm>
              <a:off x="4509079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031DB836-B74E-40CA-A238-9DB872AA09BE}"/>
                </a:ext>
              </a:extLst>
            </p:cNvPr>
            <p:cNvSpPr/>
            <p:nvPr/>
          </p:nvSpPr>
          <p:spPr>
            <a:xfrm>
              <a:off x="5572839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1941B45-82B6-4CE2-AB56-39BE13358932}"/>
              </a:ext>
            </a:extLst>
          </p:cNvPr>
          <p:cNvGrpSpPr/>
          <p:nvPr/>
        </p:nvGrpSpPr>
        <p:grpSpPr>
          <a:xfrm>
            <a:off x="1907193" y="2787220"/>
            <a:ext cx="2238687" cy="905921"/>
            <a:chOff x="4509079" y="2322688"/>
            <a:chExt cx="2362941" cy="905921"/>
          </a:xfrm>
        </p:grpSpPr>
        <p:sp>
          <p:nvSpPr>
            <p:cNvPr id="46" name="정육면체 45">
              <a:extLst>
                <a:ext uri="{FF2B5EF4-FFF2-40B4-BE49-F238E27FC236}">
                  <a16:creationId xmlns:a16="http://schemas.microsoft.com/office/drawing/2014/main" id="{4D85860F-82A0-4866-870C-42672EF33075}"/>
                </a:ext>
              </a:extLst>
            </p:cNvPr>
            <p:cNvSpPr/>
            <p:nvPr/>
          </p:nvSpPr>
          <p:spPr>
            <a:xfrm>
              <a:off x="4509079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10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F3EE1A83-11D9-4E4B-B13A-07FB39FB33C5}"/>
                </a:ext>
              </a:extLst>
            </p:cNvPr>
            <p:cNvSpPr/>
            <p:nvPr/>
          </p:nvSpPr>
          <p:spPr>
            <a:xfrm>
              <a:off x="5572839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9C54A20-153C-4A2B-9320-932BC1B4D278}"/>
              </a:ext>
            </a:extLst>
          </p:cNvPr>
          <p:cNvGrpSpPr/>
          <p:nvPr/>
        </p:nvGrpSpPr>
        <p:grpSpPr>
          <a:xfrm>
            <a:off x="3413106" y="3295089"/>
            <a:ext cx="962761" cy="128422"/>
            <a:chOff x="3615501" y="3348071"/>
            <a:chExt cx="918482" cy="86557"/>
          </a:xfrm>
        </p:grpSpPr>
        <p:sp>
          <p:nvSpPr>
            <p:cNvPr id="44" name="순서도: 연결자 43">
              <a:extLst>
                <a:ext uri="{FF2B5EF4-FFF2-40B4-BE49-F238E27FC236}">
                  <a16:creationId xmlns:a16="http://schemas.microsoft.com/office/drawing/2014/main" id="{C0237F04-61D9-4C50-A9B8-B2B692A273C8}"/>
                </a:ext>
              </a:extLst>
            </p:cNvPr>
            <p:cNvSpPr/>
            <p:nvPr/>
          </p:nvSpPr>
          <p:spPr>
            <a:xfrm>
              <a:off x="3615501" y="3348071"/>
              <a:ext cx="106532" cy="8655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3E6A9FB-3769-4862-98A1-4004D9A8B60E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3722033" y="3391350"/>
              <a:ext cx="8119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6CACFE9-F320-46DB-A56C-155EB873A88D}"/>
              </a:ext>
            </a:extLst>
          </p:cNvPr>
          <p:cNvGrpSpPr/>
          <p:nvPr/>
        </p:nvGrpSpPr>
        <p:grpSpPr>
          <a:xfrm>
            <a:off x="278463" y="3159245"/>
            <a:ext cx="1609081" cy="400110"/>
            <a:chOff x="1746083" y="2905524"/>
            <a:chExt cx="1698389" cy="40011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C15E73-0D04-48D8-9351-A5F19E54EC27}"/>
                </a:ext>
              </a:extLst>
            </p:cNvPr>
            <p:cNvSpPr txBox="1"/>
            <p:nvPr/>
          </p:nvSpPr>
          <p:spPr>
            <a:xfrm>
              <a:off x="1746083" y="2905524"/>
              <a:ext cx="80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head</a:t>
              </a:r>
              <a:endParaRPr lang="ko-KR" altLang="en-US" sz="20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AE95CDD-B851-4D34-B4D7-93DB323467D0}"/>
                </a:ext>
              </a:extLst>
            </p:cNvPr>
            <p:cNvGrpSpPr/>
            <p:nvPr/>
          </p:nvGrpSpPr>
          <p:grpSpPr>
            <a:xfrm>
              <a:off x="2428275" y="3041368"/>
              <a:ext cx="1016197" cy="128422"/>
              <a:chOff x="3615501" y="3348071"/>
              <a:chExt cx="918490" cy="86557"/>
            </a:xfrm>
          </p:grpSpPr>
          <p:sp>
            <p:nvSpPr>
              <p:cNvPr id="42" name="순서도: 연결자 41">
                <a:extLst>
                  <a:ext uri="{FF2B5EF4-FFF2-40B4-BE49-F238E27FC236}">
                    <a16:creationId xmlns:a16="http://schemas.microsoft.com/office/drawing/2014/main" id="{BB388971-988E-4F23-9790-FFE9FC8D83BB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17D6E1FA-D409-4765-8D59-9E26D79178C4}"/>
                  </a:ext>
                </a:extLst>
              </p:cNvPr>
              <p:cNvCxnSpPr>
                <a:cxnSpLocks/>
                <a:stCxn id="42" idx="6"/>
              </p:cNvCxnSpPr>
              <p:nvPr/>
            </p:nvCxnSpPr>
            <p:spPr>
              <a:xfrm>
                <a:off x="3722033" y="3391350"/>
                <a:ext cx="81195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40203E2-4659-4A58-A59D-E7529E307149}"/>
              </a:ext>
            </a:extLst>
          </p:cNvPr>
          <p:cNvGrpSpPr/>
          <p:nvPr/>
        </p:nvGrpSpPr>
        <p:grpSpPr>
          <a:xfrm>
            <a:off x="3899271" y="3693140"/>
            <a:ext cx="3800463" cy="1918012"/>
            <a:chOff x="2027689" y="1521408"/>
            <a:chExt cx="3800463" cy="1918012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36DB755-192A-4572-B173-AC880A309BC9}"/>
                </a:ext>
              </a:extLst>
            </p:cNvPr>
            <p:cNvGrpSpPr/>
            <p:nvPr/>
          </p:nvGrpSpPr>
          <p:grpSpPr>
            <a:xfrm>
              <a:off x="3465212" y="2533499"/>
              <a:ext cx="2362940" cy="905921"/>
              <a:chOff x="4509080" y="2322688"/>
              <a:chExt cx="2362940" cy="905921"/>
            </a:xfrm>
          </p:grpSpPr>
          <p:sp>
            <p:nvSpPr>
              <p:cNvPr id="65" name="정육면체 64">
                <a:extLst>
                  <a:ext uri="{FF2B5EF4-FFF2-40B4-BE49-F238E27FC236}">
                    <a16:creationId xmlns:a16="http://schemas.microsoft.com/office/drawing/2014/main" id="{7CB9E414-BF41-4983-A264-226229AD103C}"/>
                  </a:ext>
                </a:extLst>
              </p:cNvPr>
              <p:cNvSpPr/>
              <p:nvPr/>
            </p:nvSpPr>
            <p:spPr>
              <a:xfrm>
                <a:off x="4509080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35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66" name="정육면체 65">
                <a:extLst>
                  <a:ext uri="{FF2B5EF4-FFF2-40B4-BE49-F238E27FC236}">
                    <a16:creationId xmlns:a16="http://schemas.microsoft.com/office/drawing/2014/main" id="{CE8E24A1-19A1-4EE6-A7CF-8119531BB45D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D52B547-318D-419C-B145-85D466BFECE2}"/>
                </a:ext>
              </a:extLst>
            </p:cNvPr>
            <p:cNvGrpSpPr/>
            <p:nvPr/>
          </p:nvGrpSpPr>
          <p:grpSpPr>
            <a:xfrm>
              <a:off x="5054715" y="1521408"/>
              <a:ext cx="510559" cy="1648382"/>
              <a:chOff x="3615501" y="2323611"/>
              <a:chExt cx="461468" cy="1111017"/>
            </a:xfrm>
          </p:grpSpPr>
          <p:sp>
            <p:nvSpPr>
              <p:cNvPr id="63" name="순서도: 연결자 62">
                <a:extLst>
                  <a:ext uri="{FF2B5EF4-FFF2-40B4-BE49-F238E27FC236}">
                    <a16:creationId xmlns:a16="http://schemas.microsoft.com/office/drawing/2014/main" id="{D5640929-F6AF-48A0-BBC8-AC6AC4892FF8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79E2984E-1549-4503-9134-3FD487D5CC58}"/>
                  </a:ext>
                </a:extLst>
              </p:cNvPr>
              <p:cNvCxnSpPr>
                <a:cxnSpLocks/>
                <a:stCxn id="63" idx="0"/>
                <a:endCxn id="52" idx="3"/>
              </p:cNvCxnSpPr>
              <p:nvPr/>
            </p:nvCxnSpPr>
            <p:spPr>
              <a:xfrm flipV="1">
                <a:off x="3668768" y="2323611"/>
                <a:ext cx="408201" cy="102446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C5527F7-8A94-443B-BCE6-AFB4DCCDD9D4}"/>
                </a:ext>
              </a:extLst>
            </p:cNvPr>
            <p:cNvGrpSpPr/>
            <p:nvPr/>
          </p:nvGrpSpPr>
          <p:grpSpPr>
            <a:xfrm>
              <a:off x="2027689" y="2905524"/>
              <a:ext cx="1416783" cy="400110"/>
              <a:chOff x="2027689" y="2905524"/>
              <a:chExt cx="1416783" cy="40011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3792F4A-3C99-495D-80E2-C8D0C6C2F3CF}"/>
                  </a:ext>
                </a:extLst>
              </p:cNvPr>
              <p:cNvSpPr txBox="1"/>
              <p:nvPr/>
            </p:nvSpPr>
            <p:spPr>
              <a:xfrm>
                <a:off x="2027689" y="2905524"/>
                <a:ext cx="3510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F5FDE1F8-AA93-4694-B013-C35E8670B8FD}"/>
                  </a:ext>
                </a:extLst>
              </p:cNvPr>
              <p:cNvGrpSpPr/>
              <p:nvPr/>
            </p:nvGrpSpPr>
            <p:grpSpPr>
              <a:xfrm>
                <a:off x="2428275" y="3041368"/>
                <a:ext cx="1016197" cy="128422"/>
                <a:chOff x="3615501" y="3348071"/>
                <a:chExt cx="918490" cy="86557"/>
              </a:xfrm>
            </p:grpSpPr>
            <p:sp>
              <p:nvSpPr>
                <p:cNvPr id="57" name="순서도: 연결자 56">
                  <a:extLst>
                    <a:ext uri="{FF2B5EF4-FFF2-40B4-BE49-F238E27FC236}">
                      <a16:creationId xmlns:a16="http://schemas.microsoft.com/office/drawing/2014/main" id="{777DABDE-6836-44BC-8803-105B37A393F6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03F41B8A-8E8E-45A9-9D07-FAE130D6F644}"/>
                    </a:ext>
                  </a:extLst>
                </p:cNvPr>
                <p:cNvCxnSpPr>
                  <a:cxnSpLocks/>
                  <a:stCxn id="57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A972C6B-374E-4694-A1E0-AF229C94B271}"/>
              </a:ext>
            </a:extLst>
          </p:cNvPr>
          <p:cNvGrpSpPr/>
          <p:nvPr/>
        </p:nvGrpSpPr>
        <p:grpSpPr>
          <a:xfrm>
            <a:off x="6934662" y="2787220"/>
            <a:ext cx="2238687" cy="905921"/>
            <a:chOff x="4509079" y="2322688"/>
            <a:chExt cx="2362941" cy="905921"/>
          </a:xfrm>
        </p:grpSpPr>
        <p:sp>
          <p:nvSpPr>
            <p:cNvPr id="52" name="정육면체 51">
              <a:extLst>
                <a:ext uri="{FF2B5EF4-FFF2-40B4-BE49-F238E27FC236}">
                  <a16:creationId xmlns:a16="http://schemas.microsoft.com/office/drawing/2014/main" id="{AC146627-5375-4317-9AB1-E70E0D03B9F7}"/>
                </a:ext>
              </a:extLst>
            </p:cNvPr>
            <p:cNvSpPr/>
            <p:nvPr/>
          </p:nvSpPr>
          <p:spPr>
            <a:xfrm>
              <a:off x="4509079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30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3" name="정육면체 52">
              <a:extLst>
                <a:ext uri="{FF2B5EF4-FFF2-40B4-BE49-F238E27FC236}">
                  <a16:creationId xmlns:a16="http://schemas.microsoft.com/office/drawing/2014/main" id="{ACB90313-BB4C-4F02-B7B9-2ACF953415D6}"/>
                </a:ext>
              </a:extLst>
            </p:cNvPr>
            <p:cNvSpPr/>
            <p:nvPr/>
          </p:nvSpPr>
          <p:spPr>
            <a:xfrm>
              <a:off x="5572839" y="2322688"/>
              <a:ext cx="1299181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6BCF4EF-16AF-443D-A823-CC0D66F64A99}"/>
              </a:ext>
            </a:extLst>
          </p:cNvPr>
          <p:cNvGrpSpPr/>
          <p:nvPr/>
        </p:nvGrpSpPr>
        <p:grpSpPr>
          <a:xfrm>
            <a:off x="8479021" y="3295089"/>
            <a:ext cx="962761" cy="128422"/>
            <a:chOff x="3615501" y="3348071"/>
            <a:chExt cx="918482" cy="86557"/>
          </a:xfrm>
        </p:grpSpPr>
        <p:sp>
          <p:nvSpPr>
            <p:cNvPr id="59" name="순서도: 연결자 58">
              <a:extLst>
                <a:ext uri="{FF2B5EF4-FFF2-40B4-BE49-F238E27FC236}">
                  <a16:creationId xmlns:a16="http://schemas.microsoft.com/office/drawing/2014/main" id="{B0C7534C-8B88-4EA8-A0D2-275993A2A615}"/>
                </a:ext>
              </a:extLst>
            </p:cNvPr>
            <p:cNvSpPr/>
            <p:nvPr/>
          </p:nvSpPr>
          <p:spPr>
            <a:xfrm>
              <a:off x="3615501" y="3348071"/>
              <a:ext cx="106532" cy="8655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3E14734F-7CC8-48F4-8A81-335CFFA08586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>
              <a:off x="3722033" y="3391350"/>
              <a:ext cx="8119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1133DC0-0234-40E9-84D6-69710DFC6671}"/>
              </a:ext>
            </a:extLst>
          </p:cNvPr>
          <p:cNvGrpSpPr/>
          <p:nvPr/>
        </p:nvGrpSpPr>
        <p:grpSpPr>
          <a:xfrm>
            <a:off x="5933358" y="3295089"/>
            <a:ext cx="166271" cy="1410142"/>
            <a:chOff x="3615501" y="3348071"/>
            <a:chExt cx="158623" cy="950442"/>
          </a:xfrm>
        </p:grpSpPr>
        <p:sp>
          <p:nvSpPr>
            <p:cNvPr id="67" name="순서도: 연결자 66">
              <a:extLst>
                <a:ext uri="{FF2B5EF4-FFF2-40B4-BE49-F238E27FC236}">
                  <a16:creationId xmlns:a16="http://schemas.microsoft.com/office/drawing/2014/main" id="{F2A35794-5429-42B8-B937-96611A12683A}"/>
                </a:ext>
              </a:extLst>
            </p:cNvPr>
            <p:cNvSpPr/>
            <p:nvPr/>
          </p:nvSpPr>
          <p:spPr>
            <a:xfrm>
              <a:off x="3615501" y="3348071"/>
              <a:ext cx="106532" cy="8655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3D95431F-BCEE-47B2-8D72-33074280748D}"/>
                </a:ext>
              </a:extLst>
            </p:cNvPr>
            <p:cNvCxnSpPr>
              <a:cxnSpLocks/>
              <a:stCxn id="67" idx="4"/>
              <a:endCxn id="65" idx="0"/>
            </p:cNvCxnSpPr>
            <p:nvPr/>
          </p:nvCxnSpPr>
          <p:spPr>
            <a:xfrm>
              <a:off x="3668767" y="3434628"/>
              <a:ext cx="105357" cy="86388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10ABE34-3F21-418C-AD0B-635816F7520C}"/>
              </a:ext>
            </a:extLst>
          </p:cNvPr>
          <p:cNvGrpSpPr/>
          <p:nvPr/>
        </p:nvGrpSpPr>
        <p:grpSpPr>
          <a:xfrm>
            <a:off x="3615697" y="2059086"/>
            <a:ext cx="1018445" cy="724171"/>
            <a:chOff x="1839732" y="2905524"/>
            <a:chExt cx="1074972" cy="72417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83F41F5-E563-46A8-9A11-B8598A129F08}"/>
                </a:ext>
              </a:extLst>
            </p:cNvPr>
            <p:cNvSpPr txBox="1"/>
            <p:nvPr/>
          </p:nvSpPr>
          <p:spPr>
            <a:xfrm>
              <a:off x="1839732" y="2905524"/>
              <a:ext cx="682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pre</a:t>
              </a:r>
              <a:endParaRPr lang="ko-KR" altLang="en-US" sz="20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264087D-02C9-4913-B95B-A4C24A073E25}"/>
                </a:ext>
              </a:extLst>
            </p:cNvPr>
            <p:cNvGrpSpPr/>
            <p:nvPr/>
          </p:nvGrpSpPr>
          <p:grpSpPr>
            <a:xfrm>
              <a:off x="2428275" y="3041372"/>
              <a:ext cx="486429" cy="588323"/>
              <a:chOff x="3615501" y="3348071"/>
              <a:chExt cx="439659" cy="396532"/>
            </a:xfrm>
          </p:grpSpPr>
          <p:sp>
            <p:nvSpPr>
              <p:cNvPr id="72" name="순서도: 연결자 71">
                <a:extLst>
                  <a:ext uri="{FF2B5EF4-FFF2-40B4-BE49-F238E27FC236}">
                    <a16:creationId xmlns:a16="http://schemas.microsoft.com/office/drawing/2014/main" id="{ACC56377-D02A-4F0F-9E28-31430D1924CA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C8D6386D-8C3D-44C9-AC2D-F80E76294C5E}"/>
                  </a:ext>
                </a:extLst>
              </p:cNvPr>
              <p:cNvCxnSpPr>
                <a:cxnSpLocks/>
                <a:stCxn id="72" idx="1"/>
              </p:cNvCxnSpPr>
              <p:nvPr/>
            </p:nvCxnSpPr>
            <p:spPr>
              <a:xfrm>
                <a:off x="3631102" y="3360747"/>
                <a:ext cx="424058" cy="38385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6669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15462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단순 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연산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05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3" name="그림 2" descr="조류이(가) 표시된 사진&#10;&#10;자동 생성된 설명">
            <a:extLst>
              <a:ext uri="{FF2B5EF4-FFF2-40B4-BE49-F238E27FC236}">
                <a16:creationId xmlns:a16="http://schemas.microsoft.com/office/drawing/2014/main" id="{A0F37AEC-42BF-413D-87E0-981B0085D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516" y="2313994"/>
            <a:ext cx="7090965" cy="2533214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4819733A-8BF7-4838-88F9-C2C003550F3C}"/>
              </a:ext>
            </a:extLst>
          </p:cNvPr>
          <p:cNvSpPr txBox="1"/>
          <p:nvPr/>
        </p:nvSpPr>
        <p:spPr>
          <a:xfrm>
            <a:off x="1393149" y="5164558"/>
            <a:ext cx="7119700" cy="622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 노드를 알아야 삽입 가능</a:t>
            </a:r>
            <a:endParaRPr lang="en-US" altLang="ko-KR" sz="2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999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15462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단순 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연산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05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DC659F-2F2B-4185-95FC-30C6BE441376}"/>
              </a:ext>
            </a:extLst>
          </p:cNvPr>
          <p:cNvGrpSpPr/>
          <p:nvPr/>
        </p:nvGrpSpPr>
        <p:grpSpPr>
          <a:xfrm>
            <a:off x="429383" y="1754685"/>
            <a:ext cx="8894886" cy="909888"/>
            <a:chOff x="278463" y="2321614"/>
            <a:chExt cx="8894886" cy="90988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4E2D9C6-AD06-45EC-9EE0-B6A4CE6AB80B}"/>
                </a:ext>
              </a:extLst>
            </p:cNvPr>
            <p:cNvGrpSpPr/>
            <p:nvPr/>
          </p:nvGrpSpPr>
          <p:grpSpPr>
            <a:xfrm>
              <a:off x="4420927" y="2321614"/>
              <a:ext cx="2238688" cy="905921"/>
              <a:chOff x="4509079" y="2322688"/>
              <a:chExt cx="2362941" cy="905921"/>
            </a:xfrm>
          </p:grpSpPr>
          <p:sp>
            <p:nvSpPr>
              <p:cNvPr id="34" name="정육면체 33">
                <a:extLst>
                  <a:ext uri="{FF2B5EF4-FFF2-40B4-BE49-F238E27FC236}">
                    <a16:creationId xmlns:a16="http://schemas.microsoft.com/office/drawing/2014/main" id="{87F5E3D5-152E-46EE-A03C-2117C73A476E}"/>
                  </a:ext>
                </a:extLst>
              </p:cNvPr>
              <p:cNvSpPr/>
              <p:nvPr/>
            </p:nvSpPr>
            <p:spPr>
              <a:xfrm>
                <a:off x="450907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5" name="정육면체 34">
                <a:extLst>
                  <a:ext uri="{FF2B5EF4-FFF2-40B4-BE49-F238E27FC236}">
                    <a16:creationId xmlns:a16="http://schemas.microsoft.com/office/drawing/2014/main" id="{031DB836-B74E-40CA-A238-9DB872AA09BE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1941B45-82B6-4CE2-AB56-39BE13358932}"/>
                </a:ext>
              </a:extLst>
            </p:cNvPr>
            <p:cNvGrpSpPr/>
            <p:nvPr/>
          </p:nvGrpSpPr>
          <p:grpSpPr>
            <a:xfrm>
              <a:off x="1907193" y="2325581"/>
              <a:ext cx="2238687" cy="905921"/>
              <a:chOff x="4509079" y="2322688"/>
              <a:chExt cx="2362941" cy="905921"/>
            </a:xfrm>
          </p:grpSpPr>
          <p:sp>
            <p:nvSpPr>
              <p:cNvPr id="46" name="정육면체 45">
                <a:extLst>
                  <a:ext uri="{FF2B5EF4-FFF2-40B4-BE49-F238E27FC236}">
                    <a16:creationId xmlns:a16="http://schemas.microsoft.com/office/drawing/2014/main" id="{4D85860F-82A0-4866-870C-42672EF33075}"/>
                  </a:ext>
                </a:extLst>
              </p:cNvPr>
              <p:cNvSpPr/>
              <p:nvPr/>
            </p:nvSpPr>
            <p:spPr>
              <a:xfrm>
                <a:off x="450907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7" name="정육면체 46">
                <a:extLst>
                  <a:ext uri="{FF2B5EF4-FFF2-40B4-BE49-F238E27FC236}">
                    <a16:creationId xmlns:a16="http://schemas.microsoft.com/office/drawing/2014/main" id="{F3EE1A83-11D9-4E4B-B13A-07FB39FB33C5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9C54A20-153C-4A2B-9320-932BC1B4D278}"/>
                </a:ext>
              </a:extLst>
            </p:cNvPr>
            <p:cNvGrpSpPr/>
            <p:nvPr/>
          </p:nvGrpSpPr>
          <p:grpSpPr>
            <a:xfrm>
              <a:off x="3413106" y="2833450"/>
              <a:ext cx="962761" cy="128422"/>
              <a:chOff x="3615501" y="3348071"/>
              <a:chExt cx="918482" cy="86557"/>
            </a:xfrm>
          </p:grpSpPr>
          <p:sp>
            <p:nvSpPr>
              <p:cNvPr id="44" name="순서도: 연결자 43">
                <a:extLst>
                  <a:ext uri="{FF2B5EF4-FFF2-40B4-BE49-F238E27FC236}">
                    <a16:creationId xmlns:a16="http://schemas.microsoft.com/office/drawing/2014/main" id="{C0237F04-61D9-4C50-A9B8-B2B692A273C8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43E6A9FB-3769-4862-98A1-4004D9A8B60E}"/>
                  </a:ext>
                </a:extLst>
              </p:cNvPr>
              <p:cNvCxnSpPr>
                <a:cxnSpLocks/>
                <a:stCxn id="44" idx="6"/>
              </p:cNvCxnSpPr>
              <p:nvPr/>
            </p:nvCxnSpPr>
            <p:spPr>
              <a:xfrm>
                <a:off x="3722033" y="3391350"/>
                <a:ext cx="81195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6CACFE9-F320-46DB-A56C-155EB873A88D}"/>
                </a:ext>
              </a:extLst>
            </p:cNvPr>
            <p:cNvGrpSpPr/>
            <p:nvPr/>
          </p:nvGrpSpPr>
          <p:grpSpPr>
            <a:xfrm>
              <a:off x="278463" y="2697606"/>
              <a:ext cx="1609081" cy="400110"/>
              <a:chOff x="1746083" y="2905524"/>
              <a:chExt cx="1698389" cy="40011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1C15E73-0D04-48D8-9351-A5F19E54EC27}"/>
                  </a:ext>
                </a:extLst>
              </p:cNvPr>
              <p:cNvSpPr txBox="1"/>
              <p:nvPr/>
            </p:nvSpPr>
            <p:spPr>
              <a:xfrm>
                <a:off x="1746083" y="2905524"/>
                <a:ext cx="80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head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6AE95CDD-B851-4D34-B4D7-93DB323467D0}"/>
                  </a:ext>
                </a:extLst>
              </p:cNvPr>
              <p:cNvGrpSpPr/>
              <p:nvPr/>
            </p:nvGrpSpPr>
            <p:grpSpPr>
              <a:xfrm>
                <a:off x="2428275" y="3041368"/>
                <a:ext cx="1016197" cy="128422"/>
                <a:chOff x="3615501" y="3348071"/>
                <a:chExt cx="918490" cy="86557"/>
              </a:xfrm>
            </p:grpSpPr>
            <p:sp>
              <p:nvSpPr>
                <p:cNvPr id="42" name="순서도: 연결자 41">
                  <a:extLst>
                    <a:ext uri="{FF2B5EF4-FFF2-40B4-BE49-F238E27FC236}">
                      <a16:creationId xmlns:a16="http://schemas.microsoft.com/office/drawing/2014/main" id="{BB388971-988E-4F23-9790-FFE9FC8D83BB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3" name="직선 화살표 연결선 42">
                  <a:extLst>
                    <a:ext uri="{FF2B5EF4-FFF2-40B4-BE49-F238E27FC236}">
                      <a16:creationId xmlns:a16="http://schemas.microsoft.com/office/drawing/2014/main" id="{17D6E1FA-D409-4765-8D59-9E26D79178C4}"/>
                    </a:ext>
                  </a:extLst>
                </p:cNvPr>
                <p:cNvCxnSpPr>
                  <a:cxnSpLocks/>
                  <a:stCxn id="42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A972C6B-374E-4694-A1E0-AF229C94B271}"/>
                </a:ext>
              </a:extLst>
            </p:cNvPr>
            <p:cNvGrpSpPr/>
            <p:nvPr/>
          </p:nvGrpSpPr>
          <p:grpSpPr>
            <a:xfrm>
              <a:off x="6934662" y="2325581"/>
              <a:ext cx="2238687" cy="905921"/>
              <a:chOff x="4509079" y="2322688"/>
              <a:chExt cx="2362941" cy="905921"/>
            </a:xfrm>
          </p:grpSpPr>
          <p:sp>
            <p:nvSpPr>
              <p:cNvPr id="52" name="정육면체 51">
                <a:extLst>
                  <a:ext uri="{FF2B5EF4-FFF2-40B4-BE49-F238E27FC236}">
                    <a16:creationId xmlns:a16="http://schemas.microsoft.com/office/drawing/2014/main" id="{AC146627-5375-4317-9AB1-E70E0D03B9F7}"/>
                  </a:ext>
                </a:extLst>
              </p:cNvPr>
              <p:cNvSpPr/>
              <p:nvPr/>
            </p:nvSpPr>
            <p:spPr>
              <a:xfrm>
                <a:off x="450907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30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53" name="정육면체 52">
                <a:extLst>
                  <a:ext uri="{FF2B5EF4-FFF2-40B4-BE49-F238E27FC236}">
                    <a16:creationId xmlns:a16="http://schemas.microsoft.com/office/drawing/2014/main" id="{ACB90313-BB4C-4F02-B7B9-2ACF953415D6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NULL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11133DC0-0234-40E9-84D6-69710DFC6671}"/>
                </a:ext>
              </a:extLst>
            </p:cNvPr>
            <p:cNvGrpSpPr/>
            <p:nvPr/>
          </p:nvGrpSpPr>
          <p:grpSpPr>
            <a:xfrm>
              <a:off x="5933338" y="2833450"/>
              <a:ext cx="962761" cy="128422"/>
              <a:chOff x="3615501" y="3348071"/>
              <a:chExt cx="918482" cy="86557"/>
            </a:xfrm>
          </p:grpSpPr>
          <p:sp>
            <p:nvSpPr>
              <p:cNvPr id="67" name="순서도: 연결자 66">
                <a:extLst>
                  <a:ext uri="{FF2B5EF4-FFF2-40B4-BE49-F238E27FC236}">
                    <a16:creationId xmlns:a16="http://schemas.microsoft.com/office/drawing/2014/main" id="{F2A35794-5429-42B8-B937-96611A12683A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3D95431F-BCEE-47B2-8D72-33074280748D}"/>
                  </a:ext>
                </a:extLst>
              </p:cNvPr>
              <p:cNvCxnSpPr>
                <a:cxnSpLocks/>
                <a:stCxn id="67" idx="6"/>
              </p:cNvCxnSpPr>
              <p:nvPr/>
            </p:nvCxnSpPr>
            <p:spPr>
              <a:xfrm>
                <a:off x="3722033" y="3391350"/>
                <a:ext cx="81195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AB02627-A79E-47C7-B2B3-C362DD766AB1}"/>
              </a:ext>
            </a:extLst>
          </p:cNvPr>
          <p:cNvGrpSpPr/>
          <p:nvPr/>
        </p:nvGrpSpPr>
        <p:grpSpPr>
          <a:xfrm>
            <a:off x="429384" y="3436276"/>
            <a:ext cx="8894885" cy="909888"/>
            <a:chOff x="278464" y="3611286"/>
            <a:chExt cx="8894885" cy="909888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C1B3AA8-52EB-4970-9AC1-7305CE846455}"/>
                </a:ext>
              </a:extLst>
            </p:cNvPr>
            <p:cNvGrpSpPr/>
            <p:nvPr/>
          </p:nvGrpSpPr>
          <p:grpSpPr>
            <a:xfrm>
              <a:off x="4420927" y="3611286"/>
              <a:ext cx="2238688" cy="905921"/>
              <a:chOff x="4509079" y="2322688"/>
              <a:chExt cx="2362941" cy="905921"/>
            </a:xfrm>
          </p:grpSpPr>
          <p:sp>
            <p:nvSpPr>
              <p:cNvPr id="96" name="정육면체 95">
                <a:extLst>
                  <a:ext uri="{FF2B5EF4-FFF2-40B4-BE49-F238E27FC236}">
                    <a16:creationId xmlns:a16="http://schemas.microsoft.com/office/drawing/2014/main" id="{3B205AEE-6149-4665-B5A1-465BA2E8E90B}"/>
                  </a:ext>
                </a:extLst>
              </p:cNvPr>
              <p:cNvSpPr/>
              <p:nvPr/>
            </p:nvSpPr>
            <p:spPr>
              <a:xfrm>
                <a:off x="450907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97" name="정육면체 96">
                <a:extLst>
                  <a:ext uri="{FF2B5EF4-FFF2-40B4-BE49-F238E27FC236}">
                    <a16:creationId xmlns:a16="http://schemas.microsoft.com/office/drawing/2014/main" id="{4DB81D85-909A-44DD-9BF6-2AF54D308974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1BF628D-C99F-4874-B46A-C2B0DA8CDAD1}"/>
                </a:ext>
              </a:extLst>
            </p:cNvPr>
            <p:cNvGrpSpPr/>
            <p:nvPr/>
          </p:nvGrpSpPr>
          <p:grpSpPr>
            <a:xfrm>
              <a:off x="1907193" y="3615253"/>
              <a:ext cx="2238687" cy="905921"/>
              <a:chOff x="4509079" y="2322688"/>
              <a:chExt cx="2362941" cy="905921"/>
            </a:xfrm>
          </p:grpSpPr>
          <p:sp>
            <p:nvSpPr>
              <p:cNvPr id="94" name="정육면체 93">
                <a:extLst>
                  <a:ext uri="{FF2B5EF4-FFF2-40B4-BE49-F238E27FC236}">
                    <a16:creationId xmlns:a16="http://schemas.microsoft.com/office/drawing/2014/main" id="{F985359B-7C59-468C-9300-5313851D3FBB}"/>
                  </a:ext>
                </a:extLst>
              </p:cNvPr>
              <p:cNvSpPr/>
              <p:nvPr/>
            </p:nvSpPr>
            <p:spPr>
              <a:xfrm>
                <a:off x="450907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95" name="정육면체 94">
                <a:extLst>
                  <a:ext uri="{FF2B5EF4-FFF2-40B4-BE49-F238E27FC236}">
                    <a16:creationId xmlns:a16="http://schemas.microsoft.com/office/drawing/2014/main" id="{9294399B-3644-4E2A-87E4-6C66DDF08172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6E24E791-6A11-4D62-960D-25D91A3C8797}"/>
                </a:ext>
              </a:extLst>
            </p:cNvPr>
            <p:cNvGrpSpPr/>
            <p:nvPr/>
          </p:nvGrpSpPr>
          <p:grpSpPr>
            <a:xfrm>
              <a:off x="3413106" y="4123122"/>
              <a:ext cx="962761" cy="128422"/>
              <a:chOff x="3615501" y="3348071"/>
              <a:chExt cx="918482" cy="86557"/>
            </a:xfrm>
          </p:grpSpPr>
          <p:sp>
            <p:nvSpPr>
              <p:cNvPr id="92" name="순서도: 연결자 91">
                <a:extLst>
                  <a:ext uri="{FF2B5EF4-FFF2-40B4-BE49-F238E27FC236}">
                    <a16:creationId xmlns:a16="http://schemas.microsoft.com/office/drawing/2014/main" id="{ED701D3D-07DB-47E9-AE84-58828766E139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8BF3D684-331B-4926-92F4-DB2A266641DF}"/>
                  </a:ext>
                </a:extLst>
              </p:cNvPr>
              <p:cNvCxnSpPr>
                <a:cxnSpLocks/>
                <a:stCxn id="92" idx="6"/>
              </p:cNvCxnSpPr>
              <p:nvPr/>
            </p:nvCxnSpPr>
            <p:spPr>
              <a:xfrm>
                <a:off x="3722033" y="3391350"/>
                <a:ext cx="81195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159C2CB-A69B-4C7F-B934-E040630937BE}"/>
                </a:ext>
              </a:extLst>
            </p:cNvPr>
            <p:cNvGrpSpPr/>
            <p:nvPr/>
          </p:nvGrpSpPr>
          <p:grpSpPr>
            <a:xfrm>
              <a:off x="278464" y="3987278"/>
              <a:ext cx="759828" cy="400110"/>
              <a:chOff x="1746083" y="2905524"/>
              <a:chExt cx="802000" cy="400110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83DCB41-0985-4CAF-A014-BEB8D41CD726}"/>
                  </a:ext>
                </a:extLst>
              </p:cNvPr>
              <p:cNvSpPr txBox="1"/>
              <p:nvPr/>
            </p:nvSpPr>
            <p:spPr>
              <a:xfrm>
                <a:off x="1746083" y="2905524"/>
                <a:ext cx="80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head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90" name="순서도: 연결자 89">
                <a:extLst>
                  <a:ext uri="{FF2B5EF4-FFF2-40B4-BE49-F238E27FC236}">
                    <a16:creationId xmlns:a16="http://schemas.microsoft.com/office/drawing/2014/main" id="{01F96B5E-E074-4C9D-8A76-24215E01982C}"/>
                  </a:ext>
                </a:extLst>
              </p:cNvPr>
              <p:cNvSpPr/>
              <p:nvPr/>
            </p:nvSpPr>
            <p:spPr>
              <a:xfrm>
                <a:off x="2428275" y="3041368"/>
                <a:ext cx="117865" cy="128422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68C50FA-7DA5-42E6-AF46-844256858AF3}"/>
                </a:ext>
              </a:extLst>
            </p:cNvPr>
            <p:cNvGrpSpPr/>
            <p:nvPr/>
          </p:nvGrpSpPr>
          <p:grpSpPr>
            <a:xfrm>
              <a:off x="6934662" y="3615253"/>
              <a:ext cx="2238687" cy="905921"/>
              <a:chOff x="4509079" y="2322688"/>
              <a:chExt cx="2362941" cy="905921"/>
            </a:xfrm>
          </p:grpSpPr>
          <p:sp>
            <p:nvSpPr>
              <p:cNvPr id="86" name="정육면체 85">
                <a:extLst>
                  <a:ext uri="{FF2B5EF4-FFF2-40B4-BE49-F238E27FC236}">
                    <a16:creationId xmlns:a16="http://schemas.microsoft.com/office/drawing/2014/main" id="{2CA368AB-94A8-409E-A41A-E3186EEE2159}"/>
                  </a:ext>
                </a:extLst>
              </p:cNvPr>
              <p:cNvSpPr/>
              <p:nvPr/>
            </p:nvSpPr>
            <p:spPr>
              <a:xfrm>
                <a:off x="450907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30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87" name="정육면체 86">
                <a:extLst>
                  <a:ext uri="{FF2B5EF4-FFF2-40B4-BE49-F238E27FC236}">
                    <a16:creationId xmlns:a16="http://schemas.microsoft.com/office/drawing/2014/main" id="{420AFA8D-BA8E-45B4-9A88-04D23A1564FE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NULL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8EC0C42E-C3A6-4AC3-A495-D9A0C9FEA174}"/>
                </a:ext>
              </a:extLst>
            </p:cNvPr>
            <p:cNvGrpSpPr/>
            <p:nvPr/>
          </p:nvGrpSpPr>
          <p:grpSpPr>
            <a:xfrm>
              <a:off x="5933338" y="4123122"/>
              <a:ext cx="962761" cy="128422"/>
              <a:chOff x="3615501" y="3348071"/>
              <a:chExt cx="918482" cy="86557"/>
            </a:xfrm>
          </p:grpSpPr>
          <p:sp>
            <p:nvSpPr>
              <p:cNvPr id="82" name="순서도: 연결자 81">
                <a:extLst>
                  <a:ext uri="{FF2B5EF4-FFF2-40B4-BE49-F238E27FC236}">
                    <a16:creationId xmlns:a16="http://schemas.microsoft.com/office/drawing/2014/main" id="{4757A0D5-BC34-4C1F-9EC3-4E5DEAB94C46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F0473E2A-7FEC-4C94-BEB7-663E82F3093A}"/>
                  </a:ext>
                </a:extLst>
              </p:cNvPr>
              <p:cNvCxnSpPr>
                <a:cxnSpLocks/>
                <a:stCxn id="82" idx="6"/>
              </p:cNvCxnSpPr>
              <p:nvPr/>
            </p:nvCxnSpPr>
            <p:spPr>
              <a:xfrm>
                <a:off x="3722033" y="3391350"/>
                <a:ext cx="81195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연결선: 구부러짐 3">
              <a:extLst>
                <a:ext uri="{FF2B5EF4-FFF2-40B4-BE49-F238E27FC236}">
                  <a16:creationId xmlns:a16="http://schemas.microsoft.com/office/drawing/2014/main" id="{5719BC21-8C6B-4B9C-8B00-28F1B87C1E23}"/>
                </a:ext>
              </a:extLst>
            </p:cNvPr>
            <p:cNvCxnSpPr>
              <a:cxnSpLocks/>
              <a:stCxn id="90" idx="0"/>
              <a:endCxn id="96" idx="0"/>
            </p:cNvCxnSpPr>
            <p:nvPr/>
          </p:nvCxnSpPr>
          <p:spPr>
            <a:xfrm rot="5400000" flipH="1" flipV="1">
              <a:off x="2809191" y="1782713"/>
              <a:ext cx="511836" cy="4168982"/>
            </a:xfrm>
            <a:prstGeom prst="curvedConnector3">
              <a:avLst>
                <a:gd name="adj1" fmla="val 144663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438F8D0-A4E9-458E-96B9-BA05AE9E4FE7}"/>
              </a:ext>
            </a:extLst>
          </p:cNvPr>
          <p:cNvGrpSpPr/>
          <p:nvPr/>
        </p:nvGrpSpPr>
        <p:grpSpPr>
          <a:xfrm>
            <a:off x="429384" y="5005399"/>
            <a:ext cx="8894885" cy="1432054"/>
            <a:chOff x="429384" y="5005399"/>
            <a:chExt cx="8894885" cy="1432054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B87C5943-DD2C-4B36-8AD7-58ABBBE2114F}"/>
                </a:ext>
              </a:extLst>
            </p:cNvPr>
            <p:cNvGrpSpPr/>
            <p:nvPr/>
          </p:nvGrpSpPr>
          <p:grpSpPr>
            <a:xfrm>
              <a:off x="429384" y="5117865"/>
              <a:ext cx="8894885" cy="909888"/>
              <a:chOff x="278464" y="3611286"/>
              <a:chExt cx="8894885" cy="909888"/>
            </a:xfrm>
          </p:grpSpPr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CE0A3E8F-34F9-4835-B1B6-4FB31D1A764C}"/>
                  </a:ext>
                </a:extLst>
              </p:cNvPr>
              <p:cNvGrpSpPr/>
              <p:nvPr/>
            </p:nvGrpSpPr>
            <p:grpSpPr>
              <a:xfrm>
                <a:off x="4420927" y="3611286"/>
                <a:ext cx="2238688" cy="905921"/>
                <a:chOff x="4509079" y="2322688"/>
                <a:chExt cx="2362941" cy="905921"/>
              </a:xfrm>
            </p:grpSpPr>
            <p:sp>
              <p:nvSpPr>
                <p:cNvPr id="141" name="정육면체 140">
                  <a:extLst>
                    <a:ext uri="{FF2B5EF4-FFF2-40B4-BE49-F238E27FC236}">
                      <a16:creationId xmlns:a16="http://schemas.microsoft.com/office/drawing/2014/main" id="{E5C587B7-5112-41AE-A9A2-D8A28C2D7B4E}"/>
                    </a:ext>
                  </a:extLst>
                </p:cNvPr>
                <p:cNvSpPr/>
                <p:nvPr/>
              </p:nvSpPr>
              <p:spPr>
                <a:xfrm>
                  <a:off x="450907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20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42" name="정육면체 141">
                  <a:extLst>
                    <a:ext uri="{FF2B5EF4-FFF2-40B4-BE49-F238E27FC236}">
                      <a16:creationId xmlns:a16="http://schemas.microsoft.com/office/drawing/2014/main" id="{13D89B85-9294-49C2-9884-A9EFA61C031E}"/>
                    </a:ext>
                  </a:extLst>
                </p:cNvPr>
                <p:cNvSpPr/>
                <p:nvPr/>
              </p:nvSpPr>
              <p:spPr>
                <a:xfrm>
                  <a:off x="557283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id="{65CE4B5D-40A4-48E6-B6F9-DACA57904A04}"/>
                  </a:ext>
                </a:extLst>
              </p:cNvPr>
              <p:cNvGrpSpPr/>
              <p:nvPr/>
            </p:nvGrpSpPr>
            <p:grpSpPr>
              <a:xfrm>
                <a:off x="1907193" y="3615253"/>
                <a:ext cx="2238687" cy="905921"/>
                <a:chOff x="4509079" y="2322688"/>
                <a:chExt cx="2362941" cy="905921"/>
              </a:xfrm>
            </p:grpSpPr>
            <p:sp>
              <p:nvSpPr>
                <p:cNvPr id="139" name="정육면체 138">
                  <a:extLst>
                    <a:ext uri="{FF2B5EF4-FFF2-40B4-BE49-F238E27FC236}">
                      <a16:creationId xmlns:a16="http://schemas.microsoft.com/office/drawing/2014/main" id="{47D9F3F7-FBE0-4E3E-A057-8BFD4E7F781A}"/>
                    </a:ext>
                  </a:extLst>
                </p:cNvPr>
                <p:cNvSpPr/>
                <p:nvPr/>
              </p:nvSpPr>
              <p:spPr>
                <a:xfrm>
                  <a:off x="450907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10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40" name="정육면체 139">
                  <a:extLst>
                    <a:ext uri="{FF2B5EF4-FFF2-40B4-BE49-F238E27FC236}">
                      <a16:creationId xmlns:a16="http://schemas.microsoft.com/office/drawing/2014/main" id="{5A2B078A-E954-48B0-9F9F-34467543FF52}"/>
                    </a:ext>
                  </a:extLst>
                </p:cNvPr>
                <p:cNvSpPr/>
                <p:nvPr/>
              </p:nvSpPr>
              <p:spPr>
                <a:xfrm>
                  <a:off x="557283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7A78CEAD-1809-46E0-9F34-C30D50BF577B}"/>
                  </a:ext>
                </a:extLst>
              </p:cNvPr>
              <p:cNvGrpSpPr/>
              <p:nvPr/>
            </p:nvGrpSpPr>
            <p:grpSpPr>
              <a:xfrm>
                <a:off x="3413106" y="4123122"/>
                <a:ext cx="962761" cy="128422"/>
                <a:chOff x="3615501" y="3348071"/>
                <a:chExt cx="918482" cy="86557"/>
              </a:xfrm>
            </p:grpSpPr>
            <p:sp>
              <p:nvSpPr>
                <p:cNvPr id="137" name="순서도: 연결자 136">
                  <a:extLst>
                    <a:ext uri="{FF2B5EF4-FFF2-40B4-BE49-F238E27FC236}">
                      <a16:creationId xmlns:a16="http://schemas.microsoft.com/office/drawing/2014/main" id="{819A3C7B-6F22-46A1-9B71-215DC71D3B46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38" name="직선 화살표 연결선 137">
                  <a:extLst>
                    <a:ext uri="{FF2B5EF4-FFF2-40B4-BE49-F238E27FC236}">
                      <a16:creationId xmlns:a16="http://schemas.microsoft.com/office/drawing/2014/main" id="{726BFF39-FFE6-4795-8872-F7C14102AB73}"/>
                    </a:ext>
                  </a:extLst>
                </p:cNvPr>
                <p:cNvCxnSpPr>
                  <a:cxnSpLocks/>
                  <a:stCxn id="137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6D218921-8DD9-44B9-A673-16EE24674F59}"/>
                  </a:ext>
                </a:extLst>
              </p:cNvPr>
              <p:cNvGrpSpPr/>
              <p:nvPr/>
            </p:nvGrpSpPr>
            <p:grpSpPr>
              <a:xfrm>
                <a:off x="278464" y="3987278"/>
                <a:ext cx="759828" cy="400110"/>
                <a:chOff x="1746083" y="2905524"/>
                <a:chExt cx="802000" cy="400110"/>
              </a:xfrm>
            </p:grpSpPr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201EFD65-D8B5-45C8-B824-8B221C4A5A56}"/>
                    </a:ext>
                  </a:extLst>
                </p:cNvPr>
                <p:cNvSpPr txBox="1"/>
                <p:nvPr/>
              </p:nvSpPr>
              <p:spPr>
                <a:xfrm>
                  <a:off x="1746083" y="2905524"/>
                  <a:ext cx="802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spc="-150" dirty="0">
                      <a:gradFill>
                        <a:gsLst>
                          <a:gs pos="0">
                            <a:schemeClr val="tx1">
                              <a:lumMod val="85000"/>
                              <a:lumOff val="15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5400000" scaled="1"/>
                      </a:gra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head</a:t>
                  </a:r>
                  <a:endParaRPr lang="ko-KR" altLang="en-US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36" name="순서도: 연결자 135">
                  <a:extLst>
                    <a:ext uri="{FF2B5EF4-FFF2-40B4-BE49-F238E27FC236}">
                      <a16:creationId xmlns:a16="http://schemas.microsoft.com/office/drawing/2014/main" id="{335B5038-6D8F-427F-8FC7-57F3E96B19CC}"/>
                    </a:ext>
                  </a:extLst>
                </p:cNvPr>
                <p:cNvSpPr/>
                <p:nvPr/>
              </p:nvSpPr>
              <p:spPr>
                <a:xfrm>
                  <a:off x="2428275" y="3041368"/>
                  <a:ext cx="117865" cy="128422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74F244F7-7C69-45D3-B4F0-37DA4A35B7FB}"/>
                  </a:ext>
                </a:extLst>
              </p:cNvPr>
              <p:cNvGrpSpPr/>
              <p:nvPr/>
            </p:nvGrpSpPr>
            <p:grpSpPr>
              <a:xfrm>
                <a:off x="6934662" y="3615253"/>
                <a:ext cx="2238687" cy="905921"/>
                <a:chOff x="4509079" y="2322688"/>
                <a:chExt cx="2362941" cy="905921"/>
              </a:xfrm>
            </p:grpSpPr>
            <p:sp>
              <p:nvSpPr>
                <p:cNvPr id="133" name="정육면체 132">
                  <a:extLst>
                    <a:ext uri="{FF2B5EF4-FFF2-40B4-BE49-F238E27FC236}">
                      <a16:creationId xmlns:a16="http://schemas.microsoft.com/office/drawing/2014/main" id="{F9A0FB55-C73A-4E92-8144-885551214E26}"/>
                    </a:ext>
                  </a:extLst>
                </p:cNvPr>
                <p:cNvSpPr/>
                <p:nvPr/>
              </p:nvSpPr>
              <p:spPr>
                <a:xfrm>
                  <a:off x="450907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30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34" name="정육면체 133">
                  <a:extLst>
                    <a:ext uri="{FF2B5EF4-FFF2-40B4-BE49-F238E27FC236}">
                      <a16:creationId xmlns:a16="http://schemas.microsoft.com/office/drawing/2014/main" id="{933D2502-E0E6-4FE1-B2DC-AF2837795A38}"/>
                    </a:ext>
                  </a:extLst>
                </p:cNvPr>
                <p:cNvSpPr/>
                <p:nvPr/>
              </p:nvSpPr>
              <p:spPr>
                <a:xfrm>
                  <a:off x="557283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NULL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6CD8F94A-EE8B-4E7A-A6CC-5C850C1F091D}"/>
                  </a:ext>
                </a:extLst>
              </p:cNvPr>
              <p:cNvGrpSpPr/>
              <p:nvPr/>
            </p:nvGrpSpPr>
            <p:grpSpPr>
              <a:xfrm>
                <a:off x="5933338" y="4123122"/>
                <a:ext cx="962761" cy="128422"/>
                <a:chOff x="3615501" y="3348071"/>
                <a:chExt cx="918482" cy="86557"/>
              </a:xfrm>
            </p:grpSpPr>
            <p:sp>
              <p:nvSpPr>
                <p:cNvPr id="129" name="순서도: 연결자 128">
                  <a:extLst>
                    <a:ext uri="{FF2B5EF4-FFF2-40B4-BE49-F238E27FC236}">
                      <a16:creationId xmlns:a16="http://schemas.microsoft.com/office/drawing/2014/main" id="{F202F916-D4EB-4A3B-8989-9BACB006B4C9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30" name="직선 화살표 연결선 129">
                  <a:extLst>
                    <a:ext uri="{FF2B5EF4-FFF2-40B4-BE49-F238E27FC236}">
                      <a16:creationId xmlns:a16="http://schemas.microsoft.com/office/drawing/2014/main" id="{794498E6-0A8F-4C23-83CD-6C6E728193BA}"/>
                    </a:ext>
                  </a:extLst>
                </p:cNvPr>
                <p:cNvCxnSpPr>
                  <a:cxnSpLocks/>
                  <a:stCxn id="129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8" name="연결선: 구부러짐 127">
                <a:extLst>
                  <a:ext uri="{FF2B5EF4-FFF2-40B4-BE49-F238E27FC236}">
                    <a16:creationId xmlns:a16="http://schemas.microsoft.com/office/drawing/2014/main" id="{0AA65B9B-3CBD-4CCB-807F-5D2F741C1533}"/>
                  </a:ext>
                </a:extLst>
              </p:cNvPr>
              <p:cNvCxnSpPr>
                <a:cxnSpLocks/>
                <a:stCxn id="136" idx="0"/>
                <a:endCxn id="141" idx="0"/>
              </p:cNvCxnSpPr>
              <p:nvPr/>
            </p:nvCxnSpPr>
            <p:spPr>
              <a:xfrm rot="5400000" flipH="1" flipV="1">
                <a:off x="2809191" y="1782713"/>
                <a:ext cx="511836" cy="4168982"/>
              </a:xfrm>
              <a:prstGeom prst="curvedConnector3">
                <a:avLst>
                  <a:gd name="adj1" fmla="val 144663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E6F9432-5480-42FD-A9DF-DE0CA40E390A}"/>
                </a:ext>
              </a:extLst>
            </p:cNvPr>
            <p:cNvSpPr/>
            <p:nvPr/>
          </p:nvSpPr>
          <p:spPr>
            <a:xfrm>
              <a:off x="1896243" y="5005399"/>
              <a:ext cx="2542591" cy="11595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9552EB8-2DA0-4D7B-8F61-442C4D122F23}"/>
                </a:ext>
              </a:extLst>
            </p:cNvPr>
            <p:cNvSpPr/>
            <p:nvPr/>
          </p:nvSpPr>
          <p:spPr>
            <a:xfrm>
              <a:off x="3808520" y="6098959"/>
              <a:ext cx="435006" cy="338494"/>
            </a:xfrm>
            <a:custGeom>
              <a:avLst/>
              <a:gdLst>
                <a:gd name="connsiteX0" fmla="*/ 0 w 435006"/>
                <a:gd name="connsiteY0" fmla="*/ 0 h 338494"/>
                <a:gd name="connsiteX1" fmla="*/ 8878 w 435006"/>
                <a:gd name="connsiteY1" fmla="*/ 88777 h 338494"/>
                <a:gd name="connsiteX2" fmla="*/ 44389 w 435006"/>
                <a:gd name="connsiteY2" fmla="*/ 142043 h 338494"/>
                <a:gd name="connsiteX3" fmla="*/ 62144 w 435006"/>
                <a:gd name="connsiteY3" fmla="*/ 168676 h 338494"/>
                <a:gd name="connsiteX4" fmla="*/ 124288 w 435006"/>
                <a:gd name="connsiteY4" fmla="*/ 195309 h 338494"/>
                <a:gd name="connsiteX5" fmla="*/ 186431 w 435006"/>
                <a:gd name="connsiteY5" fmla="*/ 213064 h 338494"/>
                <a:gd name="connsiteX6" fmla="*/ 310719 w 435006"/>
                <a:gd name="connsiteY6" fmla="*/ 204187 h 338494"/>
                <a:gd name="connsiteX7" fmla="*/ 328474 w 435006"/>
                <a:gd name="connsiteY7" fmla="*/ 150921 h 338494"/>
                <a:gd name="connsiteX8" fmla="*/ 319597 w 435006"/>
                <a:gd name="connsiteY8" fmla="*/ 62144 h 338494"/>
                <a:gd name="connsiteX9" fmla="*/ 292963 w 435006"/>
                <a:gd name="connsiteY9" fmla="*/ 53266 h 338494"/>
                <a:gd name="connsiteX10" fmla="*/ 150921 w 435006"/>
                <a:gd name="connsiteY10" fmla="*/ 62144 h 338494"/>
                <a:gd name="connsiteX11" fmla="*/ 115410 w 435006"/>
                <a:gd name="connsiteY11" fmla="*/ 106532 h 338494"/>
                <a:gd name="connsiteX12" fmla="*/ 106532 w 435006"/>
                <a:gd name="connsiteY12" fmla="*/ 133165 h 338494"/>
                <a:gd name="connsiteX13" fmla="*/ 115410 w 435006"/>
                <a:gd name="connsiteY13" fmla="*/ 239697 h 338494"/>
                <a:gd name="connsiteX14" fmla="*/ 142043 w 435006"/>
                <a:gd name="connsiteY14" fmla="*/ 257453 h 338494"/>
                <a:gd name="connsiteX15" fmla="*/ 159798 w 435006"/>
                <a:gd name="connsiteY15" fmla="*/ 284086 h 338494"/>
                <a:gd name="connsiteX16" fmla="*/ 230820 w 435006"/>
                <a:gd name="connsiteY16" fmla="*/ 328474 h 338494"/>
                <a:gd name="connsiteX17" fmla="*/ 257453 w 435006"/>
                <a:gd name="connsiteY17" fmla="*/ 337352 h 338494"/>
                <a:gd name="connsiteX18" fmla="*/ 435006 w 435006"/>
                <a:gd name="connsiteY18" fmla="*/ 337352 h 33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5006" h="338494">
                  <a:moveTo>
                    <a:pt x="0" y="0"/>
                  </a:moveTo>
                  <a:cubicBezTo>
                    <a:pt x="2959" y="29592"/>
                    <a:pt x="4356" y="59383"/>
                    <a:pt x="8878" y="88777"/>
                  </a:cubicBezTo>
                  <a:cubicBezTo>
                    <a:pt x="14177" y="123218"/>
                    <a:pt x="21268" y="114297"/>
                    <a:pt x="44389" y="142043"/>
                  </a:cubicBezTo>
                  <a:cubicBezTo>
                    <a:pt x="51219" y="150240"/>
                    <a:pt x="54599" y="161131"/>
                    <a:pt x="62144" y="168676"/>
                  </a:cubicBezTo>
                  <a:cubicBezTo>
                    <a:pt x="83767" y="190299"/>
                    <a:pt x="95765" y="187159"/>
                    <a:pt x="124288" y="195309"/>
                  </a:cubicBezTo>
                  <a:cubicBezTo>
                    <a:pt x="213410" y="220773"/>
                    <a:pt x="75460" y="185323"/>
                    <a:pt x="186431" y="213064"/>
                  </a:cubicBezTo>
                  <a:cubicBezTo>
                    <a:pt x="227860" y="210105"/>
                    <a:pt x="272666" y="220835"/>
                    <a:pt x="310719" y="204187"/>
                  </a:cubicBezTo>
                  <a:cubicBezTo>
                    <a:pt x="327866" y="196685"/>
                    <a:pt x="328474" y="150921"/>
                    <a:pt x="328474" y="150921"/>
                  </a:cubicBezTo>
                  <a:cubicBezTo>
                    <a:pt x="325515" y="121329"/>
                    <a:pt x="329760" y="90093"/>
                    <a:pt x="319597" y="62144"/>
                  </a:cubicBezTo>
                  <a:cubicBezTo>
                    <a:pt x="316399" y="53349"/>
                    <a:pt x="302321" y="53266"/>
                    <a:pt x="292963" y="53266"/>
                  </a:cubicBezTo>
                  <a:cubicBezTo>
                    <a:pt x="245523" y="53266"/>
                    <a:pt x="198268" y="59185"/>
                    <a:pt x="150921" y="62144"/>
                  </a:cubicBezTo>
                  <a:cubicBezTo>
                    <a:pt x="134405" y="78660"/>
                    <a:pt x="126610" y="84132"/>
                    <a:pt x="115410" y="106532"/>
                  </a:cubicBezTo>
                  <a:cubicBezTo>
                    <a:pt x="111225" y="114902"/>
                    <a:pt x="109491" y="124287"/>
                    <a:pt x="106532" y="133165"/>
                  </a:cubicBezTo>
                  <a:cubicBezTo>
                    <a:pt x="109491" y="168676"/>
                    <a:pt x="105621" y="205434"/>
                    <a:pt x="115410" y="239697"/>
                  </a:cubicBezTo>
                  <a:cubicBezTo>
                    <a:pt x="118341" y="249956"/>
                    <a:pt x="134498" y="249908"/>
                    <a:pt x="142043" y="257453"/>
                  </a:cubicBezTo>
                  <a:cubicBezTo>
                    <a:pt x="149587" y="264998"/>
                    <a:pt x="151466" y="277421"/>
                    <a:pt x="159798" y="284086"/>
                  </a:cubicBezTo>
                  <a:cubicBezTo>
                    <a:pt x="181598" y="301526"/>
                    <a:pt x="204335" y="319645"/>
                    <a:pt x="230820" y="328474"/>
                  </a:cubicBezTo>
                  <a:cubicBezTo>
                    <a:pt x="239698" y="331433"/>
                    <a:pt x="248104" y="336946"/>
                    <a:pt x="257453" y="337352"/>
                  </a:cubicBezTo>
                  <a:cubicBezTo>
                    <a:pt x="316581" y="339923"/>
                    <a:pt x="375822" y="337352"/>
                    <a:pt x="435006" y="33735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246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15462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단순 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연산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05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19733A-8BF7-4838-88F9-C2C003550F3C}"/>
              </a:ext>
            </a:extLst>
          </p:cNvPr>
          <p:cNvSpPr txBox="1"/>
          <p:nvPr/>
        </p:nvSpPr>
        <p:spPr>
          <a:xfrm>
            <a:off x="1393149" y="5164558"/>
            <a:ext cx="7119700" cy="622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변경된 헤드</a:t>
            </a:r>
            <a:r>
              <a:rPr lang="en-US" altLang="ko-KR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포인터를 반환</a:t>
            </a:r>
            <a:endParaRPr lang="en-US" altLang="ko-KR" sz="2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A655E348-DB6C-45D2-9A67-529A413EE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871" y="2036359"/>
            <a:ext cx="4718258" cy="292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99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15462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단순 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연산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05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10AF6A-2BF9-439A-BFB2-EF960F548D60}"/>
              </a:ext>
            </a:extLst>
          </p:cNvPr>
          <p:cNvGrpSpPr/>
          <p:nvPr/>
        </p:nvGrpSpPr>
        <p:grpSpPr>
          <a:xfrm>
            <a:off x="216890" y="2595715"/>
            <a:ext cx="9331142" cy="1475145"/>
            <a:chOff x="216890" y="1957294"/>
            <a:chExt cx="9331142" cy="147514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4E2D9C6-AD06-45EC-9EE0-B6A4CE6AB80B}"/>
                </a:ext>
              </a:extLst>
            </p:cNvPr>
            <p:cNvGrpSpPr/>
            <p:nvPr/>
          </p:nvGrpSpPr>
          <p:grpSpPr>
            <a:xfrm>
              <a:off x="3640551" y="2643446"/>
              <a:ext cx="1744988" cy="785554"/>
              <a:chOff x="4509079" y="2322688"/>
              <a:chExt cx="2362941" cy="905921"/>
            </a:xfrm>
          </p:grpSpPr>
          <p:sp>
            <p:nvSpPr>
              <p:cNvPr id="34" name="정육면체 33">
                <a:extLst>
                  <a:ext uri="{FF2B5EF4-FFF2-40B4-BE49-F238E27FC236}">
                    <a16:creationId xmlns:a16="http://schemas.microsoft.com/office/drawing/2014/main" id="{87F5E3D5-152E-46EE-A03C-2117C73A476E}"/>
                  </a:ext>
                </a:extLst>
              </p:cNvPr>
              <p:cNvSpPr/>
              <p:nvPr/>
            </p:nvSpPr>
            <p:spPr>
              <a:xfrm>
                <a:off x="450907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5" name="정육면체 34">
                <a:extLst>
                  <a:ext uri="{FF2B5EF4-FFF2-40B4-BE49-F238E27FC236}">
                    <a16:creationId xmlns:a16="http://schemas.microsoft.com/office/drawing/2014/main" id="{031DB836-B74E-40CA-A238-9DB872AA09BE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1941B45-82B6-4CE2-AB56-39BE13358932}"/>
                </a:ext>
              </a:extLst>
            </p:cNvPr>
            <p:cNvGrpSpPr/>
            <p:nvPr/>
          </p:nvGrpSpPr>
          <p:grpSpPr>
            <a:xfrm>
              <a:off x="1681175" y="2646885"/>
              <a:ext cx="1744987" cy="785554"/>
              <a:chOff x="4509079" y="2322688"/>
              <a:chExt cx="2362941" cy="905921"/>
            </a:xfrm>
          </p:grpSpPr>
          <p:sp>
            <p:nvSpPr>
              <p:cNvPr id="46" name="정육면체 45">
                <a:extLst>
                  <a:ext uri="{FF2B5EF4-FFF2-40B4-BE49-F238E27FC236}">
                    <a16:creationId xmlns:a16="http://schemas.microsoft.com/office/drawing/2014/main" id="{4D85860F-82A0-4866-870C-42672EF33075}"/>
                  </a:ext>
                </a:extLst>
              </p:cNvPr>
              <p:cNvSpPr/>
              <p:nvPr/>
            </p:nvSpPr>
            <p:spPr>
              <a:xfrm>
                <a:off x="450907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7" name="정육면체 46">
                <a:extLst>
                  <a:ext uri="{FF2B5EF4-FFF2-40B4-BE49-F238E27FC236}">
                    <a16:creationId xmlns:a16="http://schemas.microsoft.com/office/drawing/2014/main" id="{F3EE1A83-11D9-4E4B-B13A-07FB39FB33C5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9C54A20-153C-4A2B-9320-932BC1B4D278}"/>
                </a:ext>
              </a:extLst>
            </p:cNvPr>
            <p:cNvGrpSpPr/>
            <p:nvPr/>
          </p:nvGrpSpPr>
          <p:grpSpPr>
            <a:xfrm>
              <a:off x="2854986" y="3087275"/>
              <a:ext cx="750442" cy="111359"/>
              <a:chOff x="3615501" y="3348071"/>
              <a:chExt cx="918482" cy="86557"/>
            </a:xfrm>
          </p:grpSpPr>
          <p:sp>
            <p:nvSpPr>
              <p:cNvPr id="44" name="순서도: 연결자 43">
                <a:extLst>
                  <a:ext uri="{FF2B5EF4-FFF2-40B4-BE49-F238E27FC236}">
                    <a16:creationId xmlns:a16="http://schemas.microsoft.com/office/drawing/2014/main" id="{C0237F04-61D9-4C50-A9B8-B2B692A273C8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43E6A9FB-3769-4862-98A1-4004D9A8B60E}"/>
                  </a:ext>
                </a:extLst>
              </p:cNvPr>
              <p:cNvCxnSpPr>
                <a:cxnSpLocks/>
                <a:stCxn id="44" idx="6"/>
              </p:cNvCxnSpPr>
              <p:nvPr/>
            </p:nvCxnSpPr>
            <p:spPr>
              <a:xfrm>
                <a:off x="3722033" y="3391350"/>
                <a:ext cx="81195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6CACFE9-F320-46DB-A56C-155EB873A88D}"/>
                </a:ext>
              </a:extLst>
            </p:cNvPr>
            <p:cNvGrpSpPr/>
            <p:nvPr/>
          </p:nvGrpSpPr>
          <p:grpSpPr>
            <a:xfrm>
              <a:off x="216890" y="2969480"/>
              <a:ext cx="1448968" cy="400110"/>
              <a:chOff x="1482380" y="2905524"/>
              <a:chExt cx="1962092" cy="461417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1C15E73-0D04-48D8-9351-A5F19E54EC27}"/>
                  </a:ext>
                </a:extLst>
              </p:cNvPr>
              <p:cNvSpPr txBox="1"/>
              <p:nvPr/>
            </p:nvSpPr>
            <p:spPr>
              <a:xfrm>
                <a:off x="1482380" y="2905524"/>
                <a:ext cx="1065704" cy="46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head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6AE95CDD-B851-4D34-B4D7-93DB323467D0}"/>
                  </a:ext>
                </a:extLst>
              </p:cNvPr>
              <p:cNvGrpSpPr/>
              <p:nvPr/>
            </p:nvGrpSpPr>
            <p:grpSpPr>
              <a:xfrm>
                <a:off x="2428275" y="3041368"/>
                <a:ext cx="1016197" cy="128422"/>
                <a:chOff x="3615501" y="3348071"/>
                <a:chExt cx="918490" cy="86557"/>
              </a:xfrm>
            </p:grpSpPr>
            <p:sp>
              <p:nvSpPr>
                <p:cNvPr id="42" name="순서도: 연결자 41">
                  <a:extLst>
                    <a:ext uri="{FF2B5EF4-FFF2-40B4-BE49-F238E27FC236}">
                      <a16:creationId xmlns:a16="http://schemas.microsoft.com/office/drawing/2014/main" id="{BB388971-988E-4F23-9790-FFE9FC8D83BB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3" name="직선 화살표 연결선 42">
                  <a:extLst>
                    <a:ext uri="{FF2B5EF4-FFF2-40B4-BE49-F238E27FC236}">
                      <a16:creationId xmlns:a16="http://schemas.microsoft.com/office/drawing/2014/main" id="{17D6E1FA-D409-4765-8D59-9E26D79178C4}"/>
                    </a:ext>
                  </a:extLst>
                </p:cNvPr>
                <p:cNvCxnSpPr>
                  <a:cxnSpLocks/>
                  <a:stCxn id="42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80F0AF6-C34C-482D-8556-6976BF9A2971}"/>
                </a:ext>
              </a:extLst>
            </p:cNvPr>
            <p:cNvGrpSpPr/>
            <p:nvPr/>
          </p:nvGrpSpPr>
          <p:grpSpPr>
            <a:xfrm>
              <a:off x="5599931" y="2646885"/>
              <a:ext cx="1954221" cy="785554"/>
              <a:chOff x="5564420" y="2930705"/>
              <a:chExt cx="1954221" cy="785554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FA972C6B-374E-4694-A1E0-AF229C94B271}"/>
                  </a:ext>
                </a:extLst>
              </p:cNvPr>
              <p:cNvGrpSpPr/>
              <p:nvPr/>
            </p:nvGrpSpPr>
            <p:grpSpPr>
              <a:xfrm>
                <a:off x="5564420" y="2930705"/>
                <a:ext cx="1744987" cy="785554"/>
                <a:chOff x="4509079" y="2322688"/>
                <a:chExt cx="2362941" cy="905921"/>
              </a:xfrm>
            </p:grpSpPr>
            <p:sp>
              <p:nvSpPr>
                <p:cNvPr id="52" name="정육면체 51">
                  <a:extLst>
                    <a:ext uri="{FF2B5EF4-FFF2-40B4-BE49-F238E27FC236}">
                      <a16:creationId xmlns:a16="http://schemas.microsoft.com/office/drawing/2014/main" id="{AC146627-5375-4317-9AB1-E70E0D03B9F7}"/>
                    </a:ext>
                  </a:extLst>
                </p:cNvPr>
                <p:cNvSpPr/>
                <p:nvPr/>
              </p:nvSpPr>
              <p:spPr>
                <a:xfrm>
                  <a:off x="4509079" y="2322688"/>
                  <a:ext cx="1299181" cy="905921"/>
                </a:xfrm>
                <a:prstGeom prst="cub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30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53" name="정육면체 52">
                  <a:extLst>
                    <a:ext uri="{FF2B5EF4-FFF2-40B4-BE49-F238E27FC236}">
                      <a16:creationId xmlns:a16="http://schemas.microsoft.com/office/drawing/2014/main" id="{ACB90313-BB4C-4F02-B7B9-2ACF953415D6}"/>
                    </a:ext>
                  </a:extLst>
                </p:cNvPr>
                <p:cNvSpPr/>
                <p:nvPr/>
              </p:nvSpPr>
              <p:spPr>
                <a:xfrm>
                  <a:off x="5572839" y="2322688"/>
                  <a:ext cx="1299181" cy="905921"/>
                </a:xfrm>
                <a:prstGeom prst="cub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26BCF4EF-16AF-443D-A823-CC0D66F64A99}"/>
                  </a:ext>
                </a:extLst>
              </p:cNvPr>
              <p:cNvGrpSpPr/>
              <p:nvPr/>
            </p:nvGrpSpPr>
            <p:grpSpPr>
              <a:xfrm>
                <a:off x="6768199" y="3371095"/>
                <a:ext cx="750442" cy="111359"/>
                <a:chOff x="3615501" y="3348071"/>
                <a:chExt cx="918482" cy="86557"/>
              </a:xfrm>
            </p:grpSpPr>
            <p:sp>
              <p:nvSpPr>
                <p:cNvPr id="59" name="순서도: 연결자 58">
                  <a:extLst>
                    <a:ext uri="{FF2B5EF4-FFF2-40B4-BE49-F238E27FC236}">
                      <a16:creationId xmlns:a16="http://schemas.microsoft.com/office/drawing/2014/main" id="{B0C7534C-8B88-4EA8-A0D2-275993A2A615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60" name="직선 화살표 연결선 59">
                  <a:extLst>
                    <a:ext uri="{FF2B5EF4-FFF2-40B4-BE49-F238E27FC236}">
                      <a16:creationId xmlns:a16="http://schemas.microsoft.com/office/drawing/2014/main" id="{3E14734F-7CC8-48F4-8A81-335CFFA08586}"/>
                    </a:ext>
                  </a:extLst>
                </p:cNvPr>
                <p:cNvCxnSpPr>
                  <a:cxnSpLocks/>
                  <a:stCxn id="59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11133DC0-0234-40E9-84D6-69710DFC6671}"/>
                </a:ext>
              </a:extLst>
            </p:cNvPr>
            <p:cNvGrpSpPr/>
            <p:nvPr/>
          </p:nvGrpSpPr>
          <p:grpSpPr>
            <a:xfrm>
              <a:off x="4819429" y="3087275"/>
              <a:ext cx="750442" cy="111359"/>
              <a:chOff x="3615501" y="3348071"/>
              <a:chExt cx="918482" cy="86557"/>
            </a:xfrm>
          </p:grpSpPr>
          <p:sp>
            <p:nvSpPr>
              <p:cNvPr id="67" name="순서도: 연결자 66">
                <a:extLst>
                  <a:ext uri="{FF2B5EF4-FFF2-40B4-BE49-F238E27FC236}">
                    <a16:creationId xmlns:a16="http://schemas.microsoft.com/office/drawing/2014/main" id="{F2A35794-5429-42B8-B937-96611A12683A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3D95431F-BCEE-47B2-8D72-33074280748D}"/>
                  </a:ext>
                </a:extLst>
              </p:cNvPr>
              <p:cNvCxnSpPr>
                <a:cxnSpLocks/>
                <a:stCxn id="67" idx="6"/>
              </p:cNvCxnSpPr>
              <p:nvPr/>
            </p:nvCxnSpPr>
            <p:spPr>
              <a:xfrm>
                <a:off x="3722033" y="3391350"/>
                <a:ext cx="81195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010ABE34-3F21-418C-AD0B-635816F7520C}"/>
                </a:ext>
              </a:extLst>
            </p:cNvPr>
            <p:cNvGrpSpPr/>
            <p:nvPr/>
          </p:nvGrpSpPr>
          <p:grpSpPr>
            <a:xfrm>
              <a:off x="2934988" y="1957294"/>
              <a:ext cx="871759" cy="686155"/>
              <a:chOff x="1734228" y="2838403"/>
              <a:chExt cx="1180476" cy="79129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83F41F5-E563-46A8-9A11-B8598A129F08}"/>
                  </a:ext>
                </a:extLst>
              </p:cNvPr>
              <p:cNvSpPr txBox="1"/>
              <p:nvPr/>
            </p:nvSpPr>
            <p:spPr>
              <a:xfrm>
                <a:off x="1734228" y="2838403"/>
                <a:ext cx="945892" cy="461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pre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0264087D-02C9-4913-B95B-A4C24A073E25}"/>
                  </a:ext>
                </a:extLst>
              </p:cNvPr>
              <p:cNvGrpSpPr/>
              <p:nvPr/>
            </p:nvGrpSpPr>
            <p:grpSpPr>
              <a:xfrm>
                <a:off x="2428275" y="3041372"/>
                <a:ext cx="486429" cy="588323"/>
                <a:chOff x="3615501" y="3348071"/>
                <a:chExt cx="439659" cy="396532"/>
              </a:xfrm>
            </p:grpSpPr>
            <p:sp>
              <p:nvSpPr>
                <p:cNvPr id="72" name="순서도: 연결자 71">
                  <a:extLst>
                    <a:ext uri="{FF2B5EF4-FFF2-40B4-BE49-F238E27FC236}">
                      <a16:creationId xmlns:a16="http://schemas.microsoft.com/office/drawing/2014/main" id="{ACC56377-D02A-4F0F-9E28-31430D1924CA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C8D6386D-8C3D-44C9-AC2D-F80E76294C5E}"/>
                    </a:ext>
                  </a:extLst>
                </p:cNvPr>
                <p:cNvCxnSpPr>
                  <a:cxnSpLocks/>
                  <a:stCxn id="72" idx="1"/>
                </p:cNvCxnSpPr>
                <p:nvPr/>
              </p:nvCxnSpPr>
              <p:spPr>
                <a:xfrm>
                  <a:off x="3631102" y="3360747"/>
                  <a:ext cx="424058" cy="383856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590A100-5115-42D0-8120-5FFB9DBC8F39}"/>
                </a:ext>
              </a:extLst>
            </p:cNvPr>
            <p:cNvGrpSpPr/>
            <p:nvPr/>
          </p:nvGrpSpPr>
          <p:grpSpPr>
            <a:xfrm>
              <a:off x="7593811" y="2646885"/>
              <a:ext cx="1954221" cy="785554"/>
              <a:chOff x="5564420" y="2930705"/>
              <a:chExt cx="1954221" cy="785554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09E2B1E2-91EE-493B-B5F2-58696D4D4405}"/>
                  </a:ext>
                </a:extLst>
              </p:cNvPr>
              <p:cNvGrpSpPr/>
              <p:nvPr/>
            </p:nvGrpSpPr>
            <p:grpSpPr>
              <a:xfrm>
                <a:off x="5564420" y="2930705"/>
                <a:ext cx="1744987" cy="785554"/>
                <a:chOff x="4509079" y="2322688"/>
                <a:chExt cx="2362941" cy="905921"/>
              </a:xfrm>
            </p:grpSpPr>
            <p:sp>
              <p:nvSpPr>
                <p:cNvPr id="82" name="정육면체 81">
                  <a:extLst>
                    <a:ext uri="{FF2B5EF4-FFF2-40B4-BE49-F238E27FC236}">
                      <a16:creationId xmlns:a16="http://schemas.microsoft.com/office/drawing/2014/main" id="{393E8E3F-CFBE-4C4F-94F9-55F89637832F}"/>
                    </a:ext>
                  </a:extLst>
                </p:cNvPr>
                <p:cNvSpPr/>
                <p:nvPr/>
              </p:nvSpPr>
              <p:spPr>
                <a:xfrm>
                  <a:off x="450907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40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83" name="정육면체 82">
                  <a:extLst>
                    <a:ext uri="{FF2B5EF4-FFF2-40B4-BE49-F238E27FC236}">
                      <a16:creationId xmlns:a16="http://schemas.microsoft.com/office/drawing/2014/main" id="{932C0351-756F-42CE-9BF0-BBB8AB5829DA}"/>
                    </a:ext>
                  </a:extLst>
                </p:cNvPr>
                <p:cNvSpPr/>
                <p:nvPr/>
              </p:nvSpPr>
              <p:spPr>
                <a:xfrm>
                  <a:off x="557283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3379504E-F6FC-46EB-9860-42E10CD1B812}"/>
                  </a:ext>
                </a:extLst>
              </p:cNvPr>
              <p:cNvGrpSpPr/>
              <p:nvPr/>
            </p:nvGrpSpPr>
            <p:grpSpPr>
              <a:xfrm>
                <a:off x="6768199" y="3371095"/>
                <a:ext cx="750442" cy="111359"/>
                <a:chOff x="3615501" y="3348071"/>
                <a:chExt cx="918482" cy="86557"/>
              </a:xfrm>
            </p:grpSpPr>
            <p:sp>
              <p:nvSpPr>
                <p:cNvPr id="80" name="순서도: 연결자 79">
                  <a:extLst>
                    <a:ext uri="{FF2B5EF4-FFF2-40B4-BE49-F238E27FC236}">
                      <a16:creationId xmlns:a16="http://schemas.microsoft.com/office/drawing/2014/main" id="{43C95ECA-6BF4-4493-8461-4BCB0B7B77A3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81" name="직선 화살표 연결선 80">
                  <a:extLst>
                    <a:ext uri="{FF2B5EF4-FFF2-40B4-BE49-F238E27FC236}">
                      <a16:creationId xmlns:a16="http://schemas.microsoft.com/office/drawing/2014/main" id="{DF4E065A-E4BE-441A-9D2D-711A7199E492}"/>
                    </a:ext>
                  </a:extLst>
                </p:cNvPr>
                <p:cNvCxnSpPr>
                  <a:cxnSpLocks/>
                  <a:stCxn id="80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95201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15462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단순 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연산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05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A4C6D02-E0D4-4D2B-8188-98EE78C75FCE}"/>
              </a:ext>
            </a:extLst>
          </p:cNvPr>
          <p:cNvGrpSpPr/>
          <p:nvPr/>
        </p:nvGrpSpPr>
        <p:grpSpPr>
          <a:xfrm>
            <a:off x="216890" y="1918870"/>
            <a:ext cx="9331142" cy="1475145"/>
            <a:chOff x="216890" y="2595715"/>
            <a:chExt cx="9331142" cy="14751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510AF6A-2BF9-439A-BFB2-EF960F548D60}"/>
                </a:ext>
              </a:extLst>
            </p:cNvPr>
            <p:cNvGrpSpPr/>
            <p:nvPr/>
          </p:nvGrpSpPr>
          <p:grpSpPr>
            <a:xfrm>
              <a:off x="216890" y="2595715"/>
              <a:ext cx="9331142" cy="1475145"/>
              <a:chOff x="216890" y="1957294"/>
              <a:chExt cx="9331142" cy="1475145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74E2D9C6-AD06-45EC-9EE0-B6A4CE6AB80B}"/>
                  </a:ext>
                </a:extLst>
              </p:cNvPr>
              <p:cNvGrpSpPr/>
              <p:nvPr/>
            </p:nvGrpSpPr>
            <p:grpSpPr>
              <a:xfrm>
                <a:off x="3640551" y="2643446"/>
                <a:ext cx="1744988" cy="785554"/>
                <a:chOff x="4509079" y="2322688"/>
                <a:chExt cx="2362941" cy="905921"/>
              </a:xfrm>
            </p:grpSpPr>
            <p:sp>
              <p:nvSpPr>
                <p:cNvPr id="34" name="정육면체 33">
                  <a:extLst>
                    <a:ext uri="{FF2B5EF4-FFF2-40B4-BE49-F238E27FC236}">
                      <a16:creationId xmlns:a16="http://schemas.microsoft.com/office/drawing/2014/main" id="{87F5E3D5-152E-46EE-A03C-2117C73A476E}"/>
                    </a:ext>
                  </a:extLst>
                </p:cNvPr>
                <p:cNvSpPr/>
                <p:nvPr/>
              </p:nvSpPr>
              <p:spPr>
                <a:xfrm>
                  <a:off x="450907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20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35" name="정육면체 34">
                  <a:extLst>
                    <a:ext uri="{FF2B5EF4-FFF2-40B4-BE49-F238E27FC236}">
                      <a16:creationId xmlns:a16="http://schemas.microsoft.com/office/drawing/2014/main" id="{031DB836-B74E-40CA-A238-9DB872AA09BE}"/>
                    </a:ext>
                  </a:extLst>
                </p:cNvPr>
                <p:cNvSpPr/>
                <p:nvPr/>
              </p:nvSpPr>
              <p:spPr>
                <a:xfrm>
                  <a:off x="557283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1941B45-82B6-4CE2-AB56-39BE13358932}"/>
                  </a:ext>
                </a:extLst>
              </p:cNvPr>
              <p:cNvGrpSpPr/>
              <p:nvPr/>
            </p:nvGrpSpPr>
            <p:grpSpPr>
              <a:xfrm>
                <a:off x="1681175" y="2646885"/>
                <a:ext cx="1744987" cy="785554"/>
                <a:chOff x="4509079" y="2322688"/>
                <a:chExt cx="2362941" cy="905921"/>
              </a:xfrm>
            </p:grpSpPr>
            <p:sp>
              <p:nvSpPr>
                <p:cNvPr id="46" name="정육면체 45">
                  <a:extLst>
                    <a:ext uri="{FF2B5EF4-FFF2-40B4-BE49-F238E27FC236}">
                      <a16:creationId xmlns:a16="http://schemas.microsoft.com/office/drawing/2014/main" id="{4D85860F-82A0-4866-870C-42672EF33075}"/>
                    </a:ext>
                  </a:extLst>
                </p:cNvPr>
                <p:cNvSpPr/>
                <p:nvPr/>
              </p:nvSpPr>
              <p:spPr>
                <a:xfrm>
                  <a:off x="450907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10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47" name="정육면체 46">
                  <a:extLst>
                    <a:ext uri="{FF2B5EF4-FFF2-40B4-BE49-F238E27FC236}">
                      <a16:creationId xmlns:a16="http://schemas.microsoft.com/office/drawing/2014/main" id="{F3EE1A83-11D9-4E4B-B13A-07FB39FB33C5}"/>
                    </a:ext>
                  </a:extLst>
                </p:cNvPr>
                <p:cNvSpPr/>
                <p:nvPr/>
              </p:nvSpPr>
              <p:spPr>
                <a:xfrm>
                  <a:off x="557283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C9C54A20-153C-4A2B-9320-932BC1B4D278}"/>
                  </a:ext>
                </a:extLst>
              </p:cNvPr>
              <p:cNvGrpSpPr/>
              <p:nvPr/>
            </p:nvGrpSpPr>
            <p:grpSpPr>
              <a:xfrm>
                <a:off x="2854986" y="3087275"/>
                <a:ext cx="750442" cy="111359"/>
                <a:chOff x="3615501" y="3348071"/>
                <a:chExt cx="918482" cy="86557"/>
              </a:xfrm>
            </p:grpSpPr>
            <p:sp>
              <p:nvSpPr>
                <p:cNvPr id="44" name="순서도: 연결자 43">
                  <a:extLst>
                    <a:ext uri="{FF2B5EF4-FFF2-40B4-BE49-F238E27FC236}">
                      <a16:creationId xmlns:a16="http://schemas.microsoft.com/office/drawing/2014/main" id="{C0237F04-61D9-4C50-A9B8-B2B692A273C8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43E6A9FB-3769-4862-98A1-4004D9A8B60E}"/>
                    </a:ext>
                  </a:extLst>
                </p:cNvPr>
                <p:cNvCxnSpPr>
                  <a:cxnSpLocks/>
                  <a:stCxn id="44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F6CACFE9-F320-46DB-A56C-155EB873A88D}"/>
                  </a:ext>
                </a:extLst>
              </p:cNvPr>
              <p:cNvGrpSpPr/>
              <p:nvPr/>
            </p:nvGrpSpPr>
            <p:grpSpPr>
              <a:xfrm>
                <a:off x="216890" y="2969480"/>
                <a:ext cx="1448968" cy="400110"/>
                <a:chOff x="1482380" y="2905524"/>
                <a:chExt cx="1962092" cy="461417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1C15E73-0D04-48D8-9351-A5F19E54EC27}"/>
                    </a:ext>
                  </a:extLst>
                </p:cNvPr>
                <p:cNvSpPr txBox="1"/>
                <p:nvPr/>
              </p:nvSpPr>
              <p:spPr>
                <a:xfrm>
                  <a:off x="1482380" y="2905524"/>
                  <a:ext cx="1065704" cy="461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spc="-150" dirty="0">
                      <a:gradFill>
                        <a:gsLst>
                          <a:gs pos="0">
                            <a:schemeClr val="tx1">
                              <a:lumMod val="85000"/>
                              <a:lumOff val="15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5400000" scaled="1"/>
                      </a:gra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head</a:t>
                  </a:r>
                  <a:endParaRPr lang="ko-KR" altLang="en-US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6AE95CDD-B851-4D34-B4D7-93DB323467D0}"/>
                    </a:ext>
                  </a:extLst>
                </p:cNvPr>
                <p:cNvGrpSpPr/>
                <p:nvPr/>
              </p:nvGrpSpPr>
              <p:grpSpPr>
                <a:xfrm>
                  <a:off x="2428275" y="3041368"/>
                  <a:ext cx="1016197" cy="128422"/>
                  <a:chOff x="3615501" y="3348071"/>
                  <a:chExt cx="918490" cy="86557"/>
                </a:xfrm>
              </p:grpSpPr>
              <p:sp>
                <p:nvSpPr>
                  <p:cNvPr id="42" name="순서도: 연결자 41">
                    <a:extLst>
                      <a:ext uri="{FF2B5EF4-FFF2-40B4-BE49-F238E27FC236}">
                        <a16:creationId xmlns:a16="http://schemas.microsoft.com/office/drawing/2014/main" id="{BB388971-988E-4F23-9790-FFE9FC8D83BB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43" name="직선 화살표 연결선 42">
                    <a:extLst>
                      <a:ext uri="{FF2B5EF4-FFF2-40B4-BE49-F238E27FC236}">
                        <a16:creationId xmlns:a16="http://schemas.microsoft.com/office/drawing/2014/main" id="{17D6E1FA-D409-4765-8D59-9E26D79178C4}"/>
                      </a:ext>
                    </a:extLst>
                  </p:cNvPr>
                  <p:cNvCxnSpPr>
                    <a:cxnSpLocks/>
                    <a:stCxn id="42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780F0AF6-C34C-482D-8556-6976BF9A2971}"/>
                  </a:ext>
                </a:extLst>
              </p:cNvPr>
              <p:cNvGrpSpPr/>
              <p:nvPr/>
            </p:nvGrpSpPr>
            <p:grpSpPr>
              <a:xfrm>
                <a:off x="5599931" y="2646885"/>
                <a:ext cx="1954221" cy="785554"/>
                <a:chOff x="5564420" y="2930705"/>
                <a:chExt cx="1954221" cy="785554"/>
              </a:xfrm>
            </p:grpSpPr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FA972C6B-374E-4694-A1E0-AF229C94B271}"/>
                    </a:ext>
                  </a:extLst>
                </p:cNvPr>
                <p:cNvGrpSpPr/>
                <p:nvPr/>
              </p:nvGrpSpPr>
              <p:grpSpPr>
                <a:xfrm>
                  <a:off x="5564420" y="2930705"/>
                  <a:ext cx="1744987" cy="785554"/>
                  <a:chOff x="4509079" y="2322688"/>
                  <a:chExt cx="2362941" cy="905921"/>
                </a:xfrm>
              </p:grpSpPr>
              <p:sp>
                <p:nvSpPr>
                  <p:cNvPr id="52" name="정육면체 51">
                    <a:extLst>
                      <a:ext uri="{FF2B5EF4-FFF2-40B4-BE49-F238E27FC236}">
                        <a16:creationId xmlns:a16="http://schemas.microsoft.com/office/drawing/2014/main" id="{AC146627-5375-4317-9AB1-E70E0D03B9F7}"/>
                      </a:ext>
                    </a:extLst>
                  </p:cNvPr>
                  <p:cNvSpPr/>
                  <p:nvPr/>
                </p:nvSpPr>
                <p:spPr>
                  <a:xfrm>
                    <a:off x="4509079" y="2322688"/>
                    <a:ext cx="1299181" cy="905921"/>
                  </a:xfrm>
                  <a:prstGeom prst="cub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rPr>
                      <a:t>30</a:t>
                    </a:r>
                    <a:endParaRPr lang="ko-KR" altLang="en-US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endParaRPr>
                  </a:p>
                </p:txBody>
              </p:sp>
              <p:sp>
                <p:nvSpPr>
                  <p:cNvPr id="53" name="정육면체 52">
                    <a:extLst>
                      <a:ext uri="{FF2B5EF4-FFF2-40B4-BE49-F238E27FC236}">
                        <a16:creationId xmlns:a16="http://schemas.microsoft.com/office/drawing/2014/main" id="{ACB90313-BB4C-4F02-B7B9-2ACF953415D6}"/>
                      </a:ext>
                    </a:extLst>
                  </p:cNvPr>
                  <p:cNvSpPr/>
                  <p:nvPr/>
                </p:nvSpPr>
                <p:spPr>
                  <a:xfrm>
                    <a:off x="5572839" y="2322688"/>
                    <a:ext cx="1299181" cy="905921"/>
                  </a:xfrm>
                  <a:prstGeom prst="cub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endParaRPr>
                  </a:p>
                </p:txBody>
              </p:sp>
            </p:grp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26BCF4EF-16AF-443D-A823-CC0D66F64A99}"/>
                    </a:ext>
                  </a:extLst>
                </p:cNvPr>
                <p:cNvGrpSpPr/>
                <p:nvPr/>
              </p:nvGrpSpPr>
              <p:grpSpPr>
                <a:xfrm>
                  <a:off x="6768199" y="3371095"/>
                  <a:ext cx="750442" cy="111359"/>
                  <a:chOff x="3615501" y="3348071"/>
                  <a:chExt cx="918482" cy="86557"/>
                </a:xfrm>
              </p:grpSpPr>
              <p:sp>
                <p:nvSpPr>
                  <p:cNvPr id="59" name="순서도: 연결자 58">
                    <a:extLst>
                      <a:ext uri="{FF2B5EF4-FFF2-40B4-BE49-F238E27FC236}">
                        <a16:creationId xmlns:a16="http://schemas.microsoft.com/office/drawing/2014/main" id="{B0C7534C-8B88-4EA8-A0D2-275993A2A615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60" name="직선 화살표 연결선 59">
                    <a:extLst>
                      <a:ext uri="{FF2B5EF4-FFF2-40B4-BE49-F238E27FC236}">
                        <a16:creationId xmlns:a16="http://schemas.microsoft.com/office/drawing/2014/main" id="{3E14734F-7CC8-48F4-8A81-335CFFA08586}"/>
                      </a:ext>
                    </a:extLst>
                  </p:cNvPr>
                  <p:cNvCxnSpPr>
                    <a:cxnSpLocks/>
                    <a:stCxn id="59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7" name="순서도: 연결자 66">
                <a:extLst>
                  <a:ext uri="{FF2B5EF4-FFF2-40B4-BE49-F238E27FC236}">
                    <a16:creationId xmlns:a16="http://schemas.microsoft.com/office/drawing/2014/main" id="{F2A35794-5429-42B8-B937-96611A12683A}"/>
                  </a:ext>
                </a:extLst>
              </p:cNvPr>
              <p:cNvSpPr/>
              <p:nvPr/>
            </p:nvSpPr>
            <p:spPr>
              <a:xfrm>
                <a:off x="4819429" y="3087275"/>
                <a:ext cx="87042" cy="11135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010ABE34-3F21-418C-AD0B-635816F7520C}"/>
                  </a:ext>
                </a:extLst>
              </p:cNvPr>
              <p:cNvGrpSpPr/>
              <p:nvPr/>
            </p:nvGrpSpPr>
            <p:grpSpPr>
              <a:xfrm>
                <a:off x="2934988" y="1957294"/>
                <a:ext cx="871759" cy="686155"/>
                <a:chOff x="1734228" y="2838403"/>
                <a:chExt cx="1180476" cy="791292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83F41F5-E563-46A8-9A11-B8598A129F08}"/>
                    </a:ext>
                  </a:extLst>
                </p:cNvPr>
                <p:cNvSpPr txBox="1"/>
                <p:nvPr/>
              </p:nvSpPr>
              <p:spPr>
                <a:xfrm>
                  <a:off x="1734228" y="2838403"/>
                  <a:ext cx="945892" cy="4614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spc="-150" dirty="0">
                      <a:gradFill>
                        <a:gsLst>
                          <a:gs pos="0">
                            <a:schemeClr val="tx1">
                              <a:lumMod val="85000"/>
                              <a:lumOff val="15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5400000" scaled="1"/>
                      </a:gra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pre</a:t>
                  </a:r>
                  <a:endParaRPr lang="ko-KR" altLang="en-US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0264087D-02C9-4913-B95B-A4C24A073E25}"/>
                    </a:ext>
                  </a:extLst>
                </p:cNvPr>
                <p:cNvGrpSpPr/>
                <p:nvPr/>
              </p:nvGrpSpPr>
              <p:grpSpPr>
                <a:xfrm>
                  <a:off x="2428275" y="3041372"/>
                  <a:ext cx="486429" cy="588323"/>
                  <a:chOff x="3615501" y="3348071"/>
                  <a:chExt cx="439659" cy="396532"/>
                </a:xfrm>
              </p:grpSpPr>
              <p:sp>
                <p:nvSpPr>
                  <p:cNvPr id="72" name="순서도: 연결자 71">
                    <a:extLst>
                      <a:ext uri="{FF2B5EF4-FFF2-40B4-BE49-F238E27FC236}">
                        <a16:creationId xmlns:a16="http://schemas.microsoft.com/office/drawing/2014/main" id="{ACC56377-D02A-4F0F-9E28-31430D1924CA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73" name="직선 화살표 연결선 72">
                    <a:extLst>
                      <a:ext uri="{FF2B5EF4-FFF2-40B4-BE49-F238E27FC236}">
                        <a16:creationId xmlns:a16="http://schemas.microsoft.com/office/drawing/2014/main" id="{C8D6386D-8C3D-44C9-AC2D-F80E76294C5E}"/>
                      </a:ext>
                    </a:extLst>
                  </p:cNvPr>
                  <p:cNvCxnSpPr>
                    <a:cxnSpLocks/>
                    <a:stCxn id="72" idx="1"/>
                  </p:cNvCxnSpPr>
                  <p:nvPr/>
                </p:nvCxnSpPr>
                <p:spPr>
                  <a:xfrm>
                    <a:off x="3631102" y="3360747"/>
                    <a:ext cx="424058" cy="383856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D590A100-5115-42D0-8120-5FFB9DBC8F39}"/>
                  </a:ext>
                </a:extLst>
              </p:cNvPr>
              <p:cNvGrpSpPr/>
              <p:nvPr/>
            </p:nvGrpSpPr>
            <p:grpSpPr>
              <a:xfrm>
                <a:off x="7593811" y="2646885"/>
                <a:ext cx="1954221" cy="785554"/>
                <a:chOff x="5564420" y="2930705"/>
                <a:chExt cx="1954221" cy="785554"/>
              </a:xfrm>
            </p:grpSpPr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09E2B1E2-91EE-493B-B5F2-58696D4D4405}"/>
                    </a:ext>
                  </a:extLst>
                </p:cNvPr>
                <p:cNvGrpSpPr/>
                <p:nvPr/>
              </p:nvGrpSpPr>
              <p:grpSpPr>
                <a:xfrm>
                  <a:off x="5564420" y="2930705"/>
                  <a:ext cx="1744987" cy="785554"/>
                  <a:chOff x="4509079" y="2322688"/>
                  <a:chExt cx="2362941" cy="905921"/>
                </a:xfrm>
              </p:grpSpPr>
              <p:sp>
                <p:nvSpPr>
                  <p:cNvPr id="82" name="정육면체 81">
                    <a:extLst>
                      <a:ext uri="{FF2B5EF4-FFF2-40B4-BE49-F238E27FC236}">
                        <a16:creationId xmlns:a16="http://schemas.microsoft.com/office/drawing/2014/main" id="{393E8E3F-CFBE-4C4F-94F9-55F89637832F}"/>
                      </a:ext>
                    </a:extLst>
                  </p:cNvPr>
                  <p:cNvSpPr/>
                  <p:nvPr/>
                </p:nvSpPr>
                <p:spPr>
                  <a:xfrm>
                    <a:off x="4509079" y="2322688"/>
                    <a:ext cx="1299181" cy="905921"/>
                  </a:xfrm>
                  <a:prstGeom prst="cub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rPr>
                      <a:t>40</a:t>
                    </a:r>
                    <a:endParaRPr lang="ko-KR" altLang="en-US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endParaRPr>
                  </a:p>
                </p:txBody>
              </p:sp>
              <p:sp>
                <p:nvSpPr>
                  <p:cNvPr id="83" name="정육면체 82">
                    <a:extLst>
                      <a:ext uri="{FF2B5EF4-FFF2-40B4-BE49-F238E27FC236}">
                        <a16:creationId xmlns:a16="http://schemas.microsoft.com/office/drawing/2014/main" id="{932C0351-756F-42CE-9BF0-BBB8AB5829DA}"/>
                      </a:ext>
                    </a:extLst>
                  </p:cNvPr>
                  <p:cNvSpPr/>
                  <p:nvPr/>
                </p:nvSpPr>
                <p:spPr>
                  <a:xfrm>
                    <a:off x="5572839" y="2322688"/>
                    <a:ext cx="1299181" cy="905921"/>
                  </a:xfrm>
                  <a:prstGeom prst="cub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endParaRPr>
                  </a:p>
                </p:txBody>
              </p:sp>
            </p:grpSp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3379504E-F6FC-46EB-9860-42E10CD1B812}"/>
                    </a:ext>
                  </a:extLst>
                </p:cNvPr>
                <p:cNvGrpSpPr/>
                <p:nvPr/>
              </p:nvGrpSpPr>
              <p:grpSpPr>
                <a:xfrm>
                  <a:off x="6768199" y="3371095"/>
                  <a:ext cx="750442" cy="111359"/>
                  <a:chOff x="3615501" y="3348071"/>
                  <a:chExt cx="918482" cy="86557"/>
                </a:xfrm>
              </p:grpSpPr>
              <p:sp>
                <p:nvSpPr>
                  <p:cNvPr id="80" name="순서도: 연결자 79">
                    <a:extLst>
                      <a:ext uri="{FF2B5EF4-FFF2-40B4-BE49-F238E27FC236}">
                        <a16:creationId xmlns:a16="http://schemas.microsoft.com/office/drawing/2014/main" id="{43C95ECA-6BF4-4493-8461-4BCB0B7B77A3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81" name="직선 화살표 연결선 80">
                    <a:extLst>
                      <a:ext uri="{FF2B5EF4-FFF2-40B4-BE49-F238E27FC236}">
                        <a16:creationId xmlns:a16="http://schemas.microsoft.com/office/drawing/2014/main" id="{DF4E065A-E4BE-441A-9D2D-711A7199E492}"/>
                      </a:ext>
                    </a:extLst>
                  </p:cNvPr>
                  <p:cNvCxnSpPr>
                    <a:cxnSpLocks/>
                    <a:stCxn id="80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48" name="연결선: 구부러짐 47">
              <a:extLst>
                <a:ext uri="{FF2B5EF4-FFF2-40B4-BE49-F238E27FC236}">
                  <a16:creationId xmlns:a16="http://schemas.microsoft.com/office/drawing/2014/main" id="{E55411BB-4A0D-41D3-AD75-3EE59799306C}"/>
                </a:ext>
              </a:extLst>
            </p:cNvPr>
            <p:cNvCxnSpPr>
              <a:cxnSpLocks/>
              <a:stCxn id="67" idx="0"/>
              <a:endCxn id="82" idx="0"/>
            </p:cNvCxnSpPr>
            <p:nvPr/>
          </p:nvCxnSpPr>
          <p:spPr>
            <a:xfrm rot="5400000" flipH="1" flipV="1">
              <a:off x="6297137" y="1851119"/>
              <a:ext cx="440390" cy="3308765"/>
            </a:xfrm>
            <a:prstGeom prst="curvedConnector3">
              <a:avLst>
                <a:gd name="adj1" fmla="val 15190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DFFEE32-2A4B-4B7C-93AB-CF6DBEBCFAE1}"/>
              </a:ext>
            </a:extLst>
          </p:cNvPr>
          <p:cNvGrpSpPr/>
          <p:nvPr/>
        </p:nvGrpSpPr>
        <p:grpSpPr>
          <a:xfrm>
            <a:off x="216890" y="3829711"/>
            <a:ext cx="9331142" cy="1893046"/>
            <a:chOff x="216890" y="3829711"/>
            <a:chExt cx="9331142" cy="1893046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608CE9-41C7-48AC-A215-E682E6239FDB}"/>
                </a:ext>
              </a:extLst>
            </p:cNvPr>
            <p:cNvGrpSpPr/>
            <p:nvPr/>
          </p:nvGrpSpPr>
          <p:grpSpPr>
            <a:xfrm>
              <a:off x="216890" y="3829711"/>
              <a:ext cx="9331142" cy="1475145"/>
              <a:chOff x="216890" y="2595715"/>
              <a:chExt cx="9331142" cy="1475145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C10ECD43-8184-4DE9-B0FE-DC34BF109305}"/>
                  </a:ext>
                </a:extLst>
              </p:cNvPr>
              <p:cNvGrpSpPr/>
              <p:nvPr/>
            </p:nvGrpSpPr>
            <p:grpSpPr>
              <a:xfrm>
                <a:off x="216890" y="2595715"/>
                <a:ext cx="9331142" cy="1475145"/>
                <a:chOff x="216890" y="1957294"/>
                <a:chExt cx="9331142" cy="1475145"/>
              </a:xfrm>
            </p:grpSpPr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2F60EFFA-3D6A-4CB4-87EF-ED5DBE617905}"/>
                    </a:ext>
                  </a:extLst>
                </p:cNvPr>
                <p:cNvGrpSpPr/>
                <p:nvPr/>
              </p:nvGrpSpPr>
              <p:grpSpPr>
                <a:xfrm>
                  <a:off x="3640551" y="2643446"/>
                  <a:ext cx="1744988" cy="785554"/>
                  <a:chOff x="4509079" y="2322688"/>
                  <a:chExt cx="2362941" cy="905921"/>
                </a:xfrm>
              </p:grpSpPr>
              <p:sp>
                <p:nvSpPr>
                  <p:cNvPr id="105" name="정육면체 104">
                    <a:extLst>
                      <a:ext uri="{FF2B5EF4-FFF2-40B4-BE49-F238E27FC236}">
                        <a16:creationId xmlns:a16="http://schemas.microsoft.com/office/drawing/2014/main" id="{E5FAC4E0-0C21-4FCF-AE67-E0A2AC5A5512}"/>
                      </a:ext>
                    </a:extLst>
                  </p:cNvPr>
                  <p:cNvSpPr/>
                  <p:nvPr/>
                </p:nvSpPr>
                <p:spPr>
                  <a:xfrm>
                    <a:off x="4509079" y="2322688"/>
                    <a:ext cx="1299181" cy="905921"/>
                  </a:xfrm>
                  <a:prstGeom prst="cub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rPr>
                      <a:t>20</a:t>
                    </a:r>
                    <a:endParaRPr lang="ko-KR" altLang="en-US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endParaRPr>
                  </a:p>
                </p:txBody>
              </p:sp>
              <p:sp>
                <p:nvSpPr>
                  <p:cNvPr id="106" name="정육면체 105">
                    <a:extLst>
                      <a:ext uri="{FF2B5EF4-FFF2-40B4-BE49-F238E27FC236}">
                        <a16:creationId xmlns:a16="http://schemas.microsoft.com/office/drawing/2014/main" id="{A6235746-C0DD-4D18-9BFE-CB4E6ADAA901}"/>
                      </a:ext>
                    </a:extLst>
                  </p:cNvPr>
                  <p:cNvSpPr/>
                  <p:nvPr/>
                </p:nvSpPr>
                <p:spPr>
                  <a:xfrm>
                    <a:off x="5572839" y="2322688"/>
                    <a:ext cx="1299181" cy="905921"/>
                  </a:xfrm>
                  <a:prstGeom prst="cub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endParaRPr>
                  </a:p>
                </p:txBody>
              </p:sp>
            </p:grpSp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74C12CC9-4DF4-4568-B717-DAFE636C9112}"/>
                    </a:ext>
                  </a:extLst>
                </p:cNvPr>
                <p:cNvGrpSpPr/>
                <p:nvPr/>
              </p:nvGrpSpPr>
              <p:grpSpPr>
                <a:xfrm>
                  <a:off x="1681175" y="2646885"/>
                  <a:ext cx="1744987" cy="785554"/>
                  <a:chOff x="4509079" y="2322688"/>
                  <a:chExt cx="2362941" cy="905921"/>
                </a:xfrm>
              </p:grpSpPr>
              <p:sp>
                <p:nvSpPr>
                  <p:cNvPr id="103" name="정육면체 102">
                    <a:extLst>
                      <a:ext uri="{FF2B5EF4-FFF2-40B4-BE49-F238E27FC236}">
                        <a16:creationId xmlns:a16="http://schemas.microsoft.com/office/drawing/2014/main" id="{11A47F4D-D532-4E29-9F83-F38ABB826E3B}"/>
                      </a:ext>
                    </a:extLst>
                  </p:cNvPr>
                  <p:cNvSpPr/>
                  <p:nvPr/>
                </p:nvSpPr>
                <p:spPr>
                  <a:xfrm>
                    <a:off x="4509079" y="2322688"/>
                    <a:ext cx="1299181" cy="905921"/>
                  </a:xfrm>
                  <a:prstGeom prst="cub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rPr>
                      <a:t>10</a:t>
                    </a:r>
                    <a:endParaRPr lang="ko-KR" altLang="en-US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endParaRPr>
                  </a:p>
                </p:txBody>
              </p:sp>
              <p:sp>
                <p:nvSpPr>
                  <p:cNvPr id="104" name="정육면체 103">
                    <a:extLst>
                      <a:ext uri="{FF2B5EF4-FFF2-40B4-BE49-F238E27FC236}">
                        <a16:creationId xmlns:a16="http://schemas.microsoft.com/office/drawing/2014/main" id="{56C74FFF-52C5-4E9A-B482-1232BF2F1B2C}"/>
                      </a:ext>
                    </a:extLst>
                  </p:cNvPr>
                  <p:cNvSpPr/>
                  <p:nvPr/>
                </p:nvSpPr>
                <p:spPr>
                  <a:xfrm>
                    <a:off x="5572839" y="2322688"/>
                    <a:ext cx="1299181" cy="905921"/>
                  </a:xfrm>
                  <a:prstGeom prst="cub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endParaRPr>
                  </a:p>
                </p:txBody>
              </p:sp>
            </p:grpSp>
            <p:grpSp>
              <p:nvGrpSpPr>
                <p:cNvPr id="57" name="그룹 56">
                  <a:extLst>
                    <a:ext uri="{FF2B5EF4-FFF2-40B4-BE49-F238E27FC236}">
                      <a16:creationId xmlns:a16="http://schemas.microsoft.com/office/drawing/2014/main" id="{B26F2FB4-F4EA-4D6B-AF7D-FD0933CC34CF}"/>
                    </a:ext>
                  </a:extLst>
                </p:cNvPr>
                <p:cNvGrpSpPr/>
                <p:nvPr/>
              </p:nvGrpSpPr>
              <p:grpSpPr>
                <a:xfrm>
                  <a:off x="2854986" y="3087275"/>
                  <a:ext cx="750442" cy="111359"/>
                  <a:chOff x="3615501" y="3348071"/>
                  <a:chExt cx="918482" cy="86557"/>
                </a:xfrm>
              </p:grpSpPr>
              <p:sp>
                <p:nvSpPr>
                  <p:cNvPr id="101" name="순서도: 연결자 100">
                    <a:extLst>
                      <a:ext uri="{FF2B5EF4-FFF2-40B4-BE49-F238E27FC236}">
                        <a16:creationId xmlns:a16="http://schemas.microsoft.com/office/drawing/2014/main" id="{40E55499-3D72-4D3A-BB4D-A08B2AE73067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102" name="직선 화살표 연결선 101">
                    <a:extLst>
                      <a:ext uri="{FF2B5EF4-FFF2-40B4-BE49-F238E27FC236}">
                        <a16:creationId xmlns:a16="http://schemas.microsoft.com/office/drawing/2014/main" id="{AC420FAE-EF68-43AB-8DF1-8C67010FA37E}"/>
                      </a:ext>
                    </a:extLst>
                  </p:cNvPr>
                  <p:cNvCxnSpPr>
                    <a:cxnSpLocks/>
                    <a:stCxn id="101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97CD33FC-1F18-487B-815A-E1510D53092D}"/>
                    </a:ext>
                  </a:extLst>
                </p:cNvPr>
                <p:cNvGrpSpPr/>
                <p:nvPr/>
              </p:nvGrpSpPr>
              <p:grpSpPr>
                <a:xfrm>
                  <a:off x="216890" y="2969480"/>
                  <a:ext cx="1448968" cy="400110"/>
                  <a:chOff x="1482380" y="2905524"/>
                  <a:chExt cx="1962092" cy="461417"/>
                </a:xfrm>
              </p:grpSpPr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27CEF3A4-12D3-480B-896D-41EFB4927AD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2380" y="2905524"/>
                    <a:ext cx="1065704" cy="4614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000" spc="-150" dirty="0">
                        <a:gradFill>
                          <a:gsLst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rPr>
                      <a:t>head</a:t>
                    </a:r>
                    <a:endParaRPr lang="ko-KR" altLang="en-US" sz="2000" spc="-150" dirty="0">
                      <a:gradFill>
                        <a:gsLst>
                          <a:gs pos="0">
                            <a:schemeClr val="tx1">
                              <a:lumMod val="85000"/>
                              <a:lumOff val="15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5400000" scaled="1"/>
                      </a:gra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endParaRPr>
                  </a:p>
                </p:txBody>
              </p:sp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EEE10C81-72CC-4CE2-8086-1100FE79B19B}"/>
                      </a:ext>
                    </a:extLst>
                  </p:cNvPr>
                  <p:cNvGrpSpPr/>
                  <p:nvPr/>
                </p:nvGrpSpPr>
                <p:grpSpPr>
                  <a:xfrm>
                    <a:off x="2428275" y="3041368"/>
                    <a:ext cx="1016197" cy="128422"/>
                    <a:chOff x="3615501" y="3348071"/>
                    <a:chExt cx="918490" cy="86557"/>
                  </a:xfrm>
                </p:grpSpPr>
                <p:sp>
                  <p:nvSpPr>
                    <p:cNvPr id="99" name="순서도: 연결자 98">
                      <a:extLst>
                        <a:ext uri="{FF2B5EF4-FFF2-40B4-BE49-F238E27FC236}">
                          <a16:creationId xmlns:a16="http://schemas.microsoft.com/office/drawing/2014/main" id="{9DB862E9-5A67-480D-B4C5-DB1BBB0C3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5501" y="3348071"/>
                      <a:ext cx="106532" cy="86557"/>
                    </a:xfrm>
                    <a:prstGeom prst="flowChartConnector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cxnSp>
                  <p:nvCxnSpPr>
                    <p:cNvPr id="100" name="직선 화살표 연결선 99">
                      <a:extLst>
                        <a:ext uri="{FF2B5EF4-FFF2-40B4-BE49-F238E27FC236}">
                          <a16:creationId xmlns:a16="http://schemas.microsoft.com/office/drawing/2014/main" id="{54DA17A2-E23A-44AD-BF4E-CCE4EE34A4AD}"/>
                        </a:ext>
                      </a:extLst>
                    </p:cNvPr>
                    <p:cNvCxnSpPr>
                      <a:cxnSpLocks/>
                      <a:stCxn id="99" idx="6"/>
                    </p:cNvCxnSpPr>
                    <p:nvPr/>
                  </p:nvCxnSpPr>
                  <p:spPr>
                    <a:xfrm>
                      <a:off x="3722033" y="3391350"/>
                      <a:ext cx="811958" cy="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27076EC5-800C-4AF5-9FC8-3F1BA3405370}"/>
                    </a:ext>
                  </a:extLst>
                </p:cNvPr>
                <p:cNvGrpSpPr/>
                <p:nvPr/>
              </p:nvGrpSpPr>
              <p:grpSpPr>
                <a:xfrm>
                  <a:off x="5599931" y="2646885"/>
                  <a:ext cx="1954221" cy="785554"/>
                  <a:chOff x="5564420" y="2930705"/>
                  <a:chExt cx="1954221" cy="785554"/>
                </a:xfrm>
              </p:grpSpPr>
              <p:grpSp>
                <p:nvGrpSpPr>
                  <p:cNvPr id="91" name="그룹 90">
                    <a:extLst>
                      <a:ext uri="{FF2B5EF4-FFF2-40B4-BE49-F238E27FC236}">
                        <a16:creationId xmlns:a16="http://schemas.microsoft.com/office/drawing/2014/main" id="{B1AD1119-F935-47AB-95E4-C1C974D2A7C1}"/>
                      </a:ext>
                    </a:extLst>
                  </p:cNvPr>
                  <p:cNvGrpSpPr/>
                  <p:nvPr/>
                </p:nvGrpSpPr>
                <p:grpSpPr>
                  <a:xfrm>
                    <a:off x="5564420" y="2930705"/>
                    <a:ext cx="1744987" cy="785554"/>
                    <a:chOff x="4509079" y="2322688"/>
                    <a:chExt cx="2362941" cy="905921"/>
                  </a:xfrm>
                </p:grpSpPr>
                <p:sp>
                  <p:nvSpPr>
                    <p:cNvPr id="95" name="정육면체 94">
                      <a:extLst>
                        <a:ext uri="{FF2B5EF4-FFF2-40B4-BE49-F238E27FC236}">
                          <a16:creationId xmlns:a16="http://schemas.microsoft.com/office/drawing/2014/main" id="{6EAA4F8B-FE6C-47BF-AE58-C0567030C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9079" y="2322688"/>
                      <a:ext cx="1299181" cy="905921"/>
                    </a:xfrm>
                    <a:prstGeom prst="cube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30</a:t>
                      </a:r>
                      <a:endParaRPr lang="ko-KR" altLang="en-US" sz="2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p:txBody>
                </p:sp>
                <p:sp>
                  <p:nvSpPr>
                    <p:cNvPr id="96" name="정육면체 95">
                      <a:extLst>
                        <a:ext uri="{FF2B5EF4-FFF2-40B4-BE49-F238E27FC236}">
                          <a16:creationId xmlns:a16="http://schemas.microsoft.com/office/drawing/2014/main" id="{9851BBA2-F1C9-47E0-91F2-C77007FEB1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2839" y="2322688"/>
                      <a:ext cx="1299181" cy="905921"/>
                    </a:xfrm>
                    <a:prstGeom prst="cube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p:txBody>
                </p:sp>
              </p:grpSp>
              <p:grpSp>
                <p:nvGrpSpPr>
                  <p:cNvPr id="92" name="그룹 91">
                    <a:extLst>
                      <a:ext uri="{FF2B5EF4-FFF2-40B4-BE49-F238E27FC236}">
                        <a16:creationId xmlns:a16="http://schemas.microsoft.com/office/drawing/2014/main" id="{FF9136E8-49ED-4CE4-8EBA-1C407E5B077B}"/>
                      </a:ext>
                    </a:extLst>
                  </p:cNvPr>
                  <p:cNvGrpSpPr/>
                  <p:nvPr/>
                </p:nvGrpSpPr>
                <p:grpSpPr>
                  <a:xfrm>
                    <a:off x="6768199" y="3371095"/>
                    <a:ext cx="750442" cy="111359"/>
                    <a:chOff x="3615501" y="3348071"/>
                    <a:chExt cx="918482" cy="86557"/>
                  </a:xfrm>
                </p:grpSpPr>
                <p:sp>
                  <p:nvSpPr>
                    <p:cNvPr id="93" name="순서도: 연결자 92">
                      <a:extLst>
                        <a:ext uri="{FF2B5EF4-FFF2-40B4-BE49-F238E27FC236}">
                          <a16:creationId xmlns:a16="http://schemas.microsoft.com/office/drawing/2014/main" id="{80E6C40C-D9B8-4B57-BA78-7335622C96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5501" y="3348071"/>
                      <a:ext cx="106532" cy="86557"/>
                    </a:xfrm>
                    <a:prstGeom prst="flowChartConnector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cxnSp>
                  <p:nvCxnSpPr>
                    <p:cNvPr id="94" name="직선 화살표 연결선 93">
                      <a:extLst>
                        <a:ext uri="{FF2B5EF4-FFF2-40B4-BE49-F238E27FC236}">
                          <a16:creationId xmlns:a16="http://schemas.microsoft.com/office/drawing/2014/main" id="{81A9CC1F-C6EE-4075-A02B-F3458ED01E5D}"/>
                        </a:ext>
                      </a:extLst>
                    </p:cNvPr>
                    <p:cNvCxnSpPr>
                      <a:cxnSpLocks/>
                      <a:stCxn id="93" idx="6"/>
                    </p:cNvCxnSpPr>
                    <p:nvPr/>
                  </p:nvCxnSpPr>
                  <p:spPr>
                    <a:xfrm>
                      <a:off x="3722033" y="3391350"/>
                      <a:ext cx="811958" cy="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4" name="순서도: 연결자 63">
                  <a:extLst>
                    <a:ext uri="{FF2B5EF4-FFF2-40B4-BE49-F238E27FC236}">
                      <a16:creationId xmlns:a16="http://schemas.microsoft.com/office/drawing/2014/main" id="{03B841D7-A87F-4DFB-A138-1E66728368F7}"/>
                    </a:ext>
                  </a:extLst>
                </p:cNvPr>
                <p:cNvSpPr/>
                <p:nvPr/>
              </p:nvSpPr>
              <p:spPr>
                <a:xfrm>
                  <a:off x="4819429" y="3087275"/>
                  <a:ext cx="87042" cy="11135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5B109870-79A0-410D-AC42-4A8A893AB231}"/>
                    </a:ext>
                  </a:extLst>
                </p:cNvPr>
                <p:cNvGrpSpPr/>
                <p:nvPr/>
              </p:nvGrpSpPr>
              <p:grpSpPr>
                <a:xfrm>
                  <a:off x="2934988" y="1957294"/>
                  <a:ext cx="871759" cy="686155"/>
                  <a:chOff x="1734228" y="2838403"/>
                  <a:chExt cx="1180476" cy="791292"/>
                </a:xfrm>
              </p:grpSpPr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564C51A-6F2B-4363-A3CC-14B24F8399EC}"/>
                      </a:ext>
                    </a:extLst>
                  </p:cNvPr>
                  <p:cNvSpPr txBox="1"/>
                  <p:nvPr/>
                </p:nvSpPr>
                <p:spPr>
                  <a:xfrm>
                    <a:off x="1734228" y="2838403"/>
                    <a:ext cx="945892" cy="4614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000" spc="-150" dirty="0">
                        <a:gradFill>
                          <a:gsLst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rPr>
                      <a:t>pre</a:t>
                    </a:r>
                    <a:endParaRPr lang="ko-KR" altLang="en-US" sz="2000" spc="-150" dirty="0">
                      <a:gradFill>
                        <a:gsLst>
                          <a:gs pos="0">
                            <a:schemeClr val="tx1">
                              <a:lumMod val="85000"/>
                              <a:lumOff val="15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5400000" scaled="1"/>
                      </a:gra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endParaRPr>
                  </a:p>
                </p:txBody>
              </p:sp>
              <p:grpSp>
                <p:nvGrpSpPr>
                  <p:cNvPr id="88" name="그룹 87">
                    <a:extLst>
                      <a:ext uri="{FF2B5EF4-FFF2-40B4-BE49-F238E27FC236}">
                        <a16:creationId xmlns:a16="http://schemas.microsoft.com/office/drawing/2014/main" id="{E2A2CC8C-DE39-4C19-B986-2785220C8997}"/>
                      </a:ext>
                    </a:extLst>
                  </p:cNvPr>
                  <p:cNvGrpSpPr/>
                  <p:nvPr/>
                </p:nvGrpSpPr>
                <p:grpSpPr>
                  <a:xfrm>
                    <a:off x="2428275" y="3041372"/>
                    <a:ext cx="486429" cy="588323"/>
                    <a:chOff x="3615501" y="3348071"/>
                    <a:chExt cx="439659" cy="396532"/>
                  </a:xfrm>
                </p:grpSpPr>
                <p:sp>
                  <p:nvSpPr>
                    <p:cNvPr id="89" name="순서도: 연결자 88">
                      <a:extLst>
                        <a:ext uri="{FF2B5EF4-FFF2-40B4-BE49-F238E27FC236}">
                          <a16:creationId xmlns:a16="http://schemas.microsoft.com/office/drawing/2014/main" id="{03DE4E6B-A6AD-4E75-80FD-8977877584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5501" y="3348071"/>
                      <a:ext cx="106532" cy="86557"/>
                    </a:xfrm>
                    <a:prstGeom prst="flowChartConnector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cxnSp>
                  <p:nvCxnSpPr>
                    <p:cNvPr id="90" name="직선 화살표 연결선 89">
                      <a:extLst>
                        <a:ext uri="{FF2B5EF4-FFF2-40B4-BE49-F238E27FC236}">
                          <a16:creationId xmlns:a16="http://schemas.microsoft.com/office/drawing/2014/main" id="{CBB36739-BFAD-46CA-B8BD-4FD7260D0E98}"/>
                        </a:ext>
                      </a:extLst>
                    </p:cNvPr>
                    <p:cNvCxnSpPr>
                      <a:cxnSpLocks/>
                      <a:stCxn id="89" idx="1"/>
                    </p:cNvCxnSpPr>
                    <p:nvPr/>
                  </p:nvCxnSpPr>
                  <p:spPr>
                    <a:xfrm>
                      <a:off x="3631102" y="3360747"/>
                      <a:ext cx="424058" cy="383856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241D1252-EAE3-4B57-8EE0-B8563FBF20CA}"/>
                    </a:ext>
                  </a:extLst>
                </p:cNvPr>
                <p:cNvGrpSpPr/>
                <p:nvPr/>
              </p:nvGrpSpPr>
              <p:grpSpPr>
                <a:xfrm>
                  <a:off x="7593811" y="2646885"/>
                  <a:ext cx="1954221" cy="785554"/>
                  <a:chOff x="5564420" y="2930705"/>
                  <a:chExt cx="1954221" cy="785554"/>
                </a:xfrm>
              </p:grpSpPr>
              <p:grpSp>
                <p:nvGrpSpPr>
                  <p:cNvPr id="74" name="그룹 73">
                    <a:extLst>
                      <a:ext uri="{FF2B5EF4-FFF2-40B4-BE49-F238E27FC236}">
                        <a16:creationId xmlns:a16="http://schemas.microsoft.com/office/drawing/2014/main" id="{E3F419D6-D8C7-43D9-936D-24E17DE49060}"/>
                      </a:ext>
                    </a:extLst>
                  </p:cNvPr>
                  <p:cNvGrpSpPr/>
                  <p:nvPr/>
                </p:nvGrpSpPr>
                <p:grpSpPr>
                  <a:xfrm>
                    <a:off x="5564420" y="2930705"/>
                    <a:ext cx="1744987" cy="785554"/>
                    <a:chOff x="4509079" y="2322688"/>
                    <a:chExt cx="2362941" cy="905921"/>
                  </a:xfrm>
                </p:grpSpPr>
                <p:sp>
                  <p:nvSpPr>
                    <p:cNvPr id="85" name="정육면체 84">
                      <a:extLst>
                        <a:ext uri="{FF2B5EF4-FFF2-40B4-BE49-F238E27FC236}">
                          <a16:creationId xmlns:a16="http://schemas.microsoft.com/office/drawing/2014/main" id="{7A3190C0-61E2-41E9-BA35-AB8D9EBE58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9079" y="2322688"/>
                      <a:ext cx="1299181" cy="905921"/>
                    </a:xfrm>
                    <a:prstGeom prst="cub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40</a:t>
                      </a:r>
                      <a:endParaRPr lang="ko-KR" altLang="en-US" sz="2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p:txBody>
                </p:sp>
                <p:sp>
                  <p:nvSpPr>
                    <p:cNvPr id="86" name="정육면체 85">
                      <a:extLst>
                        <a:ext uri="{FF2B5EF4-FFF2-40B4-BE49-F238E27FC236}">
                          <a16:creationId xmlns:a16="http://schemas.microsoft.com/office/drawing/2014/main" id="{2ADC7725-2962-4F98-918B-5724618AA3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2839" y="2322688"/>
                      <a:ext cx="1299181" cy="905921"/>
                    </a:xfrm>
                    <a:prstGeom prst="cub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p:txBody>
                </p:sp>
              </p:grpSp>
              <p:grpSp>
                <p:nvGrpSpPr>
                  <p:cNvPr id="75" name="그룹 74">
                    <a:extLst>
                      <a:ext uri="{FF2B5EF4-FFF2-40B4-BE49-F238E27FC236}">
                        <a16:creationId xmlns:a16="http://schemas.microsoft.com/office/drawing/2014/main" id="{63C0EFF2-F223-4723-860E-626101E59B1C}"/>
                      </a:ext>
                    </a:extLst>
                  </p:cNvPr>
                  <p:cNvGrpSpPr/>
                  <p:nvPr/>
                </p:nvGrpSpPr>
                <p:grpSpPr>
                  <a:xfrm>
                    <a:off x="6768199" y="3371095"/>
                    <a:ext cx="750442" cy="111359"/>
                    <a:chOff x="3615501" y="3348071"/>
                    <a:chExt cx="918482" cy="86557"/>
                  </a:xfrm>
                </p:grpSpPr>
                <p:sp>
                  <p:nvSpPr>
                    <p:cNvPr id="76" name="순서도: 연결자 75">
                      <a:extLst>
                        <a:ext uri="{FF2B5EF4-FFF2-40B4-BE49-F238E27FC236}">
                          <a16:creationId xmlns:a16="http://schemas.microsoft.com/office/drawing/2014/main" id="{A9CC0711-E546-47B8-9453-E9AF889446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5501" y="3348071"/>
                      <a:ext cx="106532" cy="86557"/>
                    </a:xfrm>
                    <a:prstGeom prst="flowChartConnector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cxnSp>
                  <p:nvCxnSpPr>
                    <p:cNvPr id="84" name="직선 화살표 연결선 83">
                      <a:extLst>
                        <a:ext uri="{FF2B5EF4-FFF2-40B4-BE49-F238E27FC236}">
                          <a16:creationId xmlns:a16="http://schemas.microsoft.com/office/drawing/2014/main" id="{0534067B-5080-42D4-BBFB-5C7D779DEF5B}"/>
                        </a:ext>
                      </a:extLst>
                    </p:cNvPr>
                    <p:cNvCxnSpPr>
                      <a:cxnSpLocks/>
                      <a:stCxn id="76" idx="6"/>
                    </p:cNvCxnSpPr>
                    <p:nvPr/>
                  </p:nvCxnSpPr>
                  <p:spPr>
                    <a:xfrm>
                      <a:off x="3722033" y="3391350"/>
                      <a:ext cx="811958" cy="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54" name="연결선: 구부러짐 53">
                <a:extLst>
                  <a:ext uri="{FF2B5EF4-FFF2-40B4-BE49-F238E27FC236}">
                    <a16:creationId xmlns:a16="http://schemas.microsoft.com/office/drawing/2014/main" id="{AEE84577-81BB-4820-9062-2E47896D8A28}"/>
                  </a:ext>
                </a:extLst>
              </p:cNvPr>
              <p:cNvCxnSpPr>
                <a:cxnSpLocks/>
                <a:stCxn id="64" idx="0"/>
                <a:endCxn id="85" idx="0"/>
              </p:cNvCxnSpPr>
              <p:nvPr/>
            </p:nvCxnSpPr>
            <p:spPr>
              <a:xfrm rot="5400000" flipH="1" flipV="1">
                <a:off x="6297137" y="1851119"/>
                <a:ext cx="440390" cy="3308765"/>
              </a:xfrm>
              <a:prstGeom prst="curvedConnector3">
                <a:avLst>
                  <a:gd name="adj1" fmla="val 151909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B307CB9-16C4-499F-BEA8-59A299353CC8}"/>
                </a:ext>
              </a:extLst>
            </p:cNvPr>
            <p:cNvGrpSpPr/>
            <p:nvPr/>
          </p:nvGrpSpPr>
          <p:grpSpPr>
            <a:xfrm>
              <a:off x="5385539" y="4419345"/>
              <a:ext cx="2142399" cy="1303412"/>
              <a:chOff x="4906471" y="4942409"/>
              <a:chExt cx="2542591" cy="1432054"/>
            </a:xfrm>
          </p:grpSpPr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D912402B-1A8D-41E4-80E6-9659D535F8FC}"/>
                  </a:ext>
                </a:extLst>
              </p:cNvPr>
              <p:cNvSpPr/>
              <p:nvPr/>
            </p:nvSpPr>
            <p:spPr>
              <a:xfrm>
                <a:off x="4906471" y="4942409"/>
                <a:ext cx="2542591" cy="1159597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99B50429-E25B-458C-B3AF-F104309F6E9D}"/>
                  </a:ext>
                </a:extLst>
              </p:cNvPr>
              <p:cNvSpPr/>
              <p:nvPr/>
            </p:nvSpPr>
            <p:spPr>
              <a:xfrm>
                <a:off x="6818748" y="6035969"/>
                <a:ext cx="435006" cy="338494"/>
              </a:xfrm>
              <a:custGeom>
                <a:avLst/>
                <a:gdLst>
                  <a:gd name="connsiteX0" fmla="*/ 0 w 435006"/>
                  <a:gd name="connsiteY0" fmla="*/ 0 h 338494"/>
                  <a:gd name="connsiteX1" fmla="*/ 8878 w 435006"/>
                  <a:gd name="connsiteY1" fmla="*/ 88777 h 338494"/>
                  <a:gd name="connsiteX2" fmla="*/ 44389 w 435006"/>
                  <a:gd name="connsiteY2" fmla="*/ 142043 h 338494"/>
                  <a:gd name="connsiteX3" fmla="*/ 62144 w 435006"/>
                  <a:gd name="connsiteY3" fmla="*/ 168676 h 338494"/>
                  <a:gd name="connsiteX4" fmla="*/ 124288 w 435006"/>
                  <a:gd name="connsiteY4" fmla="*/ 195309 h 338494"/>
                  <a:gd name="connsiteX5" fmla="*/ 186431 w 435006"/>
                  <a:gd name="connsiteY5" fmla="*/ 213064 h 338494"/>
                  <a:gd name="connsiteX6" fmla="*/ 310719 w 435006"/>
                  <a:gd name="connsiteY6" fmla="*/ 204187 h 338494"/>
                  <a:gd name="connsiteX7" fmla="*/ 328474 w 435006"/>
                  <a:gd name="connsiteY7" fmla="*/ 150921 h 338494"/>
                  <a:gd name="connsiteX8" fmla="*/ 319597 w 435006"/>
                  <a:gd name="connsiteY8" fmla="*/ 62144 h 338494"/>
                  <a:gd name="connsiteX9" fmla="*/ 292963 w 435006"/>
                  <a:gd name="connsiteY9" fmla="*/ 53266 h 338494"/>
                  <a:gd name="connsiteX10" fmla="*/ 150921 w 435006"/>
                  <a:gd name="connsiteY10" fmla="*/ 62144 h 338494"/>
                  <a:gd name="connsiteX11" fmla="*/ 115410 w 435006"/>
                  <a:gd name="connsiteY11" fmla="*/ 106532 h 338494"/>
                  <a:gd name="connsiteX12" fmla="*/ 106532 w 435006"/>
                  <a:gd name="connsiteY12" fmla="*/ 133165 h 338494"/>
                  <a:gd name="connsiteX13" fmla="*/ 115410 w 435006"/>
                  <a:gd name="connsiteY13" fmla="*/ 239697 h 338494"/>
                  <a:gd name="connsiteX14" fmla="*/ 142043 w 435006"/>
                  <a:gd name="connsiteY14" fmla="*/ 257453 h 338494"/>
                  <a:gd name="connsiteX15" fmla="*/ 159798 w 435006"/>
                  <a:gd name="connsiteY15" fmla="*/ 284086 h 338494"/>
                  <a:gd name="connsiteX16" fmla="*/ 230820 w 435006"/>
                  <a:gd name="connsiteY16" fmla="*/ 328474 h 338494"/>
                  <a:gd name="connsiteX17" fmla="*/ 257453 w 435006"/>
                  <a:gd name="connsiteY17" fmla="*/ 337352 h 338494"/>
                  <a:gd name="connsiteX18" fmla="*/ 435006 w 435006"/>
                  <a:gd name="connsiteY18" fmla="*/ 337352 h 338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5006" h="338494">
                    <a:moveTo>
                      <a:pt x="0" y="0"/>
                    </a:moveTo>
                    <a:cubicBezTo>
                      <a:pt x="2959" y="29592"/>
                      <a:pt x="4356" y="59383"/>
                      <a:pt x="8878" y="88777"/>
                    </a:cubicBezTo>
                    <a:cubicBezTo>
                      <a:pt x="14177" y="123218"/>
                      <a:pt x="21268" y="114297"/>
                      <a:pt x="44389" y="142043"/>
                    </a:cubicBezTo>
                    <a:cubicBezTo>
                      <a:pt x="51219" y="150240"/>
                      <a:pt x="54599" y="161131"/>
                      <a:pt x="62144" y="168676"/>
                    </a:cubicBezTo>
                    <a:cubicBezTo>
                      <a:pt x="83767" y="190299"/>
                      <a:pt x="95765" y="187159"/>
                      <a:pt x="124288" y="195309"/>
                    </a:cubicBezTo>
                    <a:cubicBezTo>
                      <a:pt x="213410" y="220773"/>
                      <a:pt x="75460" y="185323"/>
                      <a:pt x="186431" y="213064"/>
                    </a:cubicBezTo>
                    <a:cubicBezTo>
                      <a:pt x="227860" y="210105"/>
                      <a:pt x="272666" y="220835"/>
                      <a:pt x="310719" y="204187"/>
                    </a:cubicBezTo>
                    <a:cubicBezTo>
                      <a:pt x="327866" y="196685"/>
                      <a:pt x="328474" y="150921"/>
                      <a:pt x="328474" y="150921"/>
                    </a:cubicBezTo>
                    <a:cubicBezTo>
                      <a:pt x="325515" y="121329"/>
                      <a:pt x="329760" y="90093"/>
                      <a:pt x="319597" y="62144"/>
                    </a:cubicBezTo>
                    <a:cubicBezTo>
                      <a:pt x="316399" y="53349"/>
                      <a:pt x="302321" y="53266"/>
                      <a:pt x="292963" y="53266"/>
                    </a:cubicBezTo>
                    <a:cubicBezTo>
                      <a:pt x="245523" y="53266"/>
                      <a:pt x="198268" y="59185"/>
                      <a:pt x="150921" y="62144"/>
                    </a:cubicBezTo>
                    <a:cubicBezTo>
                      <a:pt x="134405" y="78660"/>
                      <a:pt x="126610" y="84132"/>
                      <a:pt x="115410" y="106532"/>
                    </a:cubicBezTo>
                    <a:cubicBezTo>
                      <a:pt x="111225" y="114902"/>
                      <a:pt x="109491" y="124287"/>
                      <a:pt x="106532" y="133165"/>
                    </a:cubicBezTo>
                    <a:cubicBezTo>
                      <a:pt x="109491" y="168676"/>
                      <a:pt x="105621" y="205434"/>
                      <a:pt x="115410" y="239697"/>
                    </a:cubicBezTo>
                    <a:cubicBezTo>
                      <a:pt x="118341" y="249956"/>
                      <a:pt x="134498" y="249908"/>
                      <a:pt x="142043" y="257453"/>
                    </a:cubicBezTo>
                    <a:cubicBezTo>
                      <a:pt x="149587" y="264998"/>
                      <a:pt x="151466" y="277421"/>
                      <a:pt x="159798" y="284086"/>
                    </a:cubicBezTo>
                    <a:cubicBezTo>
                      <a:pt x="181598" y="301526"/>
                      <a:pt x="204335" y="319645"/>
                      <a:pt x="230820" y="328474"/>
                    </a:cubicBezTo>
                    <a:cubicBezTo>
                      <a:pt x="239698" y="331433"/>
                      <a:pt x="248104" y="336946"/>
                      <a:pt x="257453" y="337352"/>
                    </a:cubicBezTo>
                    <a:cubicBezTo>
                      <a:pt x="316581" y="339923"/>
                      <a:pt x="375822" y="337352"/>
                      <a:pt x="435006" y="337352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1909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15462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단순 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연산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05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19733A-8BF7-4838-88F9-C2C003550F3C}"/>
              </a:ext>
            </a:extLst>
          </p:cNvPr>
          <p:cNvSpPr txBox="1"/>
          <p:nvPr/>
        </p:nvSpPr>
        <p:spPr>
          <a:xfrm>
            <a:off x="1393149" y="5164558"/>
            <a:ext cx="7119700" cy="622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 노드를 알아야 삭제 가능</a:t>
            </a:r>
            <a:endParaRPr lang="en-US" altLang="ko-KR" sz="2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 descr="조류이(가) 표시된 사진&#10;&#10;자동 생성된 설명">
            <a:extLst>
              <a:ext uri="{FF2B5EF4-FFF2-40B4-BE49-F238E27FC236}">
                <a16:creationId xmlns:a16="http://schemas.microsoft.com/office/drawing/2014/main" id="{4DE491F8-0190-4216-87B0-267FC10B7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25" y="2253146"/>
            <a:ext cx="5830549" cy="266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32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15462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단순 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연산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05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19733A-8BF7-4838-88F9-C2C003550F3C}"/>
              </a:ext>
            </a:extLst>
          </p:cNvPr>
          <p:cNvSpPr txBox="1"/>
          <p:nvPr/>
        </p:nvSpPr>
        <p:spPr>
          <a:xfrm>
            <a:off x="452020" y="5182231"/>
            <a:ext cx="9001955" cy="622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링크 값이 </a:t>
            </a:r>
            <a:r>
              <a:rPr lang="en-US" altLang="ko-KR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r>
              <a:rPr lang="ko-KR" altLang="en-US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아니면 계속 링크를 따라가며 노드를 방문</a:t>
            </a:r>
            <a:endParaRPr lang="en-US" altLang="ko-KR" sz="2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87F227-BED4-40E2-81E9-6E21A125F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20" y="2409682"/>
            <a:ext cx="6786957" cy="2335063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A1481C-3E97-42DA-A6F7-BC2DC78EEE58}"/>
              </a:ext>
            </a:extLst>
          </p:cNvPr>
          <p:cNvSpPr/>
          <p:nvPr/>
        </p:nvSpPr>
        <p:spPr>
          <a:xfrm>
            <a:off x="2099862" y="2894120"/>
            <a:ext cx="6246615" cy="8943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704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964204" y="3247029"/>
            <a:ext cx="6340475" cy="551761"/>
          </a:xfrm>
        </p:spPr>
        <p:txBody>
          <a:bodyPr/>
          <a:lstStyle/>
          <a:p>
            <a:r>
              <a:rPr lang="ko-KR" altLang="en-US" sz="3600" dirty="0">
                <a:latin typeface="HY강M" panose="02030600000101010101" pitchFamily="18" charset="-127"/>
                <a:ea typeface="HY강M" panose="02030600000101010101" pitchFamily="18" charset="-127"/>
              </a:rPr>
              <a:t>연결 </a:t>
            </a:r>
            <a:r>
              <a:rPr lang="ko-KR" altLang="en-US" sz="3600" dirty="0">
                <a:solidFill>
                  <a:srgbClr val="0070C0"/>
                </a:solidFill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</a:rPr>
              <a:t>의</a:t>
            </a:r>
            <a:r>
              <a:rPr lang="ko-KR" altLang="en-US" sz="3600" dirty="0">
                <a:solidFill>
                  <a:srgbClr val="0070C0"/>
                </a:solidFill>
              </a:rPr>
              <a:t> </a:t>
            </a:r>
            <a:r>
              <a:rPr lang="ko-KR" altLang="en-US" sz="3600" dirty="0">
                <a:solidFill>
                  <a:schemeClr val="tx1"/>
                </a:solidFill>
              </a:rPr>
              <a:t>응용 </a:t>
            </a:r>
            <a:r>
              <a:rPr lang="en-US" altLang="ko-KR" sz="3600" dirty="0">
                <a:solidFill>
                  <a:schemeClr val="tx1"/>
                </a:solidFill>
              </a:rPr>
              <a:t>: </a:t>
            </a:r>
            <a:r>
              <a:rPr lang="ko-KR" altLang="en-US" sz="3600" dirty="0">
                <a:solidFill>
                  <a:schemeClr val="tx1"/>
                </a:solidFill>
              </a:rPr>
              <a:t>다항식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1891212" y="2867194"/>
            <a:ext cx="4895362" cy="283141"/>
          </a:xfrm>
        </p:spPr>
        <p:txBody>
          <a:bodyPr/>
          <a:lstStyle/>
          <a:p>
            <a:r>
              <a:rPr lang="ko-KR" altLang="en-US" sz="3200" dirty="0"/>
              <a:t>자료구조 세미나 </a:t>
            </a:r>
            <a:endParaRPr lang="en-US" altLang="ko-KR" sz="3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3D8EF1-5149-43EA-99E8-6709A7A73D1F}"/>
              </a:ext>
            </a:extLst>
          </p:cNvPr>
          <p:cNvSpPr/>
          <p:nvPr/>
        </p:nvSpPr>
        <p:spPr>
          <a:xfrm>
            <a:off x="314632" y="304800"/>
            <a:ext cx="1809136" cy="1573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77D1C1-CBC5-4AB0-BAC8-2D4373440A3D}"/>
              </a:ext>
            </a:extLst>
          </p:cNvPr>
          <p:cNvSpPr/>
          <p:nvPr/>
        </p:nvSpPr>
        <p:spPr>
          <a:xfrm>
            <a:off x="1884869" y="3984032"/>
            <a:ext cx="613626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67DCCF-356B-40EF-A968-8303E58C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15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15462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응용 </a:t>
            </a:r>
            <a:r>
              <a:rPr lang="en-US" altLang="ko-KR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다항식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06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pic>
        <p:nvPicPr>
          <p:cNvPr id="6" name="그림 5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CB56B026-86ED-4431-BC5F-3839B0856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784" y="2075683"/>
            <a:ext cx="4590431" cy="227307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D6C1376-9D88-4404-B2C4-450298766AAB}"/>
              </a:ext>
            </a:extLst>
          </p:cNvPr>
          <p:cNvGrpSpPr/>
          <p:nvPr/>
        </p:nvGrpSpPr>
        <p:grpSpPr>
          <a:xfrm>
            <a:off x="3101865" y="4896540"/>
            <a:ext cx="3702268" cy="833036"/>
            <a:chOff x="1776237" y="4896540"/>
            <a:chExt cx="3702268" cy="833036"/>
          </a:xfrm>
        </p:grpSpPr>
        <p:sp>
          <p:nvSpPr>
            <p:cNvPr id="132" name="정육면체 131">
              <a:extLst>
                <a:ext uri="{FF2B5EF4-FFF2-40B4-BE49-F238E27FC236}">
                  <a16:creationId xmlns:a16="http://schemas.microsoft.com/office/drawing/2014/main" id="{6EFB8FAE-3E2C-4212-AD32-801FCA02135B}"/>
                </a:ext>
              </a:extLst>
            </p:cNvPr>
            <p:cNvSpPr/>
            <p:nvPr/>
          </p:nvSpPr>
          <p:spPr>
            <a:xfrm>
              <a:off x="1776237" y="4900520"/>
              <a:ext cx="1401968" cy="829056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coef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8" name="정육면체 137">
              <a:extLst>
                <a:ext uri="{FF2B5EF4-FFF2-40B4-BE49-F238E27FC236}">
                  <a16:creationId xmlns:a16="http://schemas.microsoft.com/office/drawing/2014/main" id="{7C762CA6-FFAA-4D7B-8294-DD92BC1531D1}"/>
                </a:ext>
              </a:extLst>
            </p:cNvPr>
            <p:cNvSpPr/>
            <p:nvPr/>
          </p:nvSpPr>
          <p:spPr>
            <a:xfrm>
              <a:off x="2926387" y="4896540"/>
              <a:ext cx="1401968" cy="829056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expon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9" name="정육면체 138">
              <a:extLst>
                <a:ext uri="{FF2B5EF4-FFF2-40B4-BE49-F238E27FC236}">
                  <a16:creationId xmlns:a16="http://schemas.microsoft.com/office/drawing/2014/main" id="{1CEA50F7-F6F5-4F03-B522-38959DE2AE70}"/>
                </a:ext>
              </a:extLst>
            </p:cNvPr>
            <p:cNvSpPr/>
            <p:nvPr/>
          </p:nvSpPr>
          <p:spPr>
            <a:xfrm>
              <a:off x="4076537" y="4896540"/>
              <a:ext cx="1401968" cy="829056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link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894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3600" dirty="0">
                <a:latin typeface="HY강M" panose="02030600000101010101" pitchFamily="18" charset="-127"/>
                <a:ea typeface="HY강M" panose="02030600000101010101" pitchFamily="18" charset="-127"/>
              </a:rPr>
              <a:t>ADT</a:t>
            </a:r>
            <a:endParaRPr lang="en-US" altLang="ko-KR" sz="360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4216FE-2577-475B-A0E2-8EADBC84330D}"/>
              </a:ext>
            </a:extLst>
          </p:cNvPr>
          <p:cNvSpPr txBox="1"/>
          <p:nvPr/>
        </p:nvSpPr>
        <p:spPr>
          <a:xfrm>
            <a:off x="919569" y="1775279"/>
            <a:ext cx="8066862" cy="46494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insert(list, pos, item) → pos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위치에 요소를 추가한다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insert_last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(list, item) →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맨 끝에 요소를 추가한다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insert_first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(list, item) →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맨 처음에 요소를 추가한다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delete(list, pos) → pos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위치의 요소를 제거한다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clear(list) →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리스트의 모든 요소를 제거한다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get_entry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(list, pos) → pos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위치의 요소를 반환한다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get_length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(list) →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리스트의 길이를 구한다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is_empty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(list) →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리스트가 비었는지를 검사한다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is_full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(list) →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리스트가 꽉 찼는지를 검사한다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print_list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(list) →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리스트의 모든 요소를 표시한다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110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15462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응용 </a:t>
            </a:r>
            <a:r>
              <a:rPr lang="en-US" altLang="ko-KR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다항식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06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30D942-E8B5-440E-B207-EAC2C434AE40}"/>
                  </a:ext>
                </a:extLst>
              </p:cNvPr>
              <p:cNvSpPr txBox="1"/>
              <p:nvPr/>
            </p:nvSpPr>
            <p:spPr>
              <a:xfrm>
                <a:off x="1482609" y="1860989"/>
                <a:ext cx="7119700" cy="1292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60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sz="260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60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60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altLang="ko-KR" sz="2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altLang="ko-KR" sz="2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ko-KR" sz="2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altLang="ko-KR" sz="2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ko-KR" sz="2600" b="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𝐵</m:t>
                      </m:r>
                      <m:d>
                        <m:dPr>
                          <m:ctrlPr>
                            <a:rPr lang="en-US" altLang="ko-KR" sz="2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2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=8</m:t>
                      </m:r>
                      <m:sSup>
                        <m:sSupPr>
                          <m:ctrlPr>
                            <a:rPr lang="en-US" altLang="ko-KR" sz="2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2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12</m:t>
                          </m:r>
                        </m:sup>
                      </m:sSup>
                      <m:r>
                        <a:rPr lang="en-US" altLang="ko-KR" sz="2600" b="0" i="0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−3</m:t>
                      </m:r>
                      <m:sSup>
                        <m:sSupPr>
                          <m:ctrlPr>
                            <a:rPr lang="en-US" altLang="ko-KR" sz="2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2600" b="0" i="0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x</m:t>
                          </m:r>
                        </m:e>
                        <m:sup>
                          <m:r>
                            <a:rPr lang="en-US" altLang="ko-KR" sz="2600" b="0" i="0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10</m:t>
                          </m:r>
                        </m:sup>
                      </m:sSup>
                      <m:r>
                        <a:rPr lang="en-US" altLang="ko-KR" sz="2600" b="0" i="0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+10</m:t>
                      </m:r>
                      <m:sSup>
                        <m:sSupPr>
                          <m:ctrlPr>
                            <a:rPr lang="en-US" altLang="ko-KR" sz="2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2600" b="0" i="0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x</m:t>
                          </m:r>
                        </m:e>
                        <m:sup>
                          <m:r>
                            <a:rPr lang="en-US" altLang="ko-KR" sz="2600" b="0" i="0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ko-KR" sz="26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30D942-E8B5-440E-B207-EAC2C434A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609" y="1860989"/>
                <a:ext cx="7119700" cy="1292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3B9AC2F3-CD3E-48D7-9442-D36BC3D1D392}"/>
              </a:ext>
            </a:extLst>
          </p:cNvPr>
          <p:cNvGrpSpPr/>
          <p:nvPr/>
        </p:nvGrpSpPr>
        <p:grpSpPr>
          <a:xfrm>
            <a:off x="437920" y="3472098"/>
            <a:ext cx="8779682" cy="905921"/>
            <a:chOff x="322510" y="3472098"/>
            <a:chExt cx="8779682" cy="90592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0D025A2-526A-4561-A31D-E83244D6EBD1}"/>
                </a:ext>
              </a:extLst>
            </p:cNvPr>
            <p:cNvGrpSpPr/>
            <p:nvPr/>
          </p:nvGrpSpPr>
          <p:grpSpPr>
            <a:xfrm>
              <a:off x="322510" y="3806916"/>
              <a:ext cx="1198829" cy="400110"/>
              <a:chOff x="172534" y="3806916"/>
              <a:chExt cx="1198829" cy="40011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1C15E73-0D04-48D8-9351-A5F19E54EC27}"/>
                  </a:ext>
                </a:extLst>
              </p:cNvPr>
              <p:cNvSpPr txBox="1"/>
              <p:nvPr/>
            </p:nvSpPr>
            <p:spPr>
              <a:xfrm>
                <a:off x="172534" y="3806916"/>
                <a:ext cx="421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A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6AE95CDD-B851-4D34-B4D7-93DB323467D0}"/>
                  </a:ext>
                </a:extLst>
              </p:cNvPr>
              <p:cNvGrpSpPr/>
              <p:nvPr/>
            </p:nvGrpSpPr>
            <p:grpSpPr>
              <a:xfrm>
                <a:off x="490639" y="3942760"/>
                <a:ext cx="880724" cy="128422"/>
                <a:chOff x="3615501" y="3348071"/>
                <a:chExt cx="918490" cy="86557"/>
              </a:xfrm>
            </p:grpSpPr>
            <p:sp>
              <p:nvSpPr>
                <p:cNvPr id="42" name="순서도: 연결자 41">
                  <a:extLst>
                    <a:ext uri="{FF2B5EF4-FFF2-40B4-BE49-F238E27FC236}">
                      <a16:creationId xmlns:a16="http://schemas.microsoft.com/office/drawing/2014/main" id="{BB388971-988E-4F23-9790-FFE9FC8D83BB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3" name="직선 화살표 연결선 42">
                  <a:extLst>
                    <a:ext uri="{FF2B5EF4-FFF2-40B4-BE49-F238E27FC236}">
                      <a16:creationId xmlns:a16="http://schemas.microsoft.com/office/drawing/2014/main" id="{17D6E1FA-D409-4765-8D59-9E26D79178C4}"/>
                    </a:ext>
                  </a:extLst>
                </p:cNvPr>
                <p:cNvCxnSpPr>
                  <a:cxnSpLocks/>
                  <a:stCxn id="42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8BF3BAC-C3E7-4735-99F9-6AF5D7B2C371}"/>
                </a:ext>
              </a:extLst>
            </p:cNvPr>
            <p:cNvGrpSpPr/>
            <p:nvPr/>
          </p:nvGrpSpPr>
          <p:grpSpPr>
            <a:xfrm>
              <a:off x="1521339" y="3472098"/>
              <a:ext cx="2593168" cy="905921"/>
              <a:chOff x="1371363" y="3472098"/>
              <a:chExt cx="2593168" cy="905921"/>
            </a:xfrm>
          </p:grpSpPr>
          <p:sp>
            <p:nvSpPr>
              <p:cNvPr id="46" name="정육면체 45">
                <a:extLst>
                  <a:ext uri="{FF2B5EF4-FFF2-40B4-BE49-F238E27FC236}">
                    <a16:creationId xmlns:a16="http://schemas.microsoft.com/office/drawing/2014/main" id="{4D85860F-82A0-4866-870C-42672EF33075}"/>
                  </a:ext>
                </a:extLst>
              </p:cNvPr>
              <p:cNvSpPr/>
              <p:nvPr/>
            </p:nvSpPr>
            <p:spPr>
              <a:xfrm>
                <a:off x="1371363" y="3472098"/>
                <a:ext cx="935555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3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77" name="정육면체 76">
                <a:extLst>
                  <a:ext uri="{FF2B5EF4-FFF2-40B4-BE49-F238E27FC236}">
                    <a16:creationId xmlns:a16="http://schemas.microsoft.com/office/drawing/2014/main" id="{9B58040F-E43C-46E4-BA42-557992F42CC1}"/>
                  </a:ext>
                </a:extLst>
              </p:cNvPr>
              <p:cNvSpPr/>
              <p:nvPr/>
            </p:nvSpPr>
            <p:spPr>
              <a:xfrm>
                <a:off x="2075099" y="3472098"/>
                <a:ext cx="935555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12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78" name="정육면체 77">
                <a:extLst>
                  <a:ext uri="{FF2B5EF4-FFF2-40B4-BE49-F238E27FC236}">
                    <a16:creationId xmlns:a16="http://schemas.microsoft.com/office/drawing/2014/main" id="{C476C7A9-1C1F-411E-9C43-5C7766CC9B2F}"/>
                  </a:ext>
                </a:extLst>
              </p:cNvPr>
              <p:cNvSpPr/>
              <p:nvPr/>
            </p:nvSpPr>
            <p:spPr>
              <a:xfrm>
                <a:off x="2778835" y="3472098"/>
                <a:ext cx="935555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01F33FB3-6A3E-42B6-A04A-7DDF802EB722}"/>
                  </a:ext>
                </a:extLst>
              </p:cNvPr>
              <p:cNvGrpSpPr/>
              <p:nvPr/>
            </p:nvGrpSpPr>
            <p:grpSpPr>
              <a:xfrm>
                <a:off x="3083807" y="3942760"/>
                <a:ext cx="880724" cy="128422"/>
                <a:chOff x="3615501" y="3348071"/>
                <a:chExt cx="918490" cy="86557"/>
              </a:xfrm>
            </p:grpSpPr>
            <p:sp>
              <p:nvSpPr>
                <p:cNvPr id="92" name="순서도: 연결자 91">
                  <a:extLst>
                    <a:ext uri="{FF2B5EF4-FFF2-40B4-BE49-F238E27FC236}">
                      <a16:creationId xmlns:a16="http://schemas.microsoft.com/office/drawing/2014/main" id="{080060B5-04CC-4791-9FF9-F7AB702838A4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93" name="직선 화살표 연결선 92">
                  <a:extLst>
                    <a:ext uri="{FF2B5EF4-FFF2-40B4-BE49-F238E27FC236}">
                      <a16:creationId xmlns:a16="http://schemas.microsoft.com/office/drawing/2014/main" id="{02F33B4C-2D12-4941-8ED8-95BB937DB8D1}"/>
                    </a:ext>
                  </a:extLst>
                </p:cNvPr>
                <p:cNvCxnSpPr>
                  <a:cxnSpLocks/>
                  <a:stCxn id="92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C5D8931F-233A-4BB5-9473-467E29B14769}"/>
                </a:ext>
              </a:extLst>
            </p:cNvPr>
            <p:cNvGrpSpPr/>
            <p:nvPr/>
          </p:nvGrpSpPr>
          <p:grpSpPr>
            <a:xfrm>
              <a:off x="4140252" y="3472098"/>
              <a:ext cx="2593168" cy="905921"/>
              <a:chOff x="1371363" y="3472098"/>
              <a:chExt cx="2593168" cy="905921"/>
            </a:xfrm>
          </p:grpSpPr>
          <p:sp>
            <p:nvSpPr>
              <p:cNvPr id="95" name="정육면체 94">
                <a:extLst>
                  <a:ext uri="{FF2B5EF4-FFF2-40B4-BE49-F238E27FC236}">
                    <a16:creationId xmlns:a16="http://schemas.microsoft.com/office/drawing/2014/main" id="{97C4E315-8D85-4060-ADAF-E46B44EB36FA}"/>
                  </a:ext>
                </a:extLst>
              </p:cNvPr>
              <p:cNvSpPr/>
              <p:nvPr/>
            </p:nvSpPr>
            <p:spPr>
              <a:xfrm>
                <a:off x="1371363" y="3472098"/>
                <a:ext cx="935555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96" name="정육면체 95">
                <a:extLst>
                  <a:ext uri="{FF2B5EF4-FFF2-40B4-BE49-F238E27FC236}">
                    <a16:creationId xmlns:a16="http://schemas.microsoft.com/office/drawing/2014/main" id="{7F8516EE-66F5-4949-B941-8B6C0A05F3BE}"/>
                  </a:ext>
                </a:extLst>
              </p:cNvPr>
              <p:cNvSpPr/>
              <p:nvPr/>
            </p:nvSpPr>
            <p:spPr>
              <a:xfrm>
                <a:off x="2075099" y="3472098"/>
                <a:ext cx="935555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8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97" name="정육면체 96">
                <a:extLst>
                  <a:ext uri="{FF2B5EF4-FFF2-40B4-BE49-F238E27FC236}">
                    <a16:creationId xmlns:a16="http://schemas.microsoft.com/office/drawing/2014/main" id="{AC9148A1-AB06-47BF-8BB1-EE5D04112962}"/>
                  </a:ext>
                </a:extLst>
              </p:cNvPr>
              <p:cNvSpPr/>
              <p:nvPr/>
            </p:nvSpPr>
            <p:spPr>
              <a:xfrm>
                <a:off x="2778835" y="3472098"/>
                <a:ext cx="935555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88F53D62-F9BC-4763-B83D-58C6196600B6}"/>
                  </a:ext>
                </a:extLst>
              </p:cNvPr>
              <p:cNvGrpSpPr/>
              <p:nvPr/>
            </p:nvGrpSpPr>
            <p:grpSpPr>
              <a:xfrm>
                <a:off x="3083807" y="3942760"/>
                <a:ext cx="880724" cy="128422"/>
                <a:chOff x="3615501" y="3348071"/>
                <a:chExt cx="918490" cy="86557"/>
              </a:xfrm>
            </p:grpSpPr>
            <p:sp>
              <p:nvSpPr>
                <p:cNvPr id="99" name="순서도: 연결자 98">
                  <a:extLst>
                    <a:ext uri="{FF2B5EF4-FFF2-40B4-BE49-F238E27FC236}">
                      <a16:creationId xmlns:a16="http://schemas.microsoft.com/office/drawing/2014/main" id="{D6E8649A-B2E7-47CE-9A4E-184A9AA538A7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00" name="직선 화살표 연결선 99">
                  <a:extLst>
                    <a:ext uri="{FF2B5EF4-FFF2-40B4-BE49-F238E27FC236}">
                      <a16:creationId xmlns:a16="http://schemas.microsoft.com/office/drawing/2014/main" id="{752DB872-BF36-4588-ADCC-3BE4CF912AB6}"/>
                    </a:ext>
                  </a:extLst>
                </p:cNvPr>
                <p:cNvCxnSpPr>
                  <a:cxnSpLocks/>
                  <a:stCxn id="99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57308A7D-3E3A-48E8-A875-7654C2ED04F2}"/>
                </a:ext>
              </a:extLst>
            </p:cNvPr>
            <p:cNvGrpSpPr/>
            <p:nvPr/>
          </p:nvGrpSpPr>
          <p:grpSpPr>
            <a:xfrm>
              <a:off x="6759165" y="3472098"/>
              <a:ext cx="2343027" cy="905921"/>
              <a:chOff x="1371363" y="3472098"/>
              <a:chExt cx="2343027" cy="905921"/>
            </a:xfrm>
          </p:grpSpPr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FF1E67DA-4658-4107-8435-6DC8BF206340}"/>
                  </a:ext>
                </a:extLst>
              </p:cNvPr>
              <p:cNvSpPr/>
              <p:nvPr/>
            </p:nvSpPr>
            <p:spPr>
              <a:xfrm>
                <a:off x="1371363" y="3472098"/>
                <a:ext cx="935555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03" name="정육면체 102">
                <a:extLst>
                  <a:ext uri="{FF2B5EF4-FFF2-40B4-BE49-F238E27FC236}">
                    <a16:creationId xmlns:a16="http://schemas.microsoft.com/office/drawing/2014/main" id="{5ADD7324-9CF0-45F8-BFB0-2BB5020A80F1}"/>
                  </a:ext>
                </a:extLst>
              </p:cNvPr>
              <p:cNvSpPr/>
              <p:nvPr/>
            </p:nvSpPr>
            <p:spPr>
              <a:xfrm>
                <a:off x="2075099" y="3472098"/>
                <a:ext cx="935555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04" name="정육면체 103">
                <a:extLst>
                  <a:ext uri="{FF2B5EF4-FFF2-40B4-BE49-F238E27FC236}">
                    <a16:creationId xmlns:a16="http://schemas.microsoft.com/office/drawing/2014/main" id="{81DC6E7A-01BF-4333-86B4-EF1B8E97DB4D}"/>
                  </a:ext>
                </a:extLst>
              </p:cNvPr>
              <p:cNvSpPr/>
              <p:nvPr/>
            </p:nvSpPr>
            <p:spPr>
              <a:xfrm>
                <a:off x="2778835" y="3472098"/>
                <a:ext cx="935555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NULL</a:t>
                </a:r>
                <a:endParaRPr lang="ko-KR" altLang="en-US" sz="1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18D7A82-05EB-455A-8F27-0637A89F9502}"/>
              </a:ext>
            </a:extLst>
          </p:cNvPr>
          <p:cNvGrpSpPr/>
          <p:nvPr/>
        </p:nvGrpSpPr>
        <p:grpSpPr>
          <a:xfrm>
            <a:off x="437920" y="4896198"/>
            <a:ext cx="8779682" cy="905921"/>
            <a:chOff x="322510" y="3472098"/>
            <a:chExt cx="8779682" cy="905921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A5FEA584-2CC7-4AA6-84D8-5DF2CFFB33B4}"/>
                </a:ext>
              </a:extLst>
            </p:cNvPr>
            <p:cNvGrpSpPr/>
            <p:nvPr/>
          </p:nvGrpSpPr>
          <p:grpSpPr>
            <a:xfrm>
              <a:off x="322510" y="3806916"/>
              <a:ext cx="1198829" cy="400110"/>
              <a:chOff x="172534" y="3806916"/>
              <a:chExt cx="1198829" cy="400110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6CB1C71-07E1-4021-AEFE-F84A7285A709}"/>
                  </a:ext>
                </a:extLst>
              </p:cNvPr>
              <p:cNvSpPr txBox="1"/>
              <p:nvPr/>
            </p:nvSpPr>
            <p:spPr>
              <a:xfrm>
                <a:off x="172534" y="3806916"/>
                <a:ext cx="421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B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4BB94BA5-443A-4112-BA9F-F9C0455E5590}"/>
                  </a:ext>
                </a:extLst>
              </p:cNvPr>
              <p:cNvGrpSpPr/>
              <p:nvPr/>
            </p:nvGrpSpPr>
            <p:grpSpPr>
              <a:xfrm>
                <a:off x="490639" y="3942760"/>
                <a:ext cx="880724" cy="128422"/>
                <a:chOff x="3615501" y="3348071"/>
                <a:chExt cx="918490" cy="86557"/>
              </a:xfrm>
            </p:grpSpPr>
            <p:sp>
              <p:nvSpPr>
                <p:cNvPr id="130" name="순서도: 연결자 129">
                  <a:extLst>
                    <a:ext uri="{FF2B5EF4-FFF2-40B4-BE49-F238E27FC236}">
                      <a16:creationId xmlns:a16="http://schemas.microsoft.com/office/drawing/2014/main" id="{A39134A1-921C-42A9-A40E-427E4A27C36D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31" name="직선 화살표 연결선 130">
                  <a:extLst>
                    <a:ext uri="{FF2B5EF4-FFF2-40B4-BE49-F238E27FC236}">
                      <a16:creationId xmlns:a16="http://schemas.microsoft.com/office/drawing/2014/main" id="{78B5C177-2803-4689-BB46-90ACC945438D}"/>
                    </a:ext>
                  </a:extLst>
                </p:cNvPr>
                <p:cNvCxnSpPr>
                  <a:cxnSpLocks/>
                  <a:stCxn id="130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1325229B-9D8E-4917-9CC0-152673A79F19}"/>
                </a:ext>
              </a:extLst>
            </p:cNvPr>
            <p:cNvGrpSpPr/>
            <p:nvPr/>
          </p:nvGrpSpPr>
          <p:grpSpPr>
            <a:xfrm>
              <a:off x="1521339" y="3472098"/>
              <a:ext cx="2593168" cy="905921"/>
              <a:chOff x="1371363" y="3472098"/>
              <a:chExt cx="2593168" cy="905921"/>
            </a:xfrm>
          </p:grpSpPr>
          <p:sp>
            <p:nvSpPr>
              <p:cNvPr id="122" name="정육면체 121">
                <a:extLst>
                  <a:ext uri="{FF2B5EF4-FFF2-40B4-BE49-F238E27FC236}">
                    <a16:creationId xmlns:a16="http://schemas.microsoft.com/office/drawing/2014/main" id="{CA2AB2CA-DBD5-499B-B8AC-3AF063B12325}"/>
                  </a:ext>
                </a:extLst>
              </p:cNvPr>
              <p:cNvSpPr/>
              <p:nvPr/>
            </p:nvSpPr>
            <p:spPr>
              <a:xfrm>
                <a:off x="1371363" y="3472098"/>
                <a:ext cx="935555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8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23" name="정육면체 122">
                <a:extLst>
                  <a:ext uri="{FF2B5EF4-FFF2-40B4-BE49-F238E27FC236}">
                    <a16:creationId xmlns:a16="http://schemas.microsoft.com/office/drawing/2014/main" id="{CF0F550B-F338-4EBE-82D4-0777291FFE48}"/>
                  </a:ext>
                </a:extLst>
              </p:cNvPr>
              <p:cNvSpPr/>
              <p:nvPr/>
            </p:nvSpPr>
            <p:spPr>
              <a:xfrm>
                <a:off x="2075099" y="3472098"/>
                <a:ext cx="935555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12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24" name="정육면체 123">
                <a:extLst>
                  <a:ext uri="{FF2B5EF4-FFF2-40B4-BE49-F238E27FC236}">
                    <a16:creationId xmlns:a16="http://schemas.microsoft.com/office/drawing/2014/main" id="{1C0E6BD9-303C-4A1E-9843-584A881A97C0}"/>
                  </a:ext>
                </a:extLst>
              </p:cNvPr>
              <p:cNvSpPr/>
              <p:nvPr/>
            </p:nvSpPr>
            <p:spPr>
              <a:xfrm>
                <a:off x="2778835" y="3472098"/>
                <a:ext cx="935555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F351F028-EDDF-4DAF-B955-2337DF08C1DA}"/>
                  </a:ext>
                </a:extLst>
              </p:cNvPr>
              <p:cNvGrpSpPr/>
              <p:nvPr/>
            </p:nvGrpSpPr>
            <p:grpSpPr>
              <a:xfrm>
                <a:off x="3083807" y="3942760"/>
                <a:ext cx="880724" cy="128422"/>
                <a:chOff x="3615501" y="3348071"/>
                <a:chExt cx="918490" cy="86557"/>
              </a:xfrm>
            </p:grpSpPr>
            <p:sp>
              <p:nvSpPr>
                <p:cNvPr id="126" name="순서도: 연결자 125">
                  <a:extLst>
                    <a:ext uri="{FF2B5EF4-FFF2-40B4-BE49-F238E27FC236}">
                      <a16:creationId xmlns:a16="http://schemas.microsoft.com/office/drawing/2014/main" id="{0A85ED65-089E-4BBD-B684-BB8FBB916F9C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27" name="직선 화살표 연결선 126">
                  <a:extLst>
                    <a:ext uri="{FF2B5EF4-FFF2-40B4-BE49-F238E27FC236}">
                      <a16:creationId xmlns:a16="http://schemas.microsoft.com/office/drawing/2014/main" id="{AA16B404-1D2E-4309-A6F1-FF4AFC771988}"/>
                    </a:ext>
                  </a:extLst>
                </p:cNvPr>
                <p:cNvCxnSpPr>
                  <a:cxnSpLocks/>
                  <a:stCxn id="126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D3B498B2-2EE5-41C9-B932-A1D3B3C4F5F8}"/>
                </a:ext>
              </a:extLst>
            </p:cNvPr>
            <p:cNvGrpSpPr/>
            <p:nvPr/>
          </p:nvGrpSpPr>
          <p:grpSpPr>
            <a:xfrm>
              <a:off x="4140252" y="3472098"/>
              <a:ext cx="2593168" cy="905921"/>
              <a:chOff x="1371363" y="3472098"/>
              <a:chExt cx="2593168" cy="905921"/>
            </a:xfrm>
          </p:grpSpPr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6DD8EAD4-7D4A-425D-BF62-FEFCF7F057F4}"/>
                  </a:ext>
                </a:extLst>
              </p:cNvPr>
              <p:cNvSpPr/>
              <p:nvPr/>
            </p:nvSpPr>
            <p:spPr>
              <a:xfrm>
                <a:off x="1371363" y="3472098"/>
                <a:ext cx="935555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-3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17" name="정육면체 116">
                <a:extLst>
                  <a:ext uri="{FF2B5EF4-FFF2-40B4-BE49-F238E27FC236}">
                    <a16:creationId xmlns:a16="http://schemas.microsoft.com/office/drawing/2014/main" id="{80B4A1CB-2BBF-454A-B17E-38DB0F60ED3E}"/>
                  </a:ext>
                </a:extLst>
              </p:cNvPr>
              <p:cNvSpPr/>
              <p:nvPr/>
            </p:nvSpPr>
            <p:spPr>
              <a:xfrm>
                <a:off x="2075099" y="3472098"/>
                <a:ext cx="935555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18" name="정육면체 117">
                <a:extLst>
                  <a:ext uri="{FF2B5EF4-FFF2-40B4-BE49-F238E27FC236}">
                    <a16:creationId xmlns:a16="http://schemas.microsoft.com/office/drawing/2014/main" id="{813FB318-A499-45E1-8154-0A99B30AFC14}"/>
                  </a:ext>
                </a:extLst>
              </p:cNvPr>
              <p:cNvSpPr/>
              <p:nvPr/>
            </p:nvSpPr>
            <p:spPr>
              <a:xfrm>
                <a:off x="2778835" y="3472098"/>
                <a:ext cx="935555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639B8529-DAA7-42C1-AEC5-9357D4B26DA4}"/>
                  </a:ext>
                </a:extLst>
              </p:cNvPr>
              <p:cNvGrpSpPr/>
              <p:nvPr/>
            </p:nvGrpSpPr>
            <p:grpSpPr>
              <a:xfrm>
                <a:off x="3083807" y="3942760"/>
                <a:ext cx="880724" cy="128422"/>
                <a:chOff x="3615501" y="3348071"/>
                <a:chExt cx="918490" cy="86557"/>
              </a:xfrm>
            </p:grpSpPr>
            <p:sp>
              <p:nvSpPr>
                <p:cNvPr id="120" name="순서도: 연결자 119">
                  <a:extLst>
                    <a:ext uri="{FF2B5EF4-FFF2-40B4-BE49-F238E27FC236}">
                      <a16:creationId xmlns:a16="http://schemas.microsoft.com/office/drawing/2014/main" id="{D5E24678-B660-423B-ADAF-ACB0484BB999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21" name="직선 화살표 연결선 120">
                  <a:extLst>
                    <a:ext uri="{FF2B5EF4-FFF2-40B4-BE49-F238E27FC236}">
                      <a16:creationId xmlns:a16="http://schemas.microsoft.com/office/drawing/2014/main" id="{F7A3BB43-65C4-49F1-A086-1673FECC1A14}"/>
                    </a:ext>
                  </a:extLst>
                </p:cNvPr>
                <p:cNvCxnSpPr>
                  <a:cxnSpLocks/>
                  <a:stCxn id="120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04511CC-B874-4AA6-868B-60663814644F}"/>
                </a:ext>
              </a:extLst>
            </p:cNvPr>
            <p:cNvGrpSpPr/>
            <p:nvPr/>
          </p:nvGrpSpPr>
          <p:grpSpPr>
            <a:xfrm>
              <a:off x="6759165" y="3472098"/>
              <a:ext cx="2343027" cy="905921"/>
              <a:chOff x="1371363" y="3472098"/>
              <a:chExt cx="2343027" cy="905921"/>
            </a:xfrm>
          </p:grpSpPr>
          <p:sp>
            <p:nvSpPr>
              <p:cNvPr id="113" name="정육면체 112">
                <a:extLst>
                  <a:ext uri="{FF2B5EF4-FFF2-40B4-BE49-F238E27FC236}">
                    <a16:creationId xmlns:a16="http://schemas.microsoft.com/office/drawing/2014/main" id="{E3276FD4-0DE1-4F17-A6A1-5A64630DBE66}"/>
                  </a:ext>
                </a:extLst>
              </p:cNvPr>
              <p:cNvSpPr/>
              <p:nvPr/>
            </p:nvSpPr>
            <p:spPr>
              <a:xfrm>
                <a:off x="1371363" y="3472098"/>
                <a:ext cx="935555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14" name="정육면체 113">
                <a:extLst>
                  <a:ext uri="{FF2B5EF4-FFF2-40B4-BE49-F238E27FC236}">
                    <a16:creationId xmlns:a16="http://schemas.microsoft.com/office/drawing/2014/main" id="{8CD82D42-CCD9-4FC4-8724-A6A57E5199B6}"/>
                  </a:ext>
                </a:extLst>
              </p:cNvPr>
              <p:cNvSpPr/>
              <p:nvPr/>
            </p:nvSpPr>
            <p:spPr>
              <a:xfrm>
                <a:off x="2075099" y="3472098"/>
                <a:ext cx="935555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6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15" name="정육면체 114">
                <a:extLst>
                  <a:ext uri="{FF2B5EF4-FFF2-40B4-BE49-F238E27FC236}">
                    <a16:creationId xmlns:a16="http://schemas.microsoft.com/office/drawing/2014/main" id="{C0455EE7-FFC1-497E-B444-A05B3E14F74E}"/>
                  </a:ext>
                </a:extLst>
              </p:cNvPr>
              <p:cNvSpPr/>
              <p:nvPr/>
            </p:nvSpPr>
            <p:spPr>
              <a:xfrm>
                <a:off x="2778835" y="3472098"/>
                <a:ext cx="935555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NULL</a:t>
                </a:r>
                <a:endParaRPr lang="ko-KR" altLang="en-US" sz="1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3905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15462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응용 </a:t>
            </a:r>
            <a:r>
              <a:rPr lang="en-US" altLang="ko-KR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다항식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06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C93D112-5132-4EC5-B731-202AD49AC3C6}"/>
              </a:ext>
            </a:extLst>
          </p:cNvPr>
          <p:cNvGrpSpPr/>
          <p:nvPr/>
        </p:nvGrpSpPr>
        <p:grpSpPr>
          <a:xfrm>
            <a:off x="437920" y="1623570"/>
            <a:ext cx="8779682" cy="1501370"/>
            <a:chOff x="437920" y="1623570"/>
            <a:chExt cx="8779682" cy="150137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B9AC2F3-CD3E-48D7-9442-D36BC3D1D392}"/>
                </a:ext>
              </a:extLst>
            </p:cNvPr>
            <p:cNvGrpSpPr/>
            <p:nvPr/>
          </p:nvGrpSpPr>
          <p:grpSpPr>
            <a:xfrm>
              <a:off x="437920" y="1623570"/>
              <a:ext cx="8779682" cy="905921"/>
              <a:chOff x="322510" y="3472098"/>
              <a:chExt cx="8779682" cy="905921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20D025A2-526A-4561-A31D-E83244D6EBD1}"/>
                  </a:ext>
                </a:extLst>
              </p:cNvPr>
              <p:cNvGrpSpPr/>
              <p:nvPr/>
            </p:nvGrpSpPr>
            <p:grpSpPr>
              <a:xfrm>
                <a:off x="322510" y="3806916"/>
                <a:ext cx="1198829" cy="400110"/>
                <a:chOff x="172534" y="3806916"/>
                <a:chExt cx="1198829" cy="400110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1C15E73-0D04-48D8-9351-A5F19E54EC27}"/>
                    </a:ext>
                  </a:extLst>
                </p:cNvPr>
                <p:cNvSpPr txBox="1"/>
                <p:nvPr/>
              </p:nvSpPr>
              <p:spPr>
                <a:xfrm>
                  <a:off x="172534" y="3806916"/>
                  <a:ext cx="4219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spc="-150" dirty="0">
                      <a:gradFill>
                        <a:gsLst>
                          <a:gs pos="0">
                            <a:schemeClr val="tx1">
                              <a:lumMod val="85000"/>
                              <a:lumOff val="15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5400000" scaled="1"/>
                      </a:gra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A</a:t>
                  </a:r>
                  <a:endParaRPr lang="ko-KR" altLang="en-US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6AE95CDD-B851-4D34-B4D7-93DB323467D0}"/>
                    </a:ext>
                  </a:extLst>
                </p:cNvPr>
                <p:cNvGrpSpPr/>
                <p:nvPr/>
              </p:nvGrpSpPr>
              <p:grpSpPr>
                <a:xfrm>
                  <a:off x="490639" y="3942760"/>
                  <a:ext cx="880724" cy="128422"/>
                  <a:chOff x="3615501" y="3348071"/>
                  <a:chExt cx="918490" cy="86557"/>
                </a:xfrm>
              </p:grpSpPr>
              <p:sp>
                <p:nvSpPr>
                  <p:cNvPr id="42" name="순서도: 연결자 41">
                    <a:extLst>
                      <a:ext uri="{FF2B5EF4-FFF2-40B4-BE49-F238E27FC236}">
                        <a16:creationId xmlns:a16="http://schemas.microsoft.com/office/drawing/2014/main" id="{BB388971-988E-4F23-9790-FFE9FC8D83BB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43" name="직선 화살표 연결선 42">
                    <a:extLst>
                      <a:ext uri="{FF2B5EF4-FFF2-40B4-BE49-F238E27FC236}">
                        <a16:creationId xmlns:a16="http://schemas.microsoft.com/office/drawing/2014/main" id="{17D6E1FA-D409-4765-8D59-9E26D79178C4}"/>
                      </a:ext>
                    </a:extLst>
                  </p:cNvPr>
                  <p:cNvCxnSpPr>
                    <a:cxnSpLocks/>
                    <a:stCxn id="42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8BF3BAC-C3E7-4735-99F9-6AF5D7B2C371}"/>
                  </a:ext>
                </a:extLst>
              </p:cNvPr>
              <p:cNvGrpSpPr/>
              <p:nvPr/>
            </p:nvGrpSpPr>
            <p:grpSpPr>
              <a:xfrm>
                <a:off x="1521339" y="3472098"/>
                <a:ext cx="2593168" cy="905921"/>
                <a:chOff x="1371363" y="3472098"/>
                <a:chExt cx="2593168" cy="905921"/>
              </a:xfrm>
            </p:grpSpPr>
            <p:sp>
              <p:nvSpPr>
                <p:cNvPr id="46" name="정육면체 45">
                  <a:extLst>
                    <a:ext uri="{FF2B5EF4-FFF2-40B4-BE49-F238E27FC236}">
                      <a16:creationId xmlns:a16="http://schemas.microsoft.com/office/drawing/2014/main" id="{4D85860F-82A0-4866-870C-42672EF33075}"/>
                    </a:ext>
                  </a:extLst>
                </p:cNvPr>
                <p:cNvSpPr/>
                <p:nvPr/>
              </p:nvSpPr>
              <p:spPr>
                <a:xfrm>
                  <a:off x="1371363" y="3472098"/>
                  <a:ext cx="935555" cy="905921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3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9B58040F-E43C-46E4-BA42-557992F42CC1}"/>
                    </a:ext>
                  </a:extLst>
                </p:cNvPr>
                <p:cNvSpPr/>
                <p:nvPr/>
              </p:nvSpPr>
              <p:spPr>
                <a:xfrm>
                  <a:off x="2075099" y="3472098"/>
                  <a:ext cx="935555" cy="905921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12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C476C7A9-1C1F-411E-9C43-5C7766CC9B2F}"/>
                    </a:ext>
                  </a:extLst>
                </p:cNvPr>
                <p:cNvSpPr/>
                <p:nvPr/>
              </p:nvSpPr>
              <p:spPr>
                <a:xfrm>
                  <a:off x="2778835" y="3472098"/>
                  <a:ext cx="935555" cy="905921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01F33FB3-6A3E-42B6-A04A-7DDF802EB722}"/>
                    </a:ext>
                  </a:extLst>
                </p:cNvPr>
                <p:cNvGrpSpPr/>
                <p:nvPr/>
              </p:nvGrpSpPr>
              <p:grpSpPr>
                <a:xfrm>
                  <a:off x="3083807" y="3942760"/>
                  <a:ext cx="880724" cy="128422"/>
                  <a:chOff x="3615501" y="3348071"/>
                  <a:chExt cx="918490" cy="86557"/>
                </a:xfrm>
              </p:grpSpPr>
              <p:sp>
                <p:nvSpPr>
                  <p:cNvPr id="92" name="순서도: 연결자 91">
                    <a:extLst>
                      <a:ext uri="{FF2B5EF4-FFF2-40B4-BE49-F238E27FC236}">
                        <a16:creationId xmlns:a16="http://schemas.microsoft.com/office/drawing/2014/main" id="{080060B5-04CC-4791-9FF9-F7AB702838A4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93" name="직선 화살표 연결선 92">
                    <a:extLst>
                      <a:ext uri="{FF2B5EF4-FFF2-40B4-BE49-F238E27FC236}">
                        <a16:creationId xmlns:a16="http://schemas.microsoft.com/office/drawing/2014/main" id="{02F33B4C-2D12-4941-8ED8-95BB937DB8D1}"/>
                      </a:ext>
                    </a:extLst>
                  </p:cNvPr>
                  <p:cNvCxnSpPr>
                    <a:cxnSpLocks/>
                    <a:stCxn id="92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C5D8931F-233A-4BB5-9473-467E29B14769}"/>
                  </a:ext>
                </a:extLst>
              </p:cNvPr>
              <p:cNvGrpSpPr/>
              <p:nvPr/>
            </p:nvGrpSpPr>
            <p:grpSpPr>
              <a:xfrm>
                <a:off x="4140252" y="3472098"/>
                <a:ext cx="2593168" cy="905921"/>
                <a:chOff x="1371363" y="3472098"/>
                <a:chExt cx="2593168" cy="905921"/>
              </a:xfrm>
            </p:grpSpPr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97C4E315-8D85-4060-ADAF-E46B44EB36FA}"/>
                    </a:ext>
                  </a:extLst>
                </p:cNvPr>
                <p:cNvSpPr/>
                <p:nvPr/>
              </p:nvSpPr>
              <p:spPr>
                <a:xfrm>
                  <a:off x="1371363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2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96" name="정육면체 95">
                  <a:extLst>
                    <a:ext uri="{FF2B5EF4-FFF2-40B4-BE49-F238E27FC236}">
                      <a16:creationId xmlns:a16="http://schemas.microsoft.com/office/drawing/2014/main" id="{7F8516EE-66F5-4949-B941-8B6C0A05F3BE}"/>
                    </a:ext>
                  </a:extLst>
                </p:cNvPr>
                <p:cNvSpPr/>
                <p:nvPr/>
              </p:nvSpPr>
              <p:spPr>
                <a:xfrm>
                  <a:off x="2075099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8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97" name="정육면체 96">
                  <a:extLst>
                    <a:ext uri="{FF2B5EF4-FFF2-40B4-BE49-F238E27FC236}">
                      <a16:creationId xmlns:a16="http://schemas.microsoft.com/office/drawing/2014/main" id="{AC9148A1-AB06-47BF-8BB1-EE5D04112962}"/>
                    </a:ext>
                  </a:extLst>
                </p:cNvPr>
                <p:cNvSpPr/>
                <p:nvPr/>
              </p:nvSpPr>
              <p:spPr>
                <a:xfrm>
                  <a:off x="2778835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88F53D62-F9BC-4763-B83D-58C6196600B6}"/>
                    </a:ext>
                  </a:extLst>
                </p:cNvPr>
                <p:cNvGrpSpPr/>
                <p:nvPr/>
              </p:nvGrpSpPr>
              <p:grpSpPr>
                <a:xfrm>
                  <a:off x="3083807" y="3942760"/>
                  <a:ext cx="880724" cy="128422"/>
                  <a:chOff x="3615501" y="3348071"/>
                  <a:chExt cx="918490" cy="86557"/>
                </a:xfrm>
              </p:grpSpPr>
              <p:sp>
                <p:nvSpPr>
                  <p:cNvPr id="99" name="순서도: 연결자 98">
                    <a:extLst>
                      <a:ext uri="{FF2B5EF4-FFF2-40B4-BE49-F238E27FC236}">
                        <a16:creationId xmlns:a16="http://schemas.microsoft.com/office/drawing/2014/main" id="{D6E8649A-B2E7-47CE-9A4E-184A9AA538A7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100" name="직선 화살표 연결선 99">
                    <a:extLst>
                      <a:ext uri="{FF2B5EF4-FFF2-40B4-BE49-F238E27FC236}">
                        <a16:creationId xmlns:a16="http://schemas.microsoft.com/office/drawing/2014/main" id="{752DB872-BF36-4588-ADCC-3BE4CF912AB6}"/>
                      </a:ext>
                    </a:extLst>
                  </p:cNvPr>
                  <p:cNvCxnSpPr>
                    <a:cxnSpLocks/>
                    <a:stCxn id="99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57308A7D-3E3A-48E8-A875-7654C2ED04F2}"/>
                  </a:ext>
                </a:extLst>
              </p:cNvPr>
              <p:cNvGrpSpPr/>
              <p:nvPr/>
            </p:nvGrpSpPr>
            <p:grpSpPr>
              <a:xfrm>
                <a:off x="6759165" y="3472098"/>
                <a:ext cx="2343027" cy="905921"/>
                <a:chOff x="1371363" y="3472098"/>
                <a:chExt cx="2343027" cy="905921"/>
              </a:xfrm>
            </p:grpSpPr>
            <p:sp>
              <p:nvSpPr>
                <p:cNvPr id="102" name="정육면체 101">
                  <a:extLst>
                    <a:ext uri="{FF2B5EF4-FFF2-40B4-BE49-F238E27FC236}">
                      <a16:creationId xmlns:a16="http://schemas.microsoft.com/office/drawing/2014/main" id="{FF1E67DA-4658-4107-8435-6DC8BF206340}"/>
                    </a:ext>
                  </a:extLst>
                </p:cNvPr>
                <p:cNvSpPr/>
                <p:nvPr/>
              </p:nvSpPr>
              <p:spPr>
                <a:xfrm>
                  <a:off x="1371363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03" name="정육면체 102">
                  <a:extLst>
                    <a:ext uri="{FF2B5EF4-FFF2-40B4-BE49-F238E27FC236}">
                      <a16:creationId xmlns:a16="http://schemas.microsoft.com/office/drawing/2014/main" id="{5ADD7324-9CF0-45F8-BFB0-2BB5020A80F1}"/>
                    </a:ext>
                  </a:extLst>
                </p:cNvPr>
                <p:cNvSpPr/>
                <p:nvPr/>
              </p:nvSpPr>
              <p:spPr>
                <a:xfrm>
                  <a:off x="2075099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0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04" name="정육면체 103">
                  <a:extLst>
                    <a:ext uri="{FF2B5EF4-FFF2-40B4-BE49-F238E27FC236}">
                      <a16:creationId xmlns:a16="http://schemas.microsoft.com/office/drawing/2014/main" id="{81DC6E7A-01BF-4333-86B4-EF1B8E97DB4D}"/>
                    </a:ext>
                  </a:extLst>
                </p:cNvPr>
                <p:cNvSpPr/>
                <p:nvPr/>
              </p:nvSpPr>
              <p:spPr>
                <a:xfrm>
                  <a:off x="2778835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NULL</a:t>
                  </a:r>
                  <a:endParaRPr lang="ko-KR" altLang="en-US" sz="1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BEDA294-3FAC-44F1-8CBD-4EEA4FE695FF}"/>
                </a:ext>
              </a:extLst>
            </p:cNvPr>
            <p:cNvGrpSpPr/>
            <p:nvPr/>
          </p:nvGrpSpPr>
          <p:grpSpPr>
            <a:xfrm>
              <a:off x="1831392" y="2529491"/>
              <a:ext cx="369918" cy="595449"/>
              <a:chOff x="1831392" y="2792738"/>
              <a:chExt cx="369918" cy="794322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2AB1D55-00BD-4F24-A390-E5F9BC5664E4}"/>
                  </a:ext>
                </a:extLst>
              </p:cNvPr>
              <p:cNvSpPr txBox="1"/>
              <p:nvPr/>
            </p:nvSpPr>
            <p:spPr>
              <a:xfrm>
                <a:off x="1831392" y="3186950"/>
                <a:ext cx="3699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56" name="순서도: 연결자 55">
                <a:extLst>
                  <a:ext uri="{FF2B5EF4-FFF2-40B4-BE49-F238E27FC236}">
                    <a16:creationId xmlns:a16="http://schemas.microsoft.com/office/drawing/2014/main" id="{C19C09D4-9E9F-4558-B13B-CDBB762DA1DF}"/>
                  </a:ext>
                </a:extLst>
              </p:cNvPr>
              <p:cNvSpPr/>
              <p:nvPr/>
            </p:nvSpPr>
            <p:spPr>
              <a:xfrm>
                <a:off x="1950626" y="3142519"/>
                <a:ext cx="102152" cy="128422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FFEA53DB-8ECB-426E-8F44-7E60739914B4}"/>
                  </a:ext>
                </a:extLst>
              </p:cNvPr>
              <p:cNvCxnSpPr>
                <a:cxnSpLocks/>
                <a:stCxn id="56" idx="0"/>
                <a:endCxn id="46" idx="3"/>
              </p:cNvCxnSpPr>
              <p:nvPr/>
            </p:nvCxnSpPr>
            <p:spPr>
              <a:xfrm flipH="1" flipV="1">
                <a:off x="1991286" y="2792738"/>
                <a:ext cx="10416" cy="34978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2A5F2D9-24B6-42CC-8F37-1276B6E5776B}"/>
              </a:ext>
            </a:extLst>
          </p:cNvPr>
          <p:cNvGrpSpPr/>
          <p:nvPr/>
        </p:nvGrpSpPr>
        <p:grpSpPr>
          <a:xfrm>
            <a:off x="437920" y="3280235"/>
            <a:ext cx="8779682" cy="1626770"/>
            <a:chOff x="437920" y="3280235"/>
            <a:chExt cx="8779682" cy="1626770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18D7A82-05EB-455A-8F27-0637A89F9502}"/>
                </a:ext>
              </a:extLst>
            </p:cNvPr>
            <p:cNvGrpSpPr/>
            <p:nvPr/>
          </p:nvGrpSpPr>
          <p:grpSpPr>
            <a:xfrm>
              <a:off x="437920" y="3280235"/>
              <a:ext cx="8779682" cy="905921"/>
              <a:chOff x="322510" y="3472098"/>
              <a:chExt cx="8779682" cy="905921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A5FEA584-2CC7-4AA6-84D8-5DF2CFFB33B4}"/>
                  </a:ext>
                </a:extLst>
              </p:cNvPr>
              <p:cNvGrpSpPr/>
              <p:nvPr/>
            </p:nvGrpSpPr>
            <p:grpSpPr>
              <a:xfrm>
                <a:off x="322510" y="3806916"/>
                <a:ext cx="1198829" cy="400110"/>
                <a:chOff x="172534" y="3806916"/>
                <a:chExt cx="1198829" cy="400110"/>
              </a:xfrm>
            </p:grpSpPr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6CB1C71-07E1-4021-AEFE-F84A7285A709}"/>
                    </a:ext>
                  </a:extLst>
                </p:cNvPr>
                <p:cNvSpPr txBox="1"/>
                <p:nvPr/>
              </p:nvSpPr>
              <p:spPr>
                <a:xfrm>
                  <a:off x="172534" y="3806916"/>
                  <a:ext cx="4219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spc="-150" dirty="0">
                      <a:gradFill>
                        <a:gsLst>
                          <a:gs pos="0">
                            <a:schemeClr val="tx1">
                              <a:lumMod val="85000"/>
                              <a:lumOff val="15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5400000" scaled="1"/>
                      </a:gra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B</a:t>
                  </a:r>
                  <a:endParaRPr lang="ko-KR" altLang="en-US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4BB94BA5-443A-4112-BA9F-F9C0455E5590}"/>
                    </a:ext>
                  </a:extLst>
                </p:cNvPr>
                <p:cNvGrpSpPr/>
                <p:nvPr/>
              </p:nvGrpSpPr>
              <p:grpSpPr>
                <a:xfrm>
                  <a:off x="490639" y="3942760"/>
                  <a:ext cx="880724" cy="128422"/>
                  <a:chOff x="3615501" y="3348071"/>
                  <a:chExt cx="918490" cy="86557"/>
                </a:xfrm>
              </p:grpSpPr>
              <p:sp>
                <p:nvSpPr>
                  <p:cNvPr id="130" name="순서도: 연결자 129">
                    <a:extLst>
                      <a:ext uri="{FF2B5EF4-FFF2-40B4-BE49-F238E27FC236}">
                        <a16:creationId xmlns:a16="http://schemas.microsoft.com/office/drawing/2014/main" id="{A39134A1-921C-42A9-A40E-427E4A27C36D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131" name="직선 화살표 연결선 130">
                    <a:extLst>
                      <a:ext uri="{FF2B5EF4-FFF2-40B4-BE49-F238E27FC236}">
                        <a16:creationId xmlns:a16="http://schemas.microsoft.com/office/drawing/2014/main" id="{78B5C177-2803-4689-BB46-90ACC945438D}"/>
                      </a:ext>
                    </a:extLst>
                  </p:cNvPr>
                  <p:cNvCxnSpPr>
                    <a:cxnSpLocks/>
                    <a:stCxn id="130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1325229B-9D8E-4917-9CC0-152673A79F19}"/>
                  </a:ext>
                </a:extLst>
              </p:cNvPr>
              <p:cNvGrpSpPr/>
              <p:nvPr/>
            </p:nvGrpSpPr>
            <p:grpSpPr>
              <a:xfrm>
                <a:off x="1521339" y="3472098"/>
                <a:ext cx="2593168" cy="905921"/>
                <a:chOff x="1371363" y="3472098"/>
                <a:chExt cx="2593168" cy="905921"/>
              </a:xfrm>
            </p:grpSpPr>
            <p:sp>
              <p:nvSpPr>
                <p:cNvPr id="122" name="정육면체 121">
                  <a:extLst>
                    <a:ext uri="{FF2B5EF4-FFF2-40B4-BE49-F238E27FC236}">
                      <a16:creationId xmlns:a16="http://schemas.microsoft.com/office/drawing/2014/main" id="{CA2AB2CA-DBD5-499B-B8AC-3AF063B12325}"/>
                    </a:ext>
                  </a:extLst>
                </p:cNvPr>
                <p:cNvSpPr/>
                <p:nvPr/>
              </p:nvSpPr>
              <p:spPr>
                <a:xfrm>
                  <a:off x="1371363" y="3472098"/>
                  <a:ext cx="935555" cy="905921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8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23" name="정육면체 122">
                  <a:extLst>
                    <a:ext uri="{FF2B5EF4-FFF2-40B4-BE49-F238E27FC236}">
                      <a16:creationId xmlns:a16="http://schemas.microsoft.com/office/drawing/2014/main" id="{CF0F550B-F338-4EBE-82D4-0777291FFE48}"/>
                    </a:ext>
                  </a:extLst>
                </p:cNvPr>
                <p:cNvSpPr/>
                <p:nvPr/>
              </p:nvSpPr>
              <p:spPr>
                <a:xfrm>
                  <a:off x="2075099" y="3472098"/>
                  <a:ext cx="935555" cy="905921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12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24" name="정육면체 123">
                  <a:extLst>
                    <a:ext uri="{FF2B5EF4-FFF2-40B4-BE49-F238E27FC236}">
                      <a16:creationId xmlns:a16="http://schemas.microsoft.com/office/drawing/2014/main" id="{1C0E6BD9-303C-4A1E-9843-584A881A97C0}"/>
                    </a:ext>
                  </a:extLst>
                </p:cNvPr>
                <p:cNvSpPr/>
                <p:nvPr/>
              </p:nvSpPr>
              <p:spPr>
                <a:xfrm>
                  <a:off x="2778835" y="3472098"/>
                  <a:ext cx="935555" cy="905921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F351F028-EDDF-4DAF-B955-2337DF08C1DA}"/>
                    </a:ext>
                  </a:extLst>
                </p:cNvPr>
                <p:cNvGrpSpPr/>
                <p:nvPr/>
              </p:nvGrpSpPr>
              <p:grpSpPr>
                <a:xfrm>
                  <a:off x="3083807" y="3942760"/>
                  <a:ext cx="880724" cy="128422"/>
                  <a:chOff x="3615501" y="3348071"/>
                  <a:chExt cx="918490" cy="86557"/>
                </a:xfrm>
              </p:grpSpPr>
              <p:sp>
                <p:nvSpPr>
                  <p:cNvPr id="126" name="순서도: 연결자 125">
                    <a:extLst>
                      <a:ext uri="{FF2B5EF4-FFF2-40B4-BE49-F238E27FC236}">
                        <a16:creationId xmlns:a16="http://schemas.microsoft.com/office/drawing/2014/main" id="{0A85ED65-089E-4BBD-B684-BB8FBB916F9C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127" name="직선 화살표 연결선 126">
                    <a:extLst>
                      <a:ext uri="{FF2B5EF4-FFF2-40B4-BE49-F238E27FC236}">
                        <a16:creationId xmlns:a16="http://schemas.microsoft.com/office/drawing/2014/main" id="{AA16B404-1D2E-4309-A6F1-FF4AFC771988}"/>
                      </a:ext>
                    </a:extLst>
                  </p:cNvPr>
                  <p:cNvCxnSpPr>
                    <a:cxnSpLocks/>
                    <a:stCxn id="126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D3B498B2-2EE5-41C9-B932-A1D3B3C4F5F8}"/>
                  </a:ext>
                </a:extLst>
              </p:cNvPr>
              <p:cNvGrpSpPr/>
              <p:nvPr/>
            </p:nvGrpSpPr>
            <p:grpSpPr>
              <a:xfrm>
                <a:off x="4140252" y="3472098"/>
                <a:ext cx="2593168" cy="905921"/>
                <a:chOff x="1371363" y="3472098"/>
                <a:chExt cx="2593168" cy="905921"/>
              </a:xfrm>
            </p:grpSpPr>
            <p:sp>
              <p:nvSpPr>
                <p:cNvPr id="116" name="정육면체 115">
                  <a:extLst>
                    <a:ext uri="{FF2B5EF4-FFF2-40B4-BE49-F238E27FC236}">
                      <a16:creationId xmlns:a16="http://schemas.microsoft.com/office/drawing/2014/main" id="{6DD8EAD4-7D4A-425D-BF62-FEFCF7F057F4}"/>
                    </a:ext>
                  </a:extLst>
                </p:cNvPr>
                <p:cNvSpPr/>
                <p:nvPr/>
              </p:nvSpPr>
              <p:spPr>
                <a:xfrm>
                  <a:off x="1371363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-3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17" name="정육면체 116">
                  <a:extLst>
                    <a:ext uri="{FF2B5EF4-FFF2-40B4-BE49-F238E27FC236}">
                      <a16:creationId xmlns:a16="http://schemas.microsoft.com/office/drawing/2014/main" id="{80B4A1CB-2BBF-454A-B17E-38DB0F60ED3E}"/>
                    </a:ext>
                  </a:extLst>
                </p:cNvPr>
                <p:cNvSpPr/>
                <p:nvPr/>
              </p:nvSpPr>
              <p:spPr>
                <a:xfrm>
                  <a:off x="2075099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10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18" name="정육면체 117">
                  <a:extLst>
                    <a:ext uri="{FF2B5EF4-FFF2-40B4-BE49-F238E27FC236}">
                      <a16:creationId xmlns:a16="http://schemas.microsoft.com/office/drawing/2014/main" id="{813FB318-A499-45E1-8154-0A99B30AFC14}"/>
                    </a:ext>
                  </a:extLst>
                </p:cNvPr>
                <p:cNvSpPr/>
                <p:nvPr/>
              </p:nvSpPr>
              <p:spPr>
                <a:xfrm>
                  <a:off x="2778835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119" name="그룹 118">
                  <a:extLst>
                    <a:ext uri="{FF2B5EF4-FFF2-40B4-BE49-F238E27FC236}">
                      <a16:creationId xmlns:a16="http://schemas.microsoft.com/office/drawing/2014/main" id="{639B8529-DAA7-42C1-AEC5-9357D4B26DA4}"/>
                    </a:ext>
                  </a:extLst>
                </p:cNvPr>
                <p:cNvGrpSpPr/>
                <p:nvPr/>
              </p:nvGrpSpPr>
              <p:grpSpPr>
                <a:xfrm>
                  <a:off x="3083807" y="3942760"/>
                  <a:ext cx="880724" cy="128422"/>
                  <a:chOff x="3615501" y="3348071"/>
                  <a:chExt cx="918490" cy="86557"/>
                </a:xfrm>
              </p:grpSpPr>
              <p:sp>
                <p:nvSpPr>
                  <p:cNvPr id="120" name="순서도: 연결자 119">
                    <a:extLst>
                      <a:ext uri="{FF2B5EF4-FFF2-40B4-BE49-F238E27FC236}">
                        <a16:creationId xmlns:a16="http://schemas.microsoft.com/office/drawing/2014/main" id="{D5E24678-B660-423B-ADAF-ACB0484BB999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121" name="직선 화살표 연결선 120">
                    <a:extLst>
                      <a:ext uri="{FF2B5EF4-FFF2-40B4-BE49-F238E27FC236}">
                        <a16:creationId xmlns:a16="http://schemas.microsoft.com/office/drawing/2014/main" id="{F7A3BB43-65C4-49F1-A086-1673FECC1A14}"/>
                      </a:ext>
                    </a:extLst>
                  </p:cNvPr>
                  <p:cNvCxnSpPr>
                    <a:cxnSpLocks/>
                    <a:stCxn id="120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404511CC-B874-4AA6-868B-60663814644F}"/>
                  </a:ext>
                </a:extLst>
              </p:cNvPr>
              <p:cNvGrpSpPr/>
              <p:nvPr/>
            </p:nvGrpSpPr>
            <p:grpSpPr>
              <a:xfrm>
                <a:off x="6759165" y="3472098"/>
                <a:ext cx="2343027" cy="905921"/>
                <a:chOff x="1371363" y="3472098"/>
                <a:chExt cx="2343027" cy="905921"/>
              </a:xfrm>
            </p:grpSpPr>
            <p:sp>
              <p:nvSpPr>
                <p:cNvPr id="113" name="정육면체 112">
                  <a:extLst>
                    <a:ext uri="{FF2B5EF4-FFF2-40B4-BE49-F238E27FC236}">
                      <a16:creationId xmlns:a16="http://schemas.microsoft.com/office/drawing/2014/main" id="{E3276FD4-0DE1-4F17-A6A1-5A64630DBE66}"/>
                    </a:ext>
                  </a:extLst>
                </p:cNvPr>
                <p:cNvSpPr/>
                <p:nvPr/>
              </p:nvSpPr>
              <p:spPr>
                <a:xfrm>
                  <a:off x="1371363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10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14" name="정육면체 113">
                  <a:extLst>
                    <a:ext uri="{FF2B5EF4-FFF2-40B4-BE49-F238E27FC236}">
                      <a16:creationId xmlns:a16="http://schemas.microsoft.com/office/drawing/2014/main" id="{8CD82D42-CCD9-4FC4-8724-A6A57E5199B6}"/>
                    </a:ext>
                  </a:extLst>
                </p:cNvPr>
                <p:cNvSpPr/>
                <p:nvPr/>
              </p:nvSpPr>
              <p:spPr>
                <a:xfrm>
                  <a:off x="2075099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6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15" name="정육면체 114">
                  <a:extLst>
                    <a:ext uri="{FF2B5EF4-FFF2-40B4-BE49-F238E27FC236}">
                      <a16:creationId xmlns:a16="http://schemas.microsoft.com/office/drawing/2014/main" id="{C0455EE7-FFC1-497E-B444-A05B3E14F74E}"/>
                    </a:ext>
                  </a:extLst>
                </p:cNvPr>
                <p:cNvSpPr/>
                <p:nvPr/>
              </p:nvSpPr>
              <p:spPr>
                <a:xfrm>
                  <a:off x="2778835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NULL</a:t>
                  </a:r>
                  <a:endParaRPr lang="ko-KR" altLang="en-US" sz="1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64355A3C-DD2F-4298-8129-1C17A2EFB5A3}"/>
                </a:ext>
              </a:extLst>
            </p:cNvPr>
            <p:cNvGrpSpPr/>
            <p:nvPr/>
          </p:nvGrpSpPr>
          <p:grpSpPr>
            <a:xfrm>
              <a:off x="1831392" y="4186157"/>
              <a:ext cx="369918" cy="720848"/>
              <a:chOff x="1831392" y="2759089"/>
              <a:chExt cx="369918" cy="961603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D3D4EFC-329B-4F3C-BE9F-C4E4650C9310}"/>
                  </a:ext>
                </a:extLst>
              </p:cNvPr>
              <p:cNvSpPr txBox="1"/>
              <p:nvPr/>
            </p:nvSpPr>
            <p:spPr>
              <a:xfrm>
                <a:off x="1831392" y="3186950"/>
                <a:ext cx="369918" cy="533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q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45" name="순서도: 연결자 144">
                <a:extLst>
                  <a:ext uri="{FF2B5EF4-FFF2-40B4-BE49-F238E27FC236}">
                    <a16:creationId xmlns:a16="http://schemas.microsoft.com/office/drawing/2014/main" id="{19759FFD-9C27-4C26-A452-4A82054ACD4B}"/>
                  </a:ext>
                </a:extLst>
              </p:cNvPr>
              <p:cNvSpPr/>
              <p:nvPr/>
            </p:nvSpPr>
            <p:spPr>
              <a:xfrm>
                <a:off x="1950626" y="3142519"/>
                <a:ext cx="102152" cy="128422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38528B38-F699-4080-944D-E581860349A0}"/>
                  </a:ext>
                </a:extLst>
              </p:cNvPr>
              <p:cNvCxnSpPr>
                <a:cxnSpLocks/>
                <a:stCxn id="145" idx="0"/>
              </p:cNvCxnSpPr>
              <p:nvPr/>
            </p:nvCxnSpPr>
            <p:spPr>
              <a:xfrm flipH="1" flipV="1">
                <a:off x="1991286" y="2759089"/>
                <a:ext cx="10416" cy="38343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58F0DA6-FC52-4BAE-A306-4298942D0C95}"/>
              </a:ext>
            </a:extLst>
          </p:cNvPr>
          <p:cNvGrpSpPr/>
          <p:nvPr/>
        </p:nvGrpSpPr>
        <p:grpSpPr>
          <a:xfrm>
            <a:off x="437920" y="4941275"/>
            <a:ext cx="3791997" cy="1658625"/>
            <a:chOff x="437920" y="4941275"/>
            <a:chExt cx="3791997" cy="165862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26F04ED-D4FF-45B3-833C-CD61B33ECA2D}"/>
                </a:ext>
              </a:extLst>
            </p:cNvPr>
            <p:cNvSpPr txBox="1"/>
            <p:nvPr/>
          </p:nvSpPr>
          <p:spPr>
            <a:xfrm>
              <a:off x="437920" y="5260395"/>
              <a:ext cx="421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lang="ko-KR" altLang="en-US" sz="20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9" name="순서도: 연결자 78">
              <a:extLst>
                <a:ext uri="{FF2B5EF4-FFF2-40B4-BE49-F238E27FC236}">
                  <a16:creationId xmlns:a16="http://schemas.microsoft.com/office/drawing/2014/main" id="{FD375E41-077B-42AC-BBF3-4500592EA8D6}"/>
                </a:ext>
              </a:extLst>
            </p:cNvPr>
            <p:cNvSpPr/>
            <p:nvPr/>
          </p:nvSpPr>
          <p:spPr>
            <a:xfrm>
              <a:off x="756025" y="5411937"/>
              <a:ext cx="102152" cy="12842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AB43D907-DF0E-4155-903F-8871E0E2C194}"/>
                </a:ext>
              </a:extLst>
            </p:cNvPr>
            <p:cNvCxnSpPr>
              <a:cxnSpLocks/>
              <a:stCxn id="79" idx="6"/>
            </p:cNvCxnSpPr>
            <p:nvPr/>
          </p:nvCxnSpPr>
          <p:spPr>
            <a:xfrm>
              <a:off x="858177" y="5476149"/>
              <a:ext cx="77857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정육면체 80">
              <a:extLst>
                <a:ext uri="{FF2B5EF4-FFF2-40B4-BE49-F238E27FC236}">
                  <a16:creationId xmlns:a16="http://schemas.microsoft.com/office/drawing/2014/main" id="{A015AAAE-F1F5-4E48-B614-4B133FEC4FAF}"/>
                </a:ext>
              </a:extLst>
            </p:cNvPr>
            <p:cNvSpPr/>
            <p:nvPr/>
          </p:nvSpPr>
          <p:spPr>
            <a:xfrm>
              <a:off x="1636749" y="4941275"/>
              <a:ext cx="935555" cy="905921"/>
            </a:xfrm>
            <a:prstGeom prst="cub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11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2" name="정육면체 81">
              <a:extLst>
                <a:ext uri="{FF2B5EF4-FFF2-40B4-BE49-F238E27FC236}">
                  <a16:creationId xmlns:a16="http://schemas.microsoft.com/office/drawing/2014/main" id="{16CDD510-F39D-4C86-9283-C5ED4BBF5627}"/>
                </a:ext>
              </a:extLst>
            </p:cNvPr>
            <p:cNvSpPr/>
            <p:nvPr/>
          </p:nvSpPr>
          <p:spPr>
            <a:xfrm>
              <a:off x="2340485" y="4941275"/>
              <a:ext cx="935555" cy="905921"/>
            </a:xfrm>
            <a:prstGeom prst="cub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12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3" name="정육면체 82">
              <a:extLst>
                <a:ext uri="{FF2B5EF4-FFF2-40B4-BE49-F238E27FC236}">
                  <a16:creationId xmlns:a16="http://schemas.microsoft.com/office/drawing/2014/main" id="{04FE3250-304D-4A12-9D25-682641DC0261}"/>
                </a:ext>
              </a:extLst>
            </p:cNvPr>
            <p:cNvSpPr/>
            <p:nvPr/>
          </p:nvSpPr>
          <p:spPr>
            <a:xfrm>
              <a:off x="3044221" y="4941275"/>
              <a:ext cx="935555" cy="905921"/>
            </a:xfrm>
            <a:prstGeom prst="cub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4" name="순서도: 연결자 83">
              <a:extLst>
                <a:ext uri="{FF2B5EF4-FFF2-40B4-BE49-F238E27FC236}">
                  <a16:creationId xmlns:a16="http://schemas.microsoft.com/office/drawing/2014/main" id="{3BCB3BEC-A7AC-4E8E-B676-B65B4A5D4802}"/>
                </a:ext>
              </a:extLst>
            </p:cNvPr>
            <p:cNvSpPr/>
            <p:nvPr/>
          </p:nvSpPr>
          <p:spPr>
            <a:xfrm>
              <a:off x="3349193" y="5411937"/>
              <a:ext cx="102152" cy="12842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38C482C6-2ADC-4F5C-B87F-631B6466293A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3451345" y="5476149"/>
              <a:ext cx="77857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535D6F6B-24BE-472B-83D2-6EFD3153D273}"/>
                </a:ext>
              </a:extLst>
            </p:cNvPr>
            <p:cNvGrpSpPr/>
            <p:nvPr/>
          </p:nvGrpSpPr>
          <p:grpSpPr>
            <a:xfrm>
              <a:off x="1831392" y="5879052"/>
              <a:ext cx="369918" cy="720848"/>
              <a:chOff x="1831392" y="2759089"/>
              <a:chExt cx="369918" cy="961603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64779DA-6573-4405-9450-4E8F34312791}"/>
                  </a:ext>
                </a:extLst>
              </p:cNvPr>
              <p:cNvSpPr txBox="1"/>
              <p:nvPr/>
            </p:nvSpPr>
            <p:spPr>
              <a:xfrm>
                <a:off x="1831392" y="3186950"/>
                <a:ext cx="369918" cy="533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r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49" name="순서도: 연결자 148">
                <a:extLst>
                  <a:ext uri="{FF2B5EF4-FFF2-40B4-BE49-F238E27FC236}">
                    <a16:creationId xmlns:a16="http://schemas.microsoft.com/office/drawing/2014/main" id="{149CA673-30C0-4E45-BF72-211711CD81D6}"/>
                  </a:ext>
                </a:extLst>
              </p:cNvPr>
              <p:cNvSpPr/>
              <p:nvPr/>
            </p:nvSpPr>
            <p:spPr>
              <a:xfrm>
                <a:off x="1950626" y="3142519"/>
                <a:ext cx="102152" cy="128422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id="{478D17B1-4474-48B4-B81E-A2E91FB1DC00}"/>
                  </a:ext>
                </a:extLst>
              </p:cNvPr>
              <p:cNvCxnSpPr>
                <a:cxnSpLocks/>
                <a:stCxn id="149" idx="0"/>
              </p:cNvCxnSpPr>
              <p:nvPr/>
            </p:nvCxnSpPr>
            <p:spPr>
              <a:xfrm flipH="1" flipV="1">
                <a:off x="1991286" y="2759089"/>
                <a:ext cx="10416" cy="38343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160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15462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응용 </a:t>
            </a:r>
            <a:r>
              <a:rPr lang="en-US" altLang="ko-KR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다항식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06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7CE4CD-F0D0-4569-8570-B6F31A2835C3}"/>
              </a:ext>
            </a:extLst>
          </p:cNvPr>
          <p:cNvGrpSpPr/>
          <p:nvPr/>
        </p:nvGrpSpPr>
        <p:grpSpPr>
          <a:xfrm>
            <a:off x="437920" y="1623570"/>
            <a:ext cx="8779682" cy="1501370"/>
            <a:chOff x="437920" y="1623570"/>
            <a:chExt cx="8779682" cy="150137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B9AC2F3-CD3E-48D7-9442-D36BC3D1D392}"/>
                </a:ext>
              </a:extLst>
            </p:cNvPr>
            <p:cNvGrpSpPr/>
            <p:nvPr/>
          </p:nvGrpSpPr>
          <p:grpSpPr>
            <a:xfrm>
              <a:off x="437920" y="1623570"/>
              <a:ext cx="8779682" cy="905921"/>
              <a:chOff x="322510" y="3472098"/>
              <a:chExt cx="8779682" cy="905921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20D025A2-526A-4561-A31D-E83244D6EBD1}"/>
                  </a:ext>
                </a:extLst>
              </p:cNvPr>
              <p:cNvGrpSpPr/>
              <p:nvPr/>
            </p:nvGrpSpPr>
            <p:grpSpPr>
              <a:xfrm>
                <a:off x="322510" y="3806916"/>
                <a:ext cx="1198829" cy="400110"/>
                <a:chOff x="172534" y="3806916"/>
                <a:chExt cx="1198829" cy="400110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1C15E73-0D04-48D8-9351-A5F19E54EC27}"/>
                    </a:ext>
                  </a:extLst>
                </p:cNvPr>
                <p:cNvSpPr txBox="1"/>
                <p:nvPr/>
              </p:nvSpPr>
              <p:spPr>
                <a:xfrm>
                  <a:off x="172534" y="3806916"/>
                  <a:ext cx="4219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spc="-150" dirty="0">
                      <a:gradFill>
                        <a:gsLst>
                          <a:gs pos="0">
                            <a:schemeClr val="tx1">
                              <a:lumMod val="85000"/>
                              <a:lumOff val="15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5400000" scaled="1"/>
                      </a:gra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A</a:t>
                  </a:r>
                  <a:endParaRPr lang="ko-KR" altLang="en-US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6AE95CDD-B851-4D34-B4D7-93DB323467D0}"/>
                    </a:ext>
                  </a:extLst>
                </p:cNvPr>
                <p:cNvGrpSpPr/>
                <p:nvPr/>
              </p:nvGrpSpPr>
              <p:grpSpPr>
                <a:xfrm>
                  <a:off x="490639" y="3942760"/>
                  <a:ext cx="880724" cy="128422"/>
                  <a:chOff x="3615501" y="3348071"/>
                  <a:chExt cx="918490" cy="86557"/>
                </a:xfrm>
              </p:grpSpPr>
              <p:sp>
                <p:nvSpPr>
                  <p:cNvPr id="42" name="순서도: 연결자 41">
                    <a:extLst>
                      <a:ext uri="{FF2B5EF4-FFF2-40B4-BE49-F238E27FC236}">
                        <a16:creationId xmlns:a16="http://schemas.microsoft.com/office/drawing/2014/main" id="{BB388971-988E-4F23-9790-FFE9FC8D83BB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43" name="직선 화살표 연결선 42">
                    <a:extLst>
                      <a:ext uri="{FF2B5EF4-FFF2-40B4-BE49-F238E27FC236}">
                        <a16:creationId xmlns:a16="http://schemas.microsoft.com/office/drawing/2014/main" id="{17D6E1FA-D409-4765-8D59-9E26D79178C4}"/>
                      </a:ext>
                    </a:extLst>
                  </p:cNvPr>
                  <p:cNvCxnSpPr>
                    <a:cxnSpLocks/>
                    <a:stCxn id="42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8BF3BAC-C3E7-4735-99F9-6AF5D7B2C371}"/>
                  </a:ext>
                </a:extLst>
              </p:cNvPr>
              <p:cNvGrpSpPr/>
              <p:nvPr/>
            </p:nvGrpSpPr>
            <p:grpSpPr>
              <a:xfrm>
                <a:off x="1521339" y="3472098"/>
                <a:ext cx="2593168" cy="905921"/>
                <a:chOff x="1371363" y="3472098"/>
                <a:chExt cx="2593168" cy="905921"/>
              </a:xfrm>
            </p:grpSpPr>
            <p:sp>
              <p:nvSpPr>
                <p:cNvPr id="46" name="정육면체 45">
                  <a:extLst>
                    <a:ext uri="{FF2B5EF4-FFF2-40B4-BE49-F238E27FC236}">
                      <a16:creationId xmlns:a16="http://schemas.microsoft.com/office/drawing/2014/main" id="{4D85860F-82A0-4866-870C-42672EF33075}"/>
                    </a:ext>
                  </a:extLst>
                </p:cNvPr>
                <p:cNvSpPr/>
                <p:nvPr/>
              </p:nvSpPr>
              <p:spPr>
                <a:xfrm>
                  <a:off x="1371363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3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9B58040F-E43C-46E4-BA42-557992F42CC1}"/>
                    </a:ext>
                  </a:extLst>
                </p:cNvPr>
                <p:cNvSpPr/>
                <p:nvPr/>
              </p:nvSpPr>
              <p:spPr>
                <a:xfrm>
                  <a:off x="2075099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12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C476C7A9-1C1F-411E-9C43-5C7766CC9B2F}"/>
                    </a:ext>
                  </a:extLst>
                </p:cNvPr>
                <p:cNvSpPr/>
                <p:nvPr/>
              </p:nvSpPr>
              <p:spPr>
                <a:xfrm>
                  <a:off x="2778835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01F33FB3-6A3E-42B6-A04A-7DDF802EB722}"/>
                    </a:ext>
                  </a:extLst>
                </p:cNvPr>
                <p:cNvGrpSpPr/>
                <p:nvPr/>
              </p:nvGrpSpPr>
              <p:grpSpPr>
                <a:xfrm>
                  <a:off x="3083807" y="3942760"/>
                  <a:ext cx="880724" cy="128422"/>
                  <a:chOff x="3615501" y="3348071"/>
                  <a:chExt cx="918490" cy="86557"/>
                </a:xfrm>
              </p:grpSpPr>
              <p:sp>
                <p:nvSpPr>
                  <p:cNvPr id="92" name="순서도: 연결자 91">
                    <a:extLst>
                      <a:ext uri="{FF2B5EF4-FFF2-40B4-BE49-F238E27FC236}">
                        <a16:creationId xmlns:a16="http://schemas.microsoft.com/office/drawing/2014/main" id="{080060B5-04CC-4791-9FF9-F7AB702838A4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93" name="직선 화살표 연결선 92">
                    <a:extLst>
                      <a:ext uri="{FF2B5EF4-FFF2-40B4-BE49-F238E27FC236}">
                        <a16:creationId xmlns:a16="http://schemas.microsoft.com/office/drawing/2014/main" id="{02F33B4C-2D12-4941-8ED8-95BB937DB8D1}"/>
                      </a:ext>
                    </a:extLst>
                  </p:cNvPr>
                  <p:cNvCxnSpPr>
                    <a:cxnSpLocks/>
                    <a:stCxn id="92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C5D8931F-233A-4BB5-9473-467E29B14769}"/>
                  </a:ext>
                </a:extLst>
              </p:cNvPr>
              <p:cNvGrpSpPr/>
              <p:nvPr/>
            </p:nvGrpSpPr>
            <p:grpSpPr>
              <a:xfrm>
                <a:off x="4140252" y="3472098"/>
                <a:ext cx="2593168" cy="905921"/>
                <a:chOff x="1371363" y="3472098"/>
                <a:chExt cx="2593168" cy="905921"/>
              </a:xfrm>
            </p:grpSpPr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97C4E315-8D85-4060-ADAF-E46B44EB36FA}"/>
                    </a:ext>
                  </a:extLst>
                </p:cNvPr>
                <p:cNvSpPr/>
                <p:nvPr/>
              </p:nvSpPr>
              <p:spPr>
                <a:xfrm>
                  <a:off x="1371363" y="3472098"/>
                  <a:ext cx="935555" cy="905921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2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96" name="정육면체 95">
                  <a:extLst>
                    <a:ext uri="{FF2B5EF4-FFF2-40B4-BE49-F238E27FC236}">
                      <a16:creationId xmlns:a16="http://schemas.microsoft.com/office/drawing/2014/main" id="{7F8516EE-66F5-4949-B941-8B6C0A05F3BE}"/>
                    </a:ext>
                  </a:extLst>
                </p:cNvPr>
                <p:cNvSpPr/>
                <p:nvPr/>
              </p:nvSpPr>
              <p:spPr>
                <a:xfrm>
                  <a:off x="2075099" y="3472098"/>
                  <a:ext cx="935555" cy="905921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8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97" name="정육면체 96">
                  <a:extLst>
                    <a:ext uri="{FF2B5EF4-FFF2-40B4-BE49-F238E27FC236}">
                      <a16:creationId xmlns:a16="http://schemas.microsoft.com/office/drawing/2014/main" id="{AC9148A1-AB06-47BF-8BB1-EE5D04112962}"/>
                    </a:ext>
                  </a:extLst>
                </p:cNvPr>
                <p:cNvSpPr/>
                <p:nvPr/>
              </p:nvSpPr>
              <p:spPr>
                <a:xfrm>
                  <a:off x="2778835" y="3472098"/>
                  <a:ext cx="935555" cy="905921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88F53D62-F9BC-4763-B83D-58C6196600B6}"/>
                    </a:ext>
                  </a:extLst>
                </p:cNvPr>
                <p:cNvGrpSpPr/>
                <p:nvPr/>
              </p:nvGrpSpPr>
              <p:grpSpPr>
                <a:xfrm>
                  <a:off x="3083807" y="3942760"/>
                  <a:ext cx="880724" cy="128422"/>
                  <a:chOff x="3615501" y="3348071"/>
                  <a:chExt cx="918490" cy="86557"/>
                </a:xfrm>
              </p:grpSpPr>
              <p:sp>
                <p:nvSpPr>
                  <p:cNvPr id="99" name="순서도: 연결자 98">
                    <a:extLst>
                      <a:ext uri="{FF2B5EF4-FFF2-40B4-BE49-F238E27FC236}">
                        <a16:creationId xmlns:a16="http://schemas.microsoft.com/office/drawing/2014/main" id="{D6E8649A-B2E7-47CE-9A4E-184A9AA538A7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100" name="직선 화살표 연결선 99">
                    <a:extLst>
                      <a:ext uri="{FF2B5EF4-FFF2-40B4-BE49-F238E27FC236}">
                        <a16:creationId xmlns:a16="http://schemas.microsoft.com/office/drawing/2014/main" id="{752DB872-BF36-4588-ADCC-3BE4CF912AB6}"/>
                      </a:ext>
                    </a:extLst>
                  </p:cNvPr>
                  <p:cNvCxnSpPr>
                    <a:cxnSpLocks/>
                    <a:stCxn id="99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57308A7D-3E3A-48E8-A875-7654C2ED04F2}"/>
                  </a:ext>
                </a:extLst>
              </p:cNvPr>
              <p:cNvGrpSpPr/>
              <p:nvPr/>
            </p:nvGrpSpPr>
            <p:grpSpPr>
              <a:xfrm>
                <a:off x="6759165" y="3472098"/>
                <a:ext cx="2343027" cy="905921"/>
                <a:chOff x="1371363" y="3472098"/>
                <a:chExt cx="2343027" cy="905921"/>
              </a:xfrm>
            </p:grpSpPr>
            <p:sp>
              <p:nvSpPr>
                <p:cNvPr id="102" name="정육면체 101">
                  <a:extLst>
                    <a:ext uri="{FF2B5EF4-FFF2-40B4-BE49-F238E27FC236}">
                      <a16:creationId xmlns:a16="http://schemas.microsoft.com/office/drawing/2014/main" id="{FF1E67DA-4658-4107-8435-6DC8BF206340}"/>
                    </a:ext>
                  </a:extLst>
                </p:cNvPr>
                <p:cNvSpPr/>
                <p:nvPr/>
              </p:nvSpPr>
              <p:spPr>
                <a:xfrm>
                  <a:off x="1371363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03" name="정육면체 102">
                  <a:extLst>
                    <a:ext uri="{FF2B5EF4-FFF2-40B4-BE49-F238E27FC236}">
                      <a16:creationId xmlns:a16="http://schemas.microsoft.com/office/drawing/2014/main" id="{5ADD7324-9CF0-45F8-BFB0-2BB5020A80F1}"/>
                    </a:ext>
                  </a:extLst>
                </p:cNvPr>
                <p:cNvSpPr/>
                <p:nvPr/>
              </p:nvSpPr>
              <p:spPr>
                <a:xfrm>
                  <a:off x="2075099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0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04" name="정육면체 103">
                  <a:extLst>
                    <a:ext uri="{FF2B5EF4-FFF2-40B4-BE49-F238E27FC236}">
                      <a16:creationId xmlns:a16="http://schemas.microsoft.com/office/drawing/2014/main" id="{81DC6E7A-01BF-4333-86B4-EF1B8E97DB4D}"/>
                    </a:ext>
                  </a:extLst>
                </p:cNvPr>
                <p:cNvSpPr/>
                <p:nvPr/>
              </p:nvSpPr>
              <p:spPr>
                <a:xfrm>
                  <a:off x="2778835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NULL</a:t>
                  </a:r>
                  <a:endParaRPr lang="ko-KR" altLang="en-US" sz="1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BEDA294-3FAC-44F1-8CBD-4EEA4FE695FF}"/>
                </a:ext>
              </a:extLst>
            </p:cNvPr>
            <p:cNvGrpSpPr/>
            <p:nvPr/>
          </p:nvGrpSpPr>
          <p:grpSpPr>
            <a:xfrm>
              <a:off x="4422571" y="2529491"/>
              <a:ext cx="369918" cy="595449"/>
              <a:chOff x="1831392" y="2792738"/>
              <a:chExt cx="369918" cy="794322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2AB1D55-00BD-4F24-A390-E5F9BC5664E4}"/>
                  </a:ext>
                </a:extLst>
              </p:cNvPr>
              <p:cNvSpPr txBox="1"/>
              <p:nvPr/>
            </p:nvSpPr>
            <p:spPr>
              <a:xfrm>
                <a:off x="1831392" y="3186950"/>
                <a:ext cx="3699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56" name="순서도: 연결자 55">
                <a:extLst>
                  <a:ext uri="{FF2B5EF4-FFF2-40B4-BE49-F238E27FC236}">
                    <a16:creationId xmlns:a16="http://schemas.microsoft.com/office/drawing/2014/main" id="{C19C09D4-9E9F-4558-B13B-CDBB762DA1DF}"/>
                  </a:ext>
                </a:extLst>
              </p:cNvPr>
              <p:cNvSpPr/>
              <p:nvPr/>
            </p:nvSpPr>
            <p:spPr>
              <a:xfrm>
                <a:off x="1950626" y="3142519"/>
                <a:ext cx="102152" cy="128422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FFEA53DB-8ECB-426E-8F44-7E60739914B4}"/>
                  </a:ext>
                </a:extLst>
              </p:cNvPr>
              <p:cNvCxnSpPr>
                <a:cxnSpLocks/>
                <a:stCxn id="56" idx="0"/>
                <a:endCxn id="46" idx="3"/>
              </p:cNvCxnSpPr>
              <p:nvPr/>
            </p:nvCxnSpPr>
            <p:spPr>
              <a:xfrm flipH="1" flipV="1">
                <a:off x="1991286" y="2792738"/>
                <a:ext cx="10416" cy="34978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B16C2C1-BC92-479F-AC3D-B1ECAC6BBB65}"/>
              </a:ext>
            </a:extLst>
          </p:cNvPr>
          <p:cNvGrpSpPr/>
          <p:nvPr/>
        </p:nvGrpSpPr>
        <p:grpSpPr>
          <a:xfrm>
            <a:off x="437920" y="3280235"/>
            <a:ext cx="8779682" cy="1626770"/>
            <a:chOff x="437920" y="3280235"/>
            <a:chExt cx="8779682" cy="1626770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18D7A82-05EB-455A-8F27-0637A89F9502}"/>
                </a:ext>
              </a:extLst>
            </p:cNvPr>
            <p:cNvGrpSpPr/>
            <p:nvPr/>
          </p:nvGrpSpPr>
          <p:grpSpPr>
            <a:xfrm>
              <a:off x="437920" y="3280235"/>
              <a:ext cx="8779682" cy="905921"/>
              <a:chOff x="322510" y="3472098"/>
              <a:chExt cx="8779682" cy="905921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A5FEA584-2CC7-4AA6-84D8-5DF2CFFB33B4}"/>
                  </a:ext>
                </a:extLst>
              </p:cNvPr>
              <p:cNvGrpSpPr/>
              <p:nvPr/>
            </p:nvGrpSpPr>
            <p:grpSpPr>
              <a:xfrm>
                <a:off x="322510" y="3806916"/>
                <a:ext cx="1198829" cy="400110"/>
                <a:chOff x="172534" y="3806916"/>
                <a:chExt cx="1198829" cy="400110"/>
              </a:xfrm>
            </p:grpSpPr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6CB1C71-07E1-4021-AEFE-F84A7285A709}"/>
                    </a:ext>
                  </a:extLst>
                </p:cNvPr>
                <p:cNvSpPr txBox="1"/>
                <p:nvPr/>
              </p:nvSpPr>
              <p:spPr>
                <a:xfrm>
                  <a:off x="172534" y="3806916"/>
                  <a:ext cx="4219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spc="-150" dirty="0">
                      <a:gradFill>
                        <a:gsLst>
                          <a:gs pos="0">
                            <a:schemeClr val="tx1">
                              <a:lumMod val="85000"/>
                              <a:lumOff val="15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5400000" scaled="1"/>
                      </a:gra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B</a:t>
                  </a:r>
                  <a:endParaRPr lang="ko-KR" altLang="en-US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4BB94BA5-443A-4112-BA9F-F9C0455E5590}"/>
                    </a:ext>
                  </a:extLst>
                </p:cNvPr>
                <p:cNvGrpSpPr/>
                <p:nvPr/>
              </p:nvGrpSpPr>
              <p:grpSpPr>
                <a:xfrm>
                  <a:off x="490639" y="3942760"/>
                  <a:ext cx="880724" cy="128422"/>
                  <a:chOff x="3615501" y="3348071"/>
                  <a:chExt cx="918490" cy="86557"/>
                </a:xfrm>
              </p:grpSpPr>
              <p:sp>
                <p:nvSpPr>
                  <p:cNvPr id="130" name="순서도: 연결자 129">
                    <a:extLst>
                      <a:ext uri="{FF2B5EF4-FFF2-40B4-BE49-F238E27FC236}">
                        <a16:creationId xmlns:a16="http://schemas.microsoft.com/office/drawing/2014/main" id="{A39134A1-921C-42A9-A40E-427E4A27C36D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131" name="직선 화살표 연결선 130">
                    <a:extLst>
                      <a:ext uri="{FF2B5EF4-FFF2-40B4-BE49-F238E27FC236}">
                        <a16:creationId xmlns:a16="http://schemas.microsoft.com/office/drawing/2014/main" id="{78B5C177-2803-4689-BB46-90ACC945438D}"/>
                      </a:ext>
                    </a:extLst>
                  </p:cNvPr>
                  <p:cNvCxnSpPr>
                    <a:cxnSpLocks/>
                    <a:stCxn id="130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1325229B-9D8E-4917-9CC0-152673A79F19}"/>
                  </a:ext>
                </a:extLst>
              </p:cNvPr>
              <p:cNvGrpSpPr/>
              <p:nvPr/>
            </p:nvGrpSpPr>
            <p:grpSpPr>
              <a:xfrm>
                <a:off x="1521339" y="3472098"/>
                <a:ext cx="2593168" cy="905921"/>
                <a:chOff x="1371363" y="3472098"/>
                <a:chExt cx="2593168" cy="905921"/>
              </a:xfrm>
            </p:grpSpPr>
            <p:sp>
              <p:nvSpPr>
                <p:cNvPr id="122" name="정육면체 121">
                  <a:extLst>
                    <a:ext uri="{FF2B5EF4-FFF2-40B4-BE49-F238E27FC236}">
                      <a16:creationId xmlns:a16="http://schemas.microsoft.com/office/drawing/2014/main" id="{CA2AB2CA-DBD5-499B-B8AC-3AF063B12325}"/>
                    </a:ext>
                  </a:extLst>
                </p:cNvPr>
                <p:cNvSpPr/>
                <p:nvPr/>
              </p:nvSpPr>
              <p:spPr>
                <a:xfrm>
                  <a:off x="1371363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8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23" name="정육면체 122">
                  <a:extLst>
                    <a:ext uri="{FF2B5EF4-FFF2-40B4-BE49-F238E27FC236}">
                      <a16:creationId xmlns:a16="http://schemas.microsoft.com/office/drawing/2014/main" id="{CF0F550B-F338-4EBE-82D4-0777291FFE48}"/>
                    </a:ext>
                  </a:extLst>
                </p:cNvPr>
                <p:cNvSpPr/>
                <p:nvPr/>
              </p:nvSpPr>
              <p:spPr>
                <a:xfrm>
                  <a:off x="2075099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12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24" name="정육면체 123">
                  <a:extLst>
                    <a:ext uri="{FF2B5EF4-FFF2-40B4-BE49-F238E27FC236}">
                      <a16:creationId xmlns:a16="http://schemas.microsoft.com/office/drawing/2014/main" id="{1C0E6BD9-303C-4A1E-9843-584A881A97C0}"/>
                    </a:ext>
                  </a:extLst>
                </p:cNvPr>
                <p:cNvSpPr/>
                <p:nvPr/>
              </p:nvSpPr>
              <p:spPr>
                <a:xfrm>
                  <a:off x="2778835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F351F028-EDDF-4DAF-B955-2337DF08C1DA}"/>
                    </a:ext>
                  </a:extLst>
                </p:cNvPr>
                <p:cNvGrpSpPr/>
                <p:nvPr/>
              </p:nvGrpSpPr>
              <p:grpSpPr>
                <a:xfrm>
                  <a:off x="3083807" y="3942760"/>
                  <a:ext cx="880724" cy="128422"/>
                  <a:chOff x="3615501" y="3348071"/>
                  <a:chExt cx="918490" cy="86557"/>
                </a:xfrm>
              </p:grpSpPr>
              <p:sp>
                <p:nvSpPr>
                  <p:cNvPr id="126" name="순서도: 연결자 125">
                    <a:extLst>
                      <a:ext uri="{FF2B5EF4-FFF2-40B4-BE49-F238E27FC236}">
                        <a16:creationId xmlns:a16="http://schemas.microsoft.com/office/drawing/2014/main" id="{0A85ED65-089E-4BBD-B684-BB8FBB916F9C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127" name="직선 화살표 연결선 126">
                    <a:extLst>
                      <a:ext uri="{FF2B5EF4-FFF2-40B4-BE49-F238E27FC236}">
                        <a16:creationId xmlns:a16="http://schemas.microsoft.com/office/drawing/2014/main" id="{AA16B404-1D2E-4309-A6F1-FF4AFC771988}"/>
                      </a:ext>
                    </a:extLst>
                  </p:cNvPr>
                  <p:cNvCxnSpPr>
                    <a:cxnSpLocks/>
                    <a:stCxn id="126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D3B498B2-2EE5-41C9-B932-A1D3B3C4F5F8}"/>
                  </a:ext>
                </a:extLst>
              </p:cNvPr>
              <p:cNvGrpSpPr/>
              <p:nvPr/>
            </p:nvGrpSpPr>
            <p:grpSpPr>
              <a:xfrm>
                <a:off x="4140252" y="3472098"/>
                <a:ext cx="2593168" cy="905921"/>
                <a:chOff x="1371363" y="3472098"/>
                <a:chExt cx="2593168" cy="905921"/>
              </a:xfrm>
            </p:grpSpPr>
            <p:sp>
              <p:nvSpPr>
                <p:cNvPr id="116" name="정육면체 115">
                  <a:extLst>
                    <a:ext uri="{FF2B5EF4-FFF2-40B4-BE49-F238E27FC236}">
                      <a16:creationId xmlns:a16="http://schemas.microsoft.com/office/drawing/2014/main" id="{6DD8EAD4-7D4A-425D-BF62-FEFCF7F057F4}"/>
                    </a:ext>
                  </a:extLst>
                </p:cNvPr>
                <p:cNvSpPr/>
                <p:nvPr/>
              </p:nvSpPr>
              <p:spPr>
                <a:xfrm>
                  <a:off x="1371363" y="3472098"/>
                  <a:ext cx="935555" cy="905921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-3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17" name="정육면체 116">
                  <a:extLst>
                    <a:ext uri="{FF2B5EF4-FFF2-40B4-BE49-F238E27FC236}">
                      <a16:creationId xmlns:a16="http://schemas.microsoft.com/office/drawing/2014/main" id="{80B4A1CB-2BBF-454A-B17E-38DB0F60ED3E}"/>
                    </a:ext>
                  </a:extLst>
                </p:cNvPr>
                <p:cNvSpPr/>
                <p:nvPr/>
              </p:nvSpPr>
              <p:spPr>
                <a:xfrm>
                  <a:off x="2075099" y="3472098"/>
                  <a:ext cx="935555" cy="905921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10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18" name="정육면체 117">
                  <a:extLst>
                    <a:ext uri="{FF2B5EF4-FFF2-40B4-BE49-F238E27FC236}">
                      <a16:creationId xmlns:a16="http://schemas.microsoft.com/office/drawing/2014/main" id="{813FB318-A499-45E1-8154-0A99B30AFC14}"/>
                    </a:ext>
                  </a:extLst>
                </p:cNvPr>
                <p:cNvSpPr/>
                <p:nvPr/>
              </p:nvSpPr>
              <p:spPr>
                <a:xfrm>
                  <a:off x="2778835" y="3472098"/>
                  <a:ext cx="935555" cy="905921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119" name="그룹 118">
                  <a:extLst>
                    <a:ext uri="{FF2B5EF4-FFF2-40B4-BE49-F238E27FC236}">
                      <a16:creationId xmlns:a16="http://schemas.microsoft.com/office/drawing/2014/main" id="{639B8529-DAA7-42C1-AEC5-9357D4B26DA4}"/>
                    </a:ext>
                  </a:extLst>
                </p:cNvPr>
                <p:cNvGrpSpPr/>
                <p:nvPr/>
              </p:nvGrpSpPr>
              <p:grpSpPr>
                <a:xfrm>
                  <a:off x="3083807" y="3942760"/>
                  <a:ext cx="880724" cy="128422"/>
                  <a:chOff x="3615501" y="3348071"/>
                  <a:chExt cx="918490" cy="86557"/>
                </a:xfrm>
              </p:grpSpPr>
              <p:sp>
                <p:nvSpPr>
                  <p:cNvPr id="120" name="순서도: 연결자 119">
                    <a:extLst>
                      <a:ext uri="{FF2B5EF4-FFF2-40B4-BE49-F238E27FC236}">
                        <a16:creationId xmlns:a16="http://schemas.microsoft.com/office/drawing/2014/main" id="{D5E24678-B660-423B-ADAF-ACB0484BB999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121" name="직선 화살표 연결선 120">
                    <a:extLst>
                      <a:ext uri="{FF2B5EF4-FFF2-40B4-BE49-F238E27FC236}">
                        <a16:creationId xmlns:a16="http://schemas.microsoft.com/office/drawing/2014/main" id="{F7A3BB43-65C4-49F1-A086-1673FECC1A14}"/>
                      </a:ext>
                    </a:extLst>
                  </p:cNvPr>
                  <p:cNvCxnSpPr>
                    <a:cxnSpLocks/>
                    <a:stCxn id="120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404511CC-B874-4AA6-868B-60663814644F}"/>
                  </a:ext>
                </a:extLst>
              </p:cNvPr>
              <p:cNvGrpSpPr/>
              <p:nvPr/>
            </p:nvGrpSpPr>
            <p:grpSpPr>
              <a:xfrm>
                <a:off x="6759165" y="3472098"/>
                <a:ext cx="2343027" cy="905921"/>
                <a:chOff x="1371363" y="3472098"/>
                <a:chExt cx="2343027" cy="905921"/>
              </a:xfrm>
            </p:grpSpPr>
            <p:sp>
              <p:nvSpPr>
                <p:cNvPr id="113" name="정육면체 112">
                  <a:extLst>
                    <a:ext uri="{FF2B5EF4-FFF2-40B4-BE49-F238E27FC236}">
                      <a16:creationId xmlns:a16="http://schemas.microsoft.com/office/drawing/2014/main" id="{E3276FD4-0DE1-4F17-A6A1-5A64630DBE66}"/>
                    </a:ext>
                  </a:extLst>
                </p:cNvPr>
                <p:cNvSpPr/>
                <p:nvPr/>
              </p:nvSpPr>
              <p:spPr>
                <a:xfrm>
                  <a:off x="1371363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10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14" name="정육면체 113">
                  <a:extLst>
                    <a:ext uri="{FF2B5EF4-FFF2-40B4-BE49-F238E27FC236}">
                      <a16:creationId xmlns:a16="http://schemas.microsoft.com/office/drawing/2014/main" id="{8CD82D42-CCD9-4FC4-8724-A6A57E5199B6}"/>
                    </a:ext>
                  </a:extLst>
                </p:cNvPr>
                <p:cNvSpPr/>
                <p:nvPr/>
              </p:nvSpPr>
              <p:spPr>
                <a:xfrm>
                  <a:off x="2075099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6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15" name="정육면체 114">
                  <a:extLst>
                    <a:ext uri="{FF2B5EF4-FFF2-40B4-BE49-F238E27FC236}">
                      <a16:creationId xmlns:a16="http://schemas.microsoft.com/office/drawing/2014/main" id="{C0455EE7-FFC1-497E-B444-A05B3E14F74E}"/>
                    </a:ext>
                  </a:extLst>
                </p:cNvPr>
                <p:cNvSpPr/>
                <p:nvPr/>
              </p:nvSpPr>
              <p:spPr>
                <a:xfrm>
                  <a:off x="2778835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NULL</a:t>
                  </a:r>
                  <a:endParaRPr lang="ko-KR" altLang="en-US" sz="1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64355A3C-DD2F-4298-8129-1C17A2EFB5A3}"/>
                </a:ext>
              </a:extLst>
            </p:cNvPr>
            <p:cNvGrpSpPr/>
            <p:nvPr/>
          </p:nvGrpSpPr>
          <p:grpSpPr>
            <a:xfrm>
              <a:off x="4397506" y="4186157"/>
              <a:ext cx="369918" cy="720848"/>
              <a:chOff x="1831392" y="2759089"/>
              <a:chExt cx="369918" cy="961603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D3D4EFC-329B-4F3C-BE9F-C4E4650C9310}"/>
                  </a:ext>
                </a:extLst>
              </p:cNvPr>
              <p:cNvSpPr txBox="1"/>
              <p:nvPr/>
            </p:nvSpPr>
            <p:spPr>
              <a:xfrm>
                <a:off x="1831392" y="3186950"/>
                <a:ext cx="369918" cy="533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q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45" name="순서도: 연결자 144">
                <a:extLst>
                  <a:ext uri="{FF2B5EF4-FFF2-40B4-BE49-F238E27FC236}">
                    <a16:creationId xmlns:a16="http://schemas.microsoft.com/office/drawing/2014/main" id="{19759FFD-9C27-4C26-A452-4A82054ACD4B}"/>
                  </a:ext>
                </a:extLst>
              </p:cNvPr>
              <p:cNvSpPr/>
              <p:nvPr/>
            </p:nvSpPr>
            <p:spPr>
              <a:xfrm>
                <a:off x="1950626" y="3142519"/>
                <a:ext cx="102152" cy="128422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38528B38-F699-4080-944D-E581860349A0}"/>
                  </a:ext>
                </a:extLst>
              </p:cNvPr>
              <p:cNvCxnSpPr>
                <a:cxnSpLocks/>
                <a:stCxn id="145" idx="0"/>
              </p:cNvCxnSpPr>
              <p:nvPr/>
            </p:nvCxnSpPr>
            <p:spPr>
              <a:xfrm flipH="1" flipV="1">
                <a:off x="1991286" y="2759089"/>
                <a:ext cx="10416" cy="38343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A7305D2-A0F7-47B7-A8D7-C7CADC6B2AFC}"/>
              </a:ext>
            </a:extLst>
          </p:cNvPr>
          <p:cNvGrpSpPr/>
          <p:nvPr/>
        </p:nvGrpSpPr>
        <p:grpSpPr>
          <a:xfrm>
            <a:off x="437920" y="4941275"/>
            <a:ext cx="6404512" cy="1658625"/>
            <a:chOff x="437920" y="4941275"/>
            <a:chExt cx="6404512" cy="165862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26F04ED-D4FF-45B3-833C-CD61B33ECA2D}"/>
                </a:ext>
              </a:extLst>
            </p:cNvPr>
            <p:cNvSpPr txBox="1"/>
            <p:nvPr/>
          </p:nvSpPr>
          <p:spPr>
            <a:xfrm>
              <a:off x="437920" y="5260395"/>
              <a:ext cx="421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lang="ko-KR" altLang="en-US" sz="20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9" name="순서도: 연결자 78">
              <a:extLst>
                <a:ext uri="{FF2B5EF4-FFF2-40B4-BE49-F238E27FC236}">
                  <a16:creationId xmlns:a16="http://schemas.microsoft.com/office/drawing/2014/main" id="{FD375E41-077B-42AC-BBF3-4500592EA8D6}"/>
                </a:ext>
              </a:extLst>
            </p:cNvPr>
            <p:cNvSpPr/>
            <p:nvPr/>
          </p:nvSpPr>
          <p:spPr>
            <a:xfrm>
              <a:off x="756025" y="5411937"/>
              <a:ext cx="102152" cy="12842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AB43D907-DF0E-4155-903F-8871E0E2C194}"/>
                </a:ext>
              </a:extLst>
            </p:cNvPr>
            <p:cNvCxnSpPr>
              <a:cxnSpLocks/>
              <a:stCxn id="79" idx="6"/>
            </p:cNvCxnSpPr>
            <p:nvPr/>
          </p:nvCxnSpPr>
          <p:spPr>
            <a:xfrm>
              <a:off x="858177" y="5476149"/>
              <a:ext cx="77857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정육면체 80">
              <a:extLst>
                <a:ext uri="{FF2B5EF4-FFF2-40B4-BE49-F238E27FC236}">
                  <a16:creationId xmlns:a16="http://schemas.microsoft.com/office/drawing/2014/main" id="{A015AAAE-F1F5-4E48-B614-4B133FEC4FAF}"/>
                </a:ext>
              </a:extLst>
            </p:cNvPr>
            <p:cNvSpPr/>
            <p:nvPr/>
          </p:nvSpPr>
          <p:spPr>
            <a:xfrm>
              <a:off x="1636749" y="4941275"/>
              <a:ext cx="935555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11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2" name="정육면체 81">
              <a:extLst>
                <a:ext uri="{FF2B5EF4-FFF2-40B4-BE49-F238E27FC236}">
                  <a16:creationId xmlns:a16="http://schemas.microsoft.com/office/drawing/2014/main" id="{16CDD510-F39D-4C86-9283-C5ED4BBF5627}"/>
                </a:ext>
              </a:extLst>
            </p:cNvPr>
            <p:cNvSpPr/>
            <p:nvPr/>
          </p:nvSpPr>
          <p:spPr>
            <a:xfrm>
              <a:off x="2340485" y="4941275"/>
              <a:ext cx="935555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12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3" name="정육면체 82">
              <a:extLst>
                <a:ext uri="{FF2B5EF4-FFF2-40B4-BE49-F238E27FC236}">
                  <a16:creationId xmlns:a16="http://schemas.microsoft.com/office/drawing/2014/main" id="{04FE3250-304D-4A12-9D25-682641DC0261}"/>
                </a:ext>
              </a:extLst>
            </p:cNvPr>
            <p:cNvSpPr/>
            <p:nvPr/>
          </p:nvSpPr>
          <p:spPr>
            <a:xfrm>
              <a:off x="3044221" y="4941275"/>
              <a:ext cx="935555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4" name="순서도: 연결자 83">
              <a:extLst>
                <a:ext uri="{FF2B5EF4-FFF2-40B4-BE49-F238E27FC236}">
                  <a16:creationId xmlns:a16="http://schemas.microsoft.com/office/drawing/2014/main" id="{3BCB3BEC-A7AC-4E8E-B676-B65B4A5D4802}"/>
                </a:ext>
              </a:extLst>
            </p:cNvPr>
            <p:cNvSpPr/>
            <p:nvPr/>
          </p:nvSpPr>
          <p:spPr>
            <a:xfrm>
              <a:off x="3349193" y="5411937"/>
              <a:ext cx="102152" cy="12842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38C482C6-2ADC-4F5C-B87F-631B6466293A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3451345" y="5476149"/>
              <a:ext cx="77857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535D6F6B-24BE-472B-83D2-6EFD3153D273}"/>
                </a:ext>
              </a:extLst>
            </p:cNvPr>
            <p:cNvGrpSpPr/>
            <p:nvPr/>
          </p:nvGrpSpPr>
          <p:grpSpPr>
            <a:xfrm>
              <a:off x="4397506" y="5879052"/>
              <a:ext cx="369918" cy="720848"/>
              <a:chOff x="1831392" y="2759089"/>
              <a:chExt cx="369918" cy="961603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64779DA-6573-4405-9450-4E8F34312791}"/>
                  </a:ext>
                </a:extLst>
              </p:cNvPr>
              <p:cNvSpPr txBox="1"/>
              <p:nvPr/>
            </p:nvSpPr>
            <p:spPr>
              <a:xfrm>
                <a:off x="1831392" y="3186950"/>
                <a:ext cx="369918" cy="533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r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49" name="순서도: 연결자 148">
                <a:extLst>
                  <a:ext uri="{FF2B5EF4-FFF2-40B4-BE49-F238E27FC236}">
                    <a16:creationId xmlns:a16="http://schemas.microsoft.com/office/drawing/2014/main" id="{149CA673-30C0-4E45-BF72-211711CD81D6}"/>
                  </a:ext>
                </a:extLst>
              </p:cNvPr>
              <p:cNvSpPr/>
              <p:nvPr/>
            </p:nvSpPr>
            <p:spPr>
              <a:xfrm>
                <a:off x="1950626" y="3142519"/>
                <a:ext cx="102152" cy="128422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id="{478D17B1-4474-48B4-B81E-A2E91FB1DC00}"/>
                  </a:ext>
                </a:extLst>
              </p:cNvPr>
              <p:cNvCxnSpPr>
                <a:cxnSpLocks/>
                <a:stCxn id="149" idx="0"/>
              </p:cNvCxnSpPr>
              <p:nvPr/>
            </p:nvCxnSpPr>
            <p:spPr>
              <a:xfrm flipH="1" flipV="1">
                <a:off x="1991286" y="2759089"/>
                <a:ext cx="10416" cy="38343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정육면체 85">
              <a:extLst>
                <a:ext uri="{FF2B5EF4-FFF2-40B4-BE49-F238E27FC236}">
                  <a16:creationId xmlns:a16="http://schemas.microsoft.com/office/drawing/2014/main" id="{2E284A1D-D215-47D5-ABD9-AE51648B11C6}"/>
                </a:ext>
              </a:extLst>
            </p:cNvPr>
            <p:cNvSpPr/>
            <p:nvPr/>
          </p:nvSpPr>
          <p:spPr>
            <a:xfrm>
              <a:off x="4249264" y="4941275"/>
              <a:ext cx="935555" cy="905921"/>
            </a:xfrm>
            <a:prstGeom prst="cub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-3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7" name="정육면체 86">
              <a:extLst>
                <a:ext uri="{FF2B5EF4-FFF2-40B4-BE49-F238E27FC236}">
                  <a16:creationId xmlns:a16="http://schemas.microsoft.com/office/drawing/2014/main" id="{73EE737A-03C7-426D-90A6-51014FA88241}"/>
                </a:ext>
              </a:extLst>
            </p:cNvPr>
            <p:cNvSpPr/>
            <p:nvPr/>
          </p:nvSpPr>
          <p:spPr>
            <a:xfrm>
              <a:off x="4953000" y="4941275"/>
              <a:ext cx="935555" cy="905921"/>
            </a:xfrm>
            <a:prstGeom prst="cub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10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8" name="정육면체 87">
              <a:extLst>
                <a:ext uri="{FF2B5EF4-FFF2-40B4-BE49-F238E27FC236}">
                  <a16:creationId xmlns:a16="http://schemas.microsoft.com/office/drawing/2014/main" id="{208E4E45-428D-4E63-8971-DF5F1CAC563F}"/>
                </a:ext>
              </a:extLst>
            </p:cNvPr>
            <p:cNvSpPr/>
            <p:nvPr/>
          </p:nvSpPr>
          <p:spPr>
            <a:xfrm>
              <a:off x="5656736" y="4941275"/>
              <a:ext cx="935555" cy="905921"/>
            </a:xfrm>
            <a:prstGeom prst="cub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9" name="순서도: 연결자 88">
              <a:extLst>
                <a:ext uri="{FF2B5EF4-FFF2-40B4-BE49-F238E27FC236}">
                  <a16:creationId xmlns:a16="http://schemas.microsoft.com/office/drawing/2014/main" id="{14A3A801-D59D-42A1-A076-A4FE6EBCE058}"/>
                </a:ext>
              </a:extLst>
            </p:cNvPr>
            <p:cNvSpPr/>
            <p:nvPr/>
          </p:nvSpPr>
          <p:spPr>
            <a:xfrm>
              <a:off x="5961708" y="5411937"/>
              <a:ext cx="102152" cy="12842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D73F3782-506E-42E0-8A02-66D413937B26}"/>
                </a:ext>
              </a:extLst>
            </p:cNvPr>
            <p:cNvCxnSpPr>
              <a:cxnSpLocks/>
              <a:stCxn id="89" idx="6"/>
            </p:cNvCxnSpPr>
            <p:nvPr/>
          </p:nvCxnSpPr>
          <p:spPr>
            <a:xfrm>
              <a:off x="6063860" y="5476149"/>
              <a:ext cx="77857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6826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15462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응용 </a:t>
            </a:r>
            <a:r>
              <a:rPr lang="en-US" altLang="ko-KR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다항식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06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AE2656D-3BC0-4919-9B38-2A639A4A5DF1}"/>
              </a:ext>
            </a:extLst>
          </p:cNvPr>
          <p:cNvGrpSpPr/>
          <p:nvPr/>
        </p:nvGrpSpPr>
        <p:grpSpPr>
          <a:xfrm>
            <a:off x="437920" y="1623570"/>
            <a:ext cx="8779682" cy="1501370"/>
            <a:chOff x="437920" y="1623570"/>
            <a:chExt cx="8779682" cy="150137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B9AC2F3-CD3E-48D7-9442-D36BC3D1D392}"/>
                </a:ext>
              </a:extLst>
            </p:cNvPr>
            <p:cNvGrpSpPr/>
            <p:nvPr/>
          </p:nvGrpSpPr>
          <p:grpSpPr>
            <a:xfrm>
              <a:off x="437920" y="1623570"/>
              <a:ext cx="8779682" cy="905921"/>
              <a:chOff x="322510" y="3472098"/>
              <a:chExt cx="8779682" cy="905921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20D025A2-526A-4561-A31D-E83244D6EBD1}"/>
                  </a:ext>
                </a:extLst>
              </p:cNvPr>
              <p:cNvGrpSpPr/>
              <p:nvPr/>
            </p:nvGrpSpPr>
            <p:grpSpPr>
              <a:xfrm>
                <a:off x="322510" y="3806916"/>
                <a:ext cx="1198829" cy="400110"/>
                <a:chOff x="172534" y="3806916"/>
                <a:chExt cx="1198829" cy="400110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1C15E73-0D04-48D8-9351-A5F19E54EC27}"/>
                    </a:ext>
                  </a:extLst>
                </p:cNvPr>
                <p:cNvSpPr txBox="1"/>
                <p:nvPr/>
              </p:nvSpPr>
              <p:spPr>
                <a:xfrm>
                  <a:off x="172534" y="3806916"/>
                  <a:ext cx="4219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spc="-150" dirty="0">
                      <a:gradFill>
                        <a:gsLst>
                          <a:gs pos="0">
                            <a:schemeClr val="tx1">
                              <a:lumMod val="85000"/>
                              <a:lumOff val="15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5400000" scaled="1"/>
                      </a:gra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A</a:t>
                  </a:r>
                  <a:endParaRPr lang="ko-KR" altLang="en-US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6AE95CDD-B851-4D34-B4D7-93DB323467D0}"/>
                    </a:ext>
                  </a:extLst>
                </p:cNvPr>
                <p:cNvGrpSpPr/>
                <p:nvPr/>
              </p:nvGrpSpPr>
              <p:grpSpPr>
                <a:xfrm>
                  <a:off x="490639" y="3942760"/>
                  <a:ext cx="880724" cy="128422"/>
                  <a:chOff x="3615501" y="3348071"/>
                  <a:chExt cx="918490" cy="86557"/>
                </a:xfrm>
              </p:grpSpPr>
              <p:sp>
                <p:nvSpPr>
                  <p:cNvPr id="42" name="순서도: 연결자 41">
                    <a:extLst>
                      <a:ext uri="{FF2B5EF4-FFF2-40B4-BE49-F238E27FC236}">
                        <a16:creationId xmlns:a16="http://schemas.microsoft.com/office/drawing/2014/main" id="{BB388971-988E-4F23-9790-FFE9FC8D83BB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43" name="직선 화살표 연결선 42">
                    <a:extLst>
                      <a:ext uri="{FF2B5EF4-FFF2-40B4-BE49-F238E27FC236}">
                        <a16:creationId xmlns:a16="http://schemas.microsoft.com/office/drawing/2014/main" id="{17D6E1FA-D409-4765-8D59-9E26D79178C4}"/>
                      </a:ext>
                    </a:extLst>
                  </p:cNvPr>
                  <p:cNvCxnSpPr>
                    <a:cxnSpLocks/>
                    <a:stCxn id="42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8BF3BAC-C3E7-4735-99F9-6AF5D7B2C371}"/>
                  </a:ext>
                </a:extLst>
              </p:cNvPr>
              <p:cNvGrpSpPr/>
              <p:nvPr/>
            </p:nvGrpSpPr>
            <p:grpSpPr>
              <a:xfrm>
                <a:off x="1521339" y="3472098"/>
                <a:ext cx="2593168" cy="905921"/>
                <a:chOff x="1371363" y="3472098"/>
                <a:chExt cx="2593168" cy="905921"/>
              </a:xfrm>
            </p:grpSpPr>
            <p:sp>
              <p:nvSpPr>
                <p:cNvPr id="46" name="정육면체 45">
                  <a:extLst>
                    <a:ext uri="{FF2B5EF4-FFF2-40B4-BE49-F238E27FC236}">
                      <a16:creationId xmlns:a16="http://schemas.microsoft.com/office/drawing/2014/main" id="{4D85860F-82A0-4866-870C-42672EF33075}"/>
                    </a:ext>
                  </a:extLst>
                </p:cNvPr>
                <p:cNvSpPr/>
                <p:nvPr/>
              </p:nvSpPr>
              <p:spPr>
                <a:xfrm>
                  <a:off x="1371363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3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9B58040F-E43C-46E4-BA42-557992F42CC1}"/>
                    </a:ext>
                  </a:extLst>
                </p:cNvPr>
                <p:cNvSpPr/>
                <p:nvPr/>
              </p:nvSpPr>
              <p:spPr>
                <a:xfrm>
                  <a:off x="2075099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12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C476C7A9-1C1F-411E-9C43-5C7766CC9B2F}"/>
                    </a:ext>
                  </a:extLst>
                </p:cNvPr>
                <p:cNvSpPr/>
                <p:nvPr/>
              </p:nvSpPr>
              <p:spPr>
                <a:xfrm>
                  <a:off x="2778835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01F33FB3-6A3E-42B6-A04A-7DDF802EB722}"/>
                    </a:ext>
                  </a:extLst>
                </p:cNvPr>
                <p:cNvGrpSpPr/>
                <p:nvPr/>
              </p:nvGrpSpPr>
              <p:grpSpPr>
                <a:xfrm>
                  <a:off x="3083807" y="3942760"/>
                  <a:ext cx="880724" cy="128422"/>
                  <a:chOff x="3615501" y="3348071"/>
                  <a:chExt cx="918490" cy="86557"/>
                </a:xfrm>
              </p:grpSpPr>
              <p:sp>
                <p:nvSpPr>
                  <p:cNvPr id="92" name="순서도: 연결자 91">
                    <a:extLst>
                      <a:ext uri="{FF2B5EF4-FFF2-40B4-BE49-F238E27FC236}">
                        <a16:creationId xmlns:a16="http://schemas.microsoft.com/office/drawing/2014/main" id="{080060B5-04CC-4791-9FF9-F7AB702838A4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93" name="직선 화살표 연결선 92">
                    <a:extLst>
                      <a:ext uri="{FF2B5EF4-FFF2-40B4-BE49-F238E27FC236}">
                        <a16:creationId xmlns:a16="http://schemas.microsoft.com/office/drawing/2014/main" id="{02F33B4C-2D12-4941-8ED8-95BB937DB8D1}"/>
                      </a:ext>
                    </a:extLst>
                  </p:cNvPr>
                  <p:cNvCxnSpPr>
                    <a:cxnSpLocks/>
                    <a:stCxn id="92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C5D8931F-233A-4BB5-9473-467E29B14769}"/>
                  </a:ext>
                </a:extLst>
              </p:cNvPr>
              <p:cNvGrpSpPr/>
              <p:nvPr/>
            </p:nvGrpSpPr>
            <p:grpSpPr>
              <a:xfrm>
                <a:off x="4140252" y="3472098"/>
                <a:ext cx="2593168" cy="905921"/>
                <a:chOff x="1371363" y="3472098"/>
                <a:chExt cx="2593168" cy="905921"/>
              </a:xfrm>
            </p:grpSpPr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97C4E315-8D85-4060-ADAF-E46B44EB36FA}"/>
                    </a:ext>
                  </a:extLst>
                </p:cNvPr>
                <p:cNvSpPr/>
                <p:nvPr/>
              </p:nvSpPr>
              <p:spPr>
                <a:xfrm>
                  <a:off x="1371363" y="3472098"/>
                  <a:ext cx="935555" cy="905921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2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96" name="정육면체 95">
                  <a:extLst>
                    <a:ext uri="{FF2B5EF4-FFF2-40B4-BE49-F238E27FC236}">
                      <a16:creationId xmlns:a16="http://schemas.microsoft.com/office/drawing/2014/main" id="{7F8516EE-66F5-4949-B941-8B6C0A05F3BE}"/>
                    </a:ext>
                  </a:extLst>
                </p:cNvPr>
                <p:cNvSpPr/>
                <p:nvPr/>
              </p:nvSpPr>
              <p:spPr>
                <a:xfrm>
                  <a:off x="2075099" y="3472098"/>
                  <a:ext cx="935555" cy="905921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8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97" name="정육면체 96">
                  <a:extLst>
                    <a:ext uri="{FF2B5EF4-FFF2-40B4-BE49-F238E27FC236}">
                      <a16:creationId xmlns:a16="http://schemas.microsoft.com/office/drawing/2014/main" id="{AC9148A1-AB06-47BF-8BB1-EE5D04112962}"/>
                    </a:ext>
                  </a:extLst>
                </p:cNvPr>
                <p:cNvSpPr/>
                <p:nvPr/>
              </p:nvSpPr>
              <p:spPr>
                <a:xfrm>
                  <a:off x="2778835" y="3472098"/>
                  <a:ext cx="935555" cy="905921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88F53D62-F9BC-4763-B83D-58C6196600B6}"/>
                    </a:ext>
                  </a:extLst>
                </p:cNvPr>
                <p:cNvGrpSpPr/>
                <p:nvPr/>
              </p:nvGrpSpPr>
              <p:grpSpPr>
                <a:xfrm>
                  <a:off x="3083807" y="3942760"/>
                  <a:ext cx="880724" cy="128422"/>
                  <a:chOff x="3615501" y="3348071"/>
                  <a:chExt cx="918490" cy="86557"/>
                </a:xfrm>
              </p:grpSpPr>
              <p:sp>
                <p:nvSpPr>
                  <p:cNvPr id="99" name="순서도: 연결자 98">
                    <a:extLst>
                      <a:ext uri="{FF2B5EF4-FFF2-40B4-BE49-F238E27FC236}">
                        <a16:creationId xmlns:a16="http://schemas.microsoft.com/office/drawing/2014/main" id="{D6E8649A-B2E7-47CE-9A4E-184A9AA538A7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100" name="직선 화살표 연결선 99">
                    <a:extLst>
                      <a:ext uri="{FF2B5EF4-FFF2-40B4-BE49-F238E27FC236}">
                        <a16:creationId xmlns:a16="http://schemas.microsoft.com/office/drawing/2014/main" id="{752DB872-BF36-4588-ADCC-3BE4CF912AB6}"/>
                      </a:ext>
                    </a:extLst>
                  </p:cNvPr>
                  <p:cNvCxnSpPr>
                    <a:cxnSpLocks/>
                    <a:stCxn id="99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57308A7D-3E3A-48E8-A875-7654C2ED04F2}"/>
                  </a:ext>
                </a:extLst>
              </p:cNvPr>
              <p:cNvGrpSpPr/>
              <p:nvPr/>
            </p:nvGrpSpPr>
            <p:grpSpPr>
              <a:xfrm>
                <a:off x="6759165" y="3472098"/>
                <a:ext cx="2343027" cy="905921"/>
                <a:chOff x="1371363" y="3472098"/>
                <a:chExt cx="2343027" cy="905921"/>
              </a:xfrm>
            </p:grpSpPr>
            <p:sp>
              <p:nvSpPr>
                <p:cNvPr id="102" name="정육면체 101">
                  <a:extLst>
                    <a:ext uri="{FF2B5EF4-FFF2-40B4-BE49-F238E27FC236}">
                      <a16:creationId xmlns:a16="http://schemas.microsoft.com/office/drawing/2014/main" id="{FF1E67DA-4658-4107-8435-6DC8BF206340}"/>
                    </a:ext>
                  </a:extLst>
                </p:cNvPr>
                <p:cNvSpPr/>
                <p:nvPr/>
              </p:nvSpPr>
              <p:spPr>
                <a:xfrm>
                  <a:off x="1371363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03" name="정육면체 102">
                  <a:extLst>
                    <a:ext uri="{FF2B5EF4-FFF2-40B4-BE49-F238E27FC236}">
                      <a16:creationId xmlns:a16="http://schemas.microsoft.com/office/drawing/2014/main" id="{5ADD7324-9CF0-45F8-BFB0-2BB5020A80F1}"/>
                    </a:ext>
                  </a:extLst>
                </p:cNvPr>
                <p:cNvSpPr/>
                <p:nvPr/>
              </p:nvSpPr>
              <p:spPr>
                <a:xfrm>
                  <a:off x="2075099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0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04" name="정육면체 103">
                  <a:extLst>
                    <a:ext uri="{FF2B5EF4-FFF2-40B4-BE49-F238E27FC236}">
                      <a16:creationId xmlns:a16="http://schemas.microsoft.com/office/drawing/2014/main" id="{81DC6E7A-01BF-4333-86B4-EF1B8E97DB4D}"/>
                    </a:ext>
                  </a:extLst>
                </p:cNvPr>
                <p:cNvSpPr/>
                <p:nvPr/>
              </p:nvSpPr>
              <p:spPr>
                <a:xfrm>
                  <a:off x="2778835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NULL</a:t>
                  </a:r>
                  <a:endParaRPr lang="ko-KR" altLang="en-US" sz="1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BEDA294-3FAC-44F1-8CBD-4EEA4FE695FF}"/>
                </a:ext>
              </a:extLst>
            </p:cNvPr>
            <p:cNvGrpSpPr/>
            <p:nvPr/>
          </p:nvGrpSpPr>
          <p:grpSpPr>
            <a:xfrm>
              <a:off x="4422571" y="2529491"/>
              <a:ext cx="369918" cy="595449"/>
              <a:chOff x="1831392" y="2792738"/>
              <a:chExt cx="369918" cy="794322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2AB1D55-00BD-4F24-A390-E5F9BC5664E4}"/>
                  </a:ext>
                </a:extLst>
              </p:cNvPr>
              <p:cNvSpPr txBox="1"/>
              <p:nvPr/>
            </p:nvSpPr>
            <p:spPr>
              <a:xfrm>
                <a:off x="1831392" y="3186950"/>
                <a:ext cx="3699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56" name="순서도: 연결자 55">
                <a:extLst>
                  <a:ext uri="{FF2B5EF4-FFF2-40B4-BE49-F238E27FC236}">
                    <a16:creationId xmlns:a16="http://schemas.microsoft.com/office/drawing/2014/main" id="{C19C09D4-9E9F-4558-B13B-CDBB762DA1DF}"/>
                  </a:ext>
                </a:extLst>
              </p:cNvPr>
              <p:cNvSpPr/>
              <p:nvPr/>
            </p:nvSpPr>
            <p:spPr>
              <a:xfrm>
                <a:off x="1950626" y="3142519"/>
                <a:ext cx="102152" cy="128422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FFEA53DB-8ECB-426E-8F44-7E60739914B4}"/>
                  </a:ext>
                </a:extLst>
              </p:cNvPr>
              <p:cNvCxnSpPr>
                <a:cxnSpLocks/>
                <a:stCxn id="56" idx="0"/>
                <a:endCxn id="46" idx="3"/>
              </p:cNvCxnSpPr>
              <p:nvPr/>
            </p:nvCxnSpPr>
            <p:spPr>
              <a:xfrm flipH="1" flipV="1">
                <a:off x="1991286" y="2792738"/>
                <a:ext cx="10416" cy="34978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35D7A9-6D59-4294-B9C2-5A78742A3456}"/>
              </a:ext>
            </a:extLst>
          </p:cNvPr>
          <p:cNvGrpSpPr/>
          <p:nvPr/>
        </p:nvGrpSpPr>
        <p:grpSpPr>
          <a:xfrm>
            <a:off x="437920" y="3280235"/>
            <a:ext cx="8779682" cy="1626770"/>
            <a:chOff x="437920" y="3280235"/>
            <a:chExt cx="8779682" cy="1626770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18D7A82-05EB-455A-8F27-0637A89F9502}"/>
                </a:ext>
              </a:extLst>
            </p:cNvPr>
            <p:cNvGrpSpPr/>
            <p:nvPr/>
          </p:nvGrpSpPr>
          <p:grpSpPr>
            <a:xfrm>
              <a:off x="437920" y="3280235"/>
              <a:ext cx="8779682" cy="905921"/>
              <a:chOff x="322510" y="3472098"/>
              <a:chExt cx="8779682" cy="905921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A5FEA584-2CC7-4AA6-84D8-5DF2CFFB33B4}"/>
                  </a:ext>
                </a:extLst>
              </p:cNvPr>
              <p:cNvGrpSpPr/>
              <p:nvPr/>
            </p:nvGrpSpPr>
            <p:grpSpPr>
              <a:xfrm>
                <a:off x="322510" y="3806916"/>
                <a:ext cx="1198829" cy="400110"/>
                <a:chOff x="172534" y="3806916"/>
                <a:chExt cx="1198829" cy="400110"/>
              </a:xfrm>
            </p:grpSpPr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6CB1C71-07E1-4021-AEFE-F84A7285A709}"/>
                    </a:ext>
                  </a:extLst>
                </p:cNvPr>
                <p:cNvSpPr txBox="1"/>
                <p:nvPr/>
              </p:nvSpPr>
              <p:spPr>
                <a:xfrm>
                  <a:off x="172534" y="3806916"/>
                  <a:ext cx="4219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spc="-150" dirty="0">
                      <a:gradFill>
                        <a:gsLst>
                          <a:gs pos="0">
                            <a:schemeClr val="tx1">
                              <a:lumMod val="85000"/>
                              <a:lumOff val="15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5400000" scaled="1"/>
                      </a:gra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B</a:t>
                  </a:r>
                  <a:endParaRPr lang="ko-KR" altLang="en-US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4BB94BA5-443A-4112-BA9F-F9C0455E5590}"/>
                    </a:ext>
                  </a:extLst>
                </p:cNvPr>
                <p:cNvGrpSpPr/>
                <p:nvPr/>
              </p:nvGrpSpPr>
              <p:grpSpPr>
                <a:xfrm>
                  <a:off x="490639" y="3942760"/>
                  <a:ext cx="880724" cy="128422"/>
                  <a:chOff x="3615501" y="3348071"/>
                  <a:chExt cx="918490" cy="86557"/>
                </a:xfrm>
              </p:grpSpPr>
              <p:sp>
                <p:nvSpPr>
                  <p:cNvPr id="130" name="순서도: 연결자 129">
                    <a:extLst>
                      <a:ext uri="{FF2B5EF4-FFF2-40B4-BE49-F238E27FC236}">
                        <a16:creationId xmlns:a16="http://schemas.microsoft.com/office/drawing/2014/main" id="{A39134A1-921C-42A9-A40E-427E4A27C36D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131" name="직선 화살표 연결선 130">
                    <a:extLst>
                      <a:ext uri="{FF2B5EF4-FFF2-40B4-BE49-F238E27FC236}">
                        <a16:creationId xmlns:a16="http://schemas.microsoft.com/office/drawing/2014/main" id="{78B5C177-2803-4689-BB46-90ACC945438D}"/>
                      </a:ext>
                    </a:extLst>
                  </p:cNvPr>
                  <p:cNvCxnSpPr>
                    <a:cxnSpLocks/>
                    <a:stCxn id="130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1325229B-9D8E-4917-9CC0-152673A79F19}"/>
                  </a:ext>
                </a:extLst>
              </p:cNvPr>
              <p:cNvGrpSpPr/>
              <p:nvPr/>
            </p:nvGrpSpPr>
            <p:grpSpPr>
              <a:xfrm>
                <a:off x="1521339" y="3472098"/>
                <a:ext cx="2593168" cy="905921"/>
                <a:chOff x="1371363" y="3472098"/>
                <a:chExt cx="2593168" cy="905921"/>
              </a:xfrm>
            </p:grpSpPr>
            <p:sp>
              <p:nvSpPr>
                <p:cNvPr id="122" name="정육면체 121">
                  <a:extLst>
                    <a:ext uri="{FF2B5EF4-FFF2-40B4-BE49-F238E27FC236}">
                      <a16:creationId xmlns:a16="http://schemas.microsoft.com/office/drawing/2014/main" id="{CA2AB2CA-DBD5-499B-B8AC-3AF063B12325}"/>
                    </a:ext>
                  </a:extLst>
                </p:cNvPr>
                <p:cNvSpPr/>
                <p:nvPr/>
              </p:nvSpPr>
              <p:spPr>
                <a:xfrm>
                  <a:off x="1371363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8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23" name="정육면체 122">
                  <a:extLst>
                    <a:ext uri="{FF2B5EF4-FFF2-40B4-BE49-F238E27FC236}">
                      <a16:creationId xmlns:a16="http://schemas.microsoft.com/office/drawing/2014/main" id="{CF0F550B-F338-4EBE-82D4-0777291FFE48}"/>
                    </a:ext>
                  </a:extLst>
                </p:cNvPr>
                <p:cNvSpPr/>
                <p:nvPr/>
              </p:nvSpPr>
              <p:spPr>
                <a:xfrm>
                  <a:off x="2075099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12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24" name="정육면체 123">
                  <a:extLst>
                    <a:ext uri="{FF2B5EF4-FFF2-40B4-BE49-F238E27FC236}">
                      <a16:creationId xmlns:a16="http://schemas.microsoft.com/office/drawing/2014/main" id="{1C0E6BD9-303C-4A1E-9843-584A881A97C0}"/>
                    </a:ext>
                  </a:extLst>
                </p:cNvPr>
                <p:cNvSpPr/>
                <p:nvPr/>
              </p:nvSpPr>
              <p:spPr>
                <a:xfrm>
                  <a:off x="2778835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F351F028-EDDF-4DAF-B955-2337DF08C1DA}"/>
                    </a:ext>
                  </a:extLst>
                </p:cNvPr>
                <p:cNvGrpSpPr/>
                <p:nvPr/>
              </p:nvGrpSpPr>
              <p:grpSpPr>
                <a:xfrm>
                  <a:off x="3083807" y="3942760"/>
                  <a:ext cx="880724" cy="128422"/>
                  <a:chOff x="3615501" y="3348071"/>
                  <a:chExt cx="918490" cy="86557"/>
                </a:xfrm>
              </p:grpSpPr>
              <p:sp>
                <p:nvSpPr>
                  <p:cNvPr id="126" name="순서도: 연결자 125">
                    <a:extLst>
                      <a:ext uri="{FF2B5EF4-FFF2-40B4-BE49-F238E27FC236}">
                        <a16:creationId xmlns:a16="http://schemas.microsoft.com/office/drawing/2014/main" id="{0A85ED65-089E-4BBD-B684-BB8FBB916F9C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127" name="직선 화살표 연결선 126">
                    <a:extLst>
                      <a:ext uri="{FF2B5EF4-FFF2-40B4-BE49-F238E27FC236}">
                        <a16:creationId xmlns:a16="http://schemas.microsoft.com/office/drawing/2014/main" id="{AA16B404-1D2E-4309-A6F1-FF4AFC771988}"/>
                      </a:ext>
                    </a:extLst>
                  </p:cNvPr>
                  <p:cNvCxnSpPr>
                    <a:cxnSpLocks/>
                    <a:stCxn id="126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D3B498B2-2EE5-41C9-B932-A1D3B3C4F5F8}"/>
                  </a:ext>
                </a:extLst>
              </p:cNvPr>
              <p:cNvGrpSpPr/>
              <p:nvPr/>
            </p:nvGrpSpPr>
            <p:grpSpPr>
              <a:xfrm>
                <a:off x="4140252" y="3472098"/>
                <a:ext cx="2593168" cy="905921"/>
                <a:chOff x="1371363" y="3472098"/>
                <a:chExt cx="2593168" cy="905921"/>
              </a:xfrm>
            </p:grpSpPr>
            <p:sp>
              <p:nvSpPr>
                <p:cNvPr id="116" name="정육면체 115">
                  <a:extLst>
                    <a:ext uri="{FF2B5EF4-FFF2-40B4-BE49-F238E27FC236}">
                      <a16:creationId xmlns:a16="http://schemas.microsoft.com/office/drawing/2014/main" id="{6DD8EAD4-7D4A-425D-BF62-FEFCF7F057F4}"/>
                    </a:ext>
                  </a:extLst>
                </p:cNvPr>
                <p:cNvSpPr/>
                <p:nvPr/>
              </p:nvSpPr>
              <p:spPr>
                <a:xfrm>
                  <a:off x="1371363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-3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17" name="정육면체 116">
                  <a:extLst>
                    <a:ext uri="{FF2B5EF4-FFF2-40B4-BE49-F238E27FC236}">
                      <a16:creationId xmlns:a16="http://schemas.microsoft.com/office/drawing/2014/main" id="{80B4A1CB-2BBF-454A-B17E-38DB0F60ED3E}"/>
                    </a:ext>
                  </a:extLst>
                </p:cNvPr>
                <p:cNvSpPr/>
                <p:nvPr/>
              </p:nvSpPr>
              <p:spPr>
                <a:xfrm>
                  <a:off x="2075099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10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18" name="정육면체 117">
                  <a:extLst>
                    <a:ext uri="{FF2B5EF4-FFF2-40B4-BE49-F238E27FC236}">
                      <a16:creationId xmlns:a16="http://schemas.microsoft.com/office/drawing/2014/main" id="{813FB318-A499-45E1-8154-0A99B30AFC14}"/>
                    </a:ext>
                  </a:extLst>
                </p:cNvPr>
                <p:cNvSpPr/>
                <p:nvPr/>
              </p:nvSpPr>
              <p:spPr>
                <a:xfrm>
                  <a:off x="2778835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119" name="그룹 118">
                  <a:extLst>
                    <a:ext uri="{FF2B5EF4-FFF2-40B4-BE49-F238E27FC236}">
                      <a16:creationId xmlns:a16="http://schemas.microsoft.com/office/drawing/2014/main" id="{639B8529-DAA7-42C1-AEC5-9357D4B26DA4}"/>
                    </a:ext>
                  </a:extLst>
                </p:cNvPr>
                <p:cNvGrpSpPr/>
                <p:nvPr/>
              </p:nvGrpSpPr>
              <p:grpSpPr>
                <a:xfrm>
                  <a:off x="3083807" y="3942760"/>
                  <a:ext cx="880724" cy="128422"/>
                  <a:chOff x="3615501" y="3348071"/>
                  <a:chExt cx="918490" cy="86557"/>
                </a:xfrm>
              </p:grpSpPr>
              <p:sp>
                <p:nvSpPr>
                  <p:cNvPr id="120" name="순서도: 연결자 119">
                    <a:extLst>
                      <a:ext uri="{FF2B5EF4-FFF2-40B4-BE49-F238E27FC236}">
                        <a16:creationId xmlns:a16="http://schemas.microsoft.com/office/drawing/2014/main" id="{D5E24678-B660-423B-ADAF-ACB0484BB999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121" name="직선 화살표 연결선 120">
                    <a:extLst>
                      <a:ext uri="{FF2B5EF4-FFF2-40B4-BE49-F238E27FC236}">
                        <a16:creationId xmlns:a16="http://schemas.microsoft.com/office/drawing/2014/main" id="{F7A3BB43-65C4-49F1-A086-1673FECC1A14}"/>
                      </a:ext>
                    </a:extLst>
                  </p:cNvPr>
                  <p:cNvCxnSpPr>
                    <a:cxnSpLocks/>
                    <a:stCxn id="120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404511CC-B874-4AA6-868B-60663814644F}"/>
                  </a:ext>
                </a:extLst>
              </p:cNvPr>
              <p:cNvGrpSpPr/>
              <p:nvPr/>
            </p:nvGrpSpPr>
            <p:grpSpPr>
              <a:xfrm>
                <a:off x="6759165" y="3472098"/>
                <a:ext cx="2343027" cy="905921"/>
                <a:chOff x="1371363" y="3472098"/>
                <a:chExt cx="2343027" cy="905921"/>
              </a:xfrm>
            </p:grpSpPr>
            <p:sp>
              <p:nvSpPr>
                <p:cNvPr id="113" name="정육면체 112">
                  <a:extLst>
                    <a:ext uri="{FF2B5EF4-FFF2-40B4-BE49-F238E27FC236}">
                      <a16:creationId xmlns:a16="http://schemas.microsoft.com/office/drawing/2014/main" id="{E3276FD4-0DE1-4F17-A6A1-5A64630DBE66}"/>
                    </a:ext>
                  </a:extLst>
                </p:cNvPr>
                <p:cNvSpPr/>
                <p:nvPr/>
              </p:nvSpPr>
              <p:spPr>
                <a:xfrm>
                  <a:off x="1371363" y="3472098"/>
                  <a:ext cx="935555" cy="905921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10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14" name="정육면체 113">
                  <a:extLst>
                    <a:ext uri="{FF2B5EF4-FFF2-40B4-BE49-F238E27FC236}">
                      <a16:creationId xmlns:a16="http://schemas.microsoft.com/office/drawing/2014/main" id="{8CD82D42-CCD9-4FC4-8724-A6A57E5199B6}"/>
                    </a:ext>
                  </a:extLst>
                </p:cNvPr>
                <p:cNvSpPr/>
                <p:nvPr/>
              </p:nvSpPr>
              <p:spPr>
                <a:xfrm>
                  <a:off x="2075099" y="3472098"/>
                  <a:ext cx="935555" cy="905921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6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15" name="정육면체 114">
                  <a:extLst>
                    <a:ext uri="{FF2B5EF4-FFF2-40B4-BE49-F238E27FC236}">
                      <a16:creationId xmlns:a16="http://schemas.microsoft.com/office/drawing/2014/main" id="{C0455EE7-FFC1-497E-B444-A05B3E14F74E}"/>
                    </a:ext>
                  </a:extLst>
                </p:cNvPr>
                <p:cNvSpPr/>
                <p:nvPr/>
              </p:nvSpPr>
              <p:spPr>
                <a:xfrm>
                  <a:off x="2778835" y="3472098"/>
                  <a:ext cx="935555" cy="905921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NULL</a:t>
                  </a:r>
                  <a:endParaRPr lang="ko-KR" altLang="en-US" sz="1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64355A3C-DD2F-4298-8129-1C17A2EFB5A3}"/>
                </a:ext>
              </a:extLst>
            </p:cNvPr>
            <p:cNvGrpSpPr/>
            <p:nvPr/>
          </p:nvGrpSpPr>
          <p:grpSpPr>
            <a:xfrm>
              <a:off x="7041484" y="4186157"/>
              <a:ext cx="369918" cy="720848"/>
              <a:chOff x="1831392" y="2759089"/>
              <a:chExt cx="369918" cy="961603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D3D4EFC-329B-4F3C-BE9F-C4E4650C9310}"/>
                  </a:ext>
                </a:extLst>
              </p:cNvPr>
              <p:cNvSpPr txBox="1"/>
              <p:nvPr/>
            </p:nvSpPr>
            <p:spPr>
              <a:xfrm>
                <a:off x="1831392" y="3186950"/>
                <a:ext cx="369918" cy="533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q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45" name="순서도: 연결자 144">
                <a:extLst>
                  <a:ext uri="{FF2B5EF4-FFF2-40B4-BE49-F238E27FC236}">
                    <a16:creationId xmlns:a16="http://schemas.microsoft.com/office/drawing/2014/main" id="{19759FFD-9C27-4C26-A452-4A82054ACD4B}"/>
                  </a:ext>
                </a:extLst>
              </p:cNvPr>
              <p:cNvSpPr/>
              <p:nvPr/>
            </p:nvSpPr>
            <p:spPr>
              <a:xfrm>
                <a:off x="1950626" y="3142519"/>
                <a:ext cx="102152" cy="128422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38528B38-F699-4080-944D-E581860349A0}"/>
                  </a:ext>
                </a:extLst>
              </p:cNvPr>
              <p:cNvCxnSpPr>
                <a:cxnSpLocks/>
                <a:stCxn id="145" idx="0"/>
              </p:cNvCxnSpPr>
              <p:nvPr/>
            </p:nvCxnSpPr>
            <p:spPr>
              <a:xfrm flipH="1" flipV="1">
                <a:off x="1991286" y="2759089"/>
                <a:ext cx="10416" cy="38343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211FD5-1321-4F94-AE6F-CA3F86052539}"/>
              </a:ext>
            </a:extLst>
          </p:cNvPr>
          <p:cNvGrpSpPr/>
          <p:nvPr/>
        </p:nvGrpSpPr>
        <p:grpSpPr>
          <a:xfrm>
            <a:off x="437920" y="4941275"/>
            <a:ext cx="9017027" cy="1658625"/>
            <a:chOff x="437920" y="4941275"/>
            <a:chExt cx="9017027" cy="165862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26F04ED-D4FF-45B3-833C-CD61B33ECA2D}"/>
                </a:ext>
              </a:extLst>
            </p:cNvPr>
            <p:cNvSpPr txBox="1"/>
            <p:nvPr/>
          </p:nvSpPr>
          <p:spPr>
            <a:xfrm>
              <a:off x="437920" y="5260395"/>
              <a:ext cx="421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lang="ko-KR" altLang="en-US" sz="20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9" name="순서도: 연결자 78">
              <a:extLst>
                <a:ext uri="{FF2B5EF4-FFF2-40B4-BE49-F238E27FC236}">
                  <a16:creationId xmlns:a16="http://schemas.microsoft.com/office/drawing/2014/main" id="{FD375E41-077B-42AC-BBF3-4500592EA8D6}"/>
                </a:ext>
              </a:extLst>
            </p:cNvPr>
            <p:cNvSpPr/>
            <p:nvPr/>
          </p:nvSpPr>
          <p:spPr>
            <a:xfrm>
              <a:off x="756025" y="5411937"/>
              <a:ext cx="102152" cy="12842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AB43D907-DF0E-4155-903F-8871E0E2C194}"/>
                </a:ext>
              </a:extLst>
            </p:cNvPr>
            <p:cNvCxnSpPr>
              <a:cxnSpLocks/>
              <a:stCxn id="79" idx="6"/>
            </p:cNvCxnSpPr>
            <p:nvPr/>
          </p:nvCxnSpPr>
          <p:spPr>
            <a:xfrm>
              <a:off x="858177" y="5476149"/>
              <a:ext cx="77857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정육면체 80">
              <a:extLst>
                <a:ext uri="{FF2B5EF4-FFF2-40B4-BE49-F238E27FC236}">
                  <a16:creationId xmlns:a16="http://schemas.microsoft.com/office/drawing/2014/main" id="{A015AAAE-F1F5-4E48-B614-4B133FEC4FAF}"/>
                </a:ext>
              </a:extLst>
            </p:cNvPr>
            <p:cNvSpPr/>
            <p:nvPr/>
          </p:nvSpPr>
          <p:spPr>
            <a:xfrm>
              <a:off x="1636749" y="4941275"/>
              <a:ext cx="935555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11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2" name="정육면체 81">
              <a:extLst>
                <a:ext uri="{FF2B5EF4-FFF2-40B4-BE49-F238E27FC236}">
                  <a16:creationId xmlns:a16="http://schemas.microsoft.com/office/drawing/2014/main" id="{16CDD510-F39D-4C86-9283-C5ED4BBF5627}"/>
                </a:ext>
              </a:extLst>
            </p:cNvPr>
            <p:cNvSpPr/>
            <p:nvPr/>
          </p:nvSpPr>
          <p:spPr>
            <a:xfrm>
              <a:off x="2340485" y="4941275"/>
              <a:ext cx="935555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12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3" name="정육면체 82">
              <a:extLst>
                <a:ext uri="{FF2B5EF4-FFF2-40B4-BE49-F238E27FC236}">
                  <a16:creationId xmlns:a16="http://schemas.microsoft.com/office/drawing/2014/main" id="{04FE3250-304D-4A12-9D25-682641DC0261}"/>
                </a:ext>
              </a:extLst>
            </p:cNvPr>
            <p:cNvSpPr/>
            <p:nvPr/>
          </p:nvSpPr>
          <p:spPr>
            <a:xfrm>
              <a:off x="3044221" y="4941275"/>
              <a:ext cx="935555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4" name="순서도: 연결자 83">
              <a:extLst>
                <a:ext uri="{FF2B5EF4-FFF2-40B4-BE49-F238E27FC236}">
                  <a16:creationId xmlns:a16="http://schemas.microsoft.com/office/drawing/2014/main" id="{3BCB3BEC-A7AC-4E8E-B676-B65B4A5D4802}"/>
                </a:ext>
              </a:extLst>
            </p:cNvPr>
            <p:cNvSpPr/>
            <p:nvPr/>
          </p:nvSpPr>
          <p:spPr>
            <a:xfrm>
              <a:off x="3349193" y="5411937"/>
              <a:ext cx="102152" cy="12842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38C482C6-2ADC-4F5C-B87F-631B6466293A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3451345" y="5476149"/>
              <a:ext cx="77857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535D6F6B-24BE-472B-83D2-6EFD3153D273}"/>
                </a:ext>
              </a:extLst>
            </p:cNvPr>
            <p:cNvGrpSpPr/>
            <p:nvPr/>
          </p:nvGrpSpPr>
          <p:grpSpPr>
            <a:xfrm>
              <a:off x="7051068" y="5879052"/>
              <a:ext cx="369918" cy="720848"/>
              <a:chOff x="1831392" y="2759089"/>
              <a:chExt cx="369918" cy="961603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64779DA-6573-4405-9450-4E8F34312791}"/>
                  </a:ext>
                </a:extLst>
              </p:cNvPr>
              <p:cNvSpPr txBox="1"/>
              <p:nvPr/>
            </p:nvSpPr>
            <p:spPr>
              <a:xfrm>
                <a:off x="1831392" y="3186950"/>
                <a:ext cx="369918" cy="533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r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49" name="순서도: 연결자 148">
                <a:extLst>
                  <a:ext uri="{FF2B5EF4-FFF2-40B4-BE49-F238E27FC236}">
                    <a16:creationId xmlns:a16="http://schemas.microsoft.com/office/drawing/2014/main" id="{149CA673-30C0-4E45-BF72-211711CD81D6}"/>
                  </a:ext>
                </a:extLst>
              </p:cNvPr>
              <p:cNvSpPr/>
              <p:nvPr/>
            </p:nvSpPr>
            <p:spPr>
              <a:xfrm>
                <a:off x="1950626" y="3142519"/>
                <a:ext cx="102152" cy="128422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id="{478D17B1-4474-48B4-B81E-A2E91FB1DC00}"/>
                  </a:ext>
                </a:extLst>
              </p:cNvPr>
              <p:cNvCxnSpPr>
                <a:cxnSpLocks/>
                <a:stCxn id="149" idx="0"/>
              </p:cNvCxnSpPr>
              <p:nvPr/>
            </p:nvCxnSpPr>
            <p:spPr>
              <a:xfrm flipH="1" flipV="1">
                <a:off x="1991286" y="2759089"/>
                <a:ext cx="10416" cy="38343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정육면체 85">
              <a:extLst>
                <a:ext uri="{FF2B5EF4-FFF2-40B4-BE49-F238E27FC236}">
                  <a16:creationId xmlns:a16="http://schemas.microsoft.com/office/drawing/2014/main" id="{2E284A1D-D215-47D5-ABD9-AE51648B11C6}"/>
                </a:ext>
              </a:extLst>
            </p:cNvPr>
            <p:cNvSpPr/>
            <p:nvPr/>
          </p:nvSpPr>
          <p:spPr>
            <a:xfrm>
              <a:off x="4249264" y="4941275"/>
              <a:ext cx="935555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-3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7" name="정육면체 86">
              <a:extLst>
                <a:ext uri="{FF2B5EF4-FFF2-40B4-BE49-F238E27FC236}">
                  <a16:creationId xmlns:a16="http://schemas.microsoft.com/office/drawing/2014/main" id="{73EE737A-03C7-426D-90A6-51014FA88241}"/>
                </a:ext>
              </a:extLst>
            </p:cNvPr>
            <p:cNvSpPr/>
            <p:nvPr/>
          </p:nvSpPr>
          <p:spPr>
            <a:xfrm>
              <a:off x="4953000" y="4941275"/>
              <a:ext cx="935555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10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8" name="정육면체 87">
              <a:extLst>
                <a:ext uri="{FF2B5EF4-FFF2-40B4-BE49-F238E27FC236}">
                  <a16:creationId xmlns:a16="http://schemas.microsoft.com/office/drawing/2014/main" id="{208E4E45-428D-4E63-8971-DF5F1CAC563F}"/>
                </a:ext>
              </a:extLst>
            </p:cNvPr>
            <p:cNvSpPr/>
            <p:nvPr/>
          </p:nvSpPr>
          <p:spPr>
            <a:xfrm>
              <a:off x="5656736" y="4941275"/>
              <a:ext cx="935555" cy="905921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9" name="순서도: 연결자 88">
              <a:extLst>
                <a:ext uri="{FF2B5EF4-FFF2-40B4-BE49-F238E27FC236}">
                  <a16:creationId xmlns:a16="http://schemas.microsoft.com/office/drawing/2014/main" id="{14A3A801-D59D-42A1-A076-A4FE6EBCE058}"/>
                </a:ext>
              </a:extLst>
            </p:cNvPr>
            <p:cNvSpPr/>
            <p:nvPr/>
          </p:nvSpPr>
          <p:spPr>
            <a:xfrm>
              <a:off x="5961708" y="5411937"/>
              <a:ext cx="102152" cy="12842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D73F3782-506E-42E0-8A02-66D413937B26}"/>
                </a:ext>
              </a:extLst>
            </p:cNvPr>
            <p:cNvCxnSpPr>
              <a:cxnSpLocks/>
              <a:stCxn id="89" idx="6"/>
            </p:cNvCxnSpPr>
            <p:nvPr/>
          </p:nvCxnSpPr>
          <p:spPr>
            <a:xfrm>
              <a:off x="6063860" y="5476149"/>
              <a:ext cx="77857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정육면체 104">
              <a:extLst>
                <a:ext uri="{FF2B5EF4-FFF2-40B4-BE49-F238E27FC236}">
                  <a16:creationId xmlns:a16="http://schemas.microsoft.com/office/drawing/2014/main" id="{387B19FA-451C-4E01-9321-44A807E563DB}"/>
                </a:ext>
              </a:extLst>
            </p:cNvPr>
            <p:cNvSpPr/>
            <p:nvPr/>
          </p:nvSpPr>
          <p:spPr>
            <a:xfrm>
              <a:off x="6861779" y="4941275"/>
              <a:ext cx="935555" cy="905921"/>
            </a:xfrm>
            <a:prstGeom prst="cub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6" name="정육면체 105">
              <a:extLst>
                <a:ext uri="{FF2B5EF4-FFF2-40B4-BE49-F238E27FC236}">
                  <a16:creationId xmlns:a16="http://schemas.microsoft.com/office/drawing/2014/main" id="{7C59C40B-3F24-46E4-934A-8CFC2158991E}"/>
                </a:ext>
              </a:extLst>
            </p:cNvPr>
            <p:cNvSpPr/>
            <p:nvPr/>
          </p:nvSpPr>
          <p:spPr>
            <a:xfrm>
              <a:off x="7565515" y="4941275"/>
              <a:ext cx="935555" cy="905921"/>
            </a:xfrm>
            <a:prstGeom prst="cub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8</a:t>
              </a:r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7" name="정육면체 106">
              <a:extLst>
                <a:ext uri="{FF2B5EF4-FFF2-40B4-BE49-F238E27FC236}">
                  <a16:creationId xmlns:a16="http://schemas.microsoft.com/office/drawing/2014/main" id="{715C1266-0E63-409E-8825-0FA0B53B747F}"/>
                </a:ext>
              </a:extLst>
            </p:cNvPr>
            <p:cNvSpPr/>
            <p:nvPr/>
          </p:nvSpPr>
          <p:spPr>
            <a:xfrm>
              <a:off x="8269251" y="4941275"/>
              <a:ext cx="935555" cy="905921"/>
            </a:xfrm>
            <a:prstGeom prst="cub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2" name="순서도: 연결자 131">
              <a:extLst>
                <a:ext uri="{FF2B5EF4-FFF2-40B4-BE49-F238E27FC236}">
                  <a16:creationId xmlns:a16="http://schemas.microsoft.com/office/drawing/2014/main" id="{E4A36AEA-A747-414D-A2D1-3CC6356B7FD1}"/>
                </a:ext>
              </a:extLst>
            </p:cNvPr>
            <p:cNvSpPr/>
            <p:nvPr/>
          </p:nvSpPr>
          <p:spPr>
            <a:xfrm>
              <a:off x="8574223" y="5411937"/>
              <a:ext cx="102152" cy="12842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7DA92AE7-1A8E-49FD-B8E7-B0BC3B5A4F4A}"/>
                </a:ext>
              </a:extLst>
            </p:cNvPr>
            <p:cNvCxnSpPr>
              <a:cxnSpLocks/>
              <a:stCxn id="132" idx="6"/>
            </p:cNvCxnSpPr>
            <p:nvPr/>
          </p:nvCxnSpPr>
          <p:spPr>
            <a:xfrm>
              <a:off x="8676375" y="5476149"/>
              <a:ext cx="77857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4130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15462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응용 </a:t>
            </a:r>
            <a:r>
              <a:rPr lang="en-US" altLang="ko-KR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다항식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06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EFF269-56DF-4094-AA91-8CF81FAA58D5}"/>
              </a:ext>
            </a:extLst>
          </p:cNvPr>
          <p:cNvGrpSpPr/>
          <p:nvPr/>
        </p:nvGrpSpPr>
        <p:grpSpPr>
          <a:xfrm>
            <a:off x="650708" y="2003139"/>
            <a:ext cx="5340052" cy="1086763"/>
            <a:chOff x="544176" y="2003139"/>
            <a:chExt cx="5340052" cy="108676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B9AC2F3-CD3E-48D7-9442-D36BC3D1D392}"/>
                </a:ext>
              </a:extLst>
            </p:cNvPr>
            <p:cNvGrpSpPr/>
            <p:nvPr/>
          </p:nvGrpSpPr>
          <p:grpSpPr>
            <a:xfrm>
              <a:off x="544176" y="2003139"/>
              <a:ext cx="5340052" cy="586850"/>
              <a:chOff x="205802" y="3472098"/>
              <a:chExt cx="8896390" cy="905921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20D025A2-526A-4561-A31D-E83244D6EBD1}"/>
                  </a:ext>
                </a:extLst>
              </p:cNvPr>
              <p:cNvGrpSpPr/>
              <p:nvPr/>
            </p:nvGrpSpPr>
            <p:grpSpPr>
              <a:xfrm>
                <a:off x="205802" y="3757536"/>
                <a:ext cx="1315537" cy="498869"/>
                <a:chOff x="55826" y="3757536"/>
                <a:chExt cx="1315537" cy="498869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1C15E73-0D04-48D8-9351-A5F19E54EC27}"/>
                    </a:ext>
                  </a:extLst>
                </p:cNvPr>
                <p:cNvSpPr txBox="1"/>
                <p:nvPr/>
              </p:nvSpPr>
              <p:spPr>
                <a:xfrm>
                  <a:off x="55826" y="3757536"/>
                  <a:ext cx="421940" cy="498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500" spc="-150" dirty="0">
                      <a:gradFill>
                        <a:gsLst>
                          <a:gs pos="0">
                            <a:schemeClr val="tx1">
                              <a:lumMod val="85000"/>
                              <a:lumOff val="15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5400000" scaled="1"/>
                      </a:gra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A</a:t>
                  </a:r>
                  <a:endParaRPr lang="ko-KR" altLang="en-US" sz="15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6AE95CDD-B851-4D34-B4D7-93DB323467D0}"/>
                    </a:ext>
                  </a:extLst>
                </p:cNvPr>
                <p:cNvGrpSpPr/>
                <p:nvPr/>
              </p:nvGrpSpPr>
              <p:grpSpPr>
                <a:xfrm>
                  <a:off x="490639" y="3942760"/>
                  <a:ext cx="880724" cy="128422"/>
                  <a:chOff x="3615501" y="3348071"/>
                  <a:chExt cx="918490" cy="86557"/>
                </a:xfrm>
              </p:grpSpPr>
              <p:sp>
                <p:nvSpPr>
                  <p:cNvPr id="42" name="순서도: 연결자 41">
                    <a:extLst>
                      <a:ext uri="{FF2B5EF4-FFF2-40B4-BE49-F238E27FC236}">
                        <a16:creationId xmlns:a16="http://schemas.microsoft.com/office/drawing/2014/main" id="{BB388971-988E-4F23-9790-FFE9FC8D83BB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500" dirty="0"/>
                  </a:p>
                </p:txBody>
              </p:sp>
              <p:cxnSp>
                <p:nvCxnSpPr>
                  <p:cNvPr id="43" name="직선 화살표 연결선 42">
                    <a:extLst>
                      <a:ext uri="{FF2B5EF4-FFF2-40B4-BE49-F238E27FC236}">
                        <a16:creationId xmlns:a16="http://schemas.microsoft.com/office/drawing/2014/main" id="{17D6E1FA-D409-4765-8D59-9E26D79178C4}"/>
                      </a:ext>
                    </a:extLst>
                  </p:cNvPr>
                  <p:cNvCxnSpPr>
                    <a:cxnSpLocks/>
                    <a:stCxn id="42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8BF3BAC-C3E7-4735-99F9-6AF5D7B2C371}"/>
                  </a:ext>
                </a:extLst>
              </p:cNvPr>
              <p:cNvGrpSpPr/>
              <p:nvPr/>
            </p:nvGrpSpPr>
            <p:grpSpPr>
              <a:xfrm>
                <a:off x="1521339" y="3472098"/>
                <a:ext cx="2593168" cy="905921"/>
                <a:chOff x="1371363" y="3472098"/>
                <a:chExt cx="2593168" cy="905921"/>
              </a:xfrm>
            </p:grpSpPr>
            <p:sp>
              <p:nvSpPr>
                <p:cNvPr id="46" name="정육면체 45">
                  <a:extLst>
                    <a:ext uri="{FF2B5EF4-FFF2-40B4-BE49-F238E27FC236}">
                      <a16:creationId xmlns:a16="http://schemas.microsoft.com/office/drawing/2014/main" id="{4D85860F-82A0-4866-870C-42672EF33075}"/>
                    </a:ext>
                  </a:extLst>
                </p:cNvPr>
                <p:cNvSpPr/>
                <p:nvPr/>
              </p:nvSpPr>
              <p:spPr>
                <a:xfrm>
                  <a:off x="1371363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3</a:t>
                  </a:r>
                  <a:endParaRPr lang="ko-KR" altLang="en-US" sz="15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9B58040F-E43C-46E4-BA42-557992F42CC1}"/>
                    </a:ext>
                  </a:extLst>
                </p:cNvPr>
                <p:cNvSpPr/>
                <p:nvPr/>
              </p:nvSpPr>
              <p:spPr>
                <a:xfrm>
                  <a:off x="2075099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12</a:t>
                  </a:r>
                  <a:endParaRPr lang="ko-KR" altLang="en-US" sz="15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C476C7A9-1C1F-411E-9C43-5C7766CC9B2F}"/>
                    </a:ext>
                  </a:extLst>
                </p:cNvPr>
                <p:cNvSpPr/>
                <p:nvPr/>
              </p:nvSpPr>
              <p:spPr>
                <a:xfrm>
                  <a:off x="2778835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01F33FB3-6A3E-42B6-A04A-7DDF802EB722}"/>
                    </a:ext>
                  </a:extLst>
                </p:cNvPr>
                <p:cNvGrpSpPr/>
                <p:nvPr/>
              </p:nvGrpSpPr>
              <p:grpSpPr>
                <a:xfrm>
                  <a:off x="3083807" y="3942760"/>
                  <a:ext cx="880724" cy="128422"/>
                  <a:chOff x="3615501" y="3348071"/>
                  <a:chExt cx="918490" cy="86557"/>
                </a:xfrm>
              </p:grpSpPr>
              <p:sp>
                <p:nvSpPr>
                  <p:cNvPr id="92" name="순서도: 연결자 91">
                    <a:extLst>
                      <a:ext uri="{FF2B5EF4-FFF2-40B4-BE49-F238E27FC236}">
                        <a16:creationId xmlns:a16="http://schemas.microsoft.com/office/drawing/2014/main" id="{080060B5-04CC-4791-9FF9-F7AB702838A4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500" dirty="0"/>
                  </a:p>
                </p:txBody>
              </p:sp>
              <p:cxnSp>
                <p:nvCxnSpPr>
                  <p:cNvPr id="93" name="직선 화살표 연결선 92">
                    <a:extLst>
                      <a:ext uri="{FF2B5EF4-FFF2-40B4-BE49-F238E27FC236}">
                        <a16:creationId xmlns:a16="http://schemas.microsoft.com/office/drawing/2014/main" id="{02F33B4C-2D12-4941-8ED8-95BB937DB8D1}"/>
                      </a:ext>
                    </a:extLst>
                  </p:cNvPr>
                  <p:cNvCxnSpPr>
                    <a:cxnSpLocks/>
                    <a:stCxn id="92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C5D8931F-233A-4BB5-9473-467E29B14769}"/>
                  </a:ext>
                </a:extLst>
              </p:cNvPr>
              <p:cNvGrpSpPr/>
              <p:nvPr/>
            </p:nvGrpSpPr>
            <p:grpSpPr>
              <a:xfrm>
                <a:off x="4140252" y="3472098"/>
                <a:ext cx="2593168" cy="905921"/>
                <a:chOff x="1371363" y="3472098"/>
                <a:chExt cx="2593168" cy="905921"/>
              </a:xfrm>
            </p:grpSpPr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97C4E315-8D85-4060-ADAF-E46B44EB36FA}"/>
                    </a:ext>
                  </a:extLst>
                </p:cNvPr>
                <p:cNvSpPr/>
                <p:nvPr/>
              </p:nvSpPr>
              <p:spPr>
                <a:xfrm>
                  <a:off x="1371363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2</a:t>
                  </a:r>
                  <a:endParaRPr lang="ko-KR" altLang="en-US" sz="15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96" name="정육면체 95">
                  <a:extLst>
                    <a:ext uri="{FF2B5EF4-FFF2-40B4-BE49-F238E27FC236}">
                      <a16:creationId xmlns:a16="http://schemas.microsoft.com/office/drawing/2014/main" id="{7F8516EE-66F5-4949-B941-8B6C0A05F3BE}"/>
                    </a:ext>
                  </a:extLst>
                </p:cNvPr>
                <p:cNvSpPr/>
                <p:nvPr/>
              </p:nvSpPr>
              <p:spPr>
                <a:xfrm>
                  <a:off x="2075099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8</a:t>
                  </a:r>
                  <a:endParaRPr lang="ko-KR" altLang="en-US" sz="15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97" name="정육면체 96">
                  <a:extLst>
                    <a:ext uri="{FF2B5EF4-FFF2-40B4-BE49-F238E27FC236}">
                      <a16:creationId xmlns:a16="http://schemas.microsoft.com/office/drawing/2014/main" id="{AC9148A1-AB06-47BF-8BB1-EE5D04112962}"/>
                    </a:ext>
                  </a:extLst>
                </p:cNvPr>
                <p:cNvSpPr/>
                <p:nvPr/>
              </p:nvSpPr>
              <p:spPr>
                <a:xfrm>
                  <a:off x="2778835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88F53D62-F9BC-4763-B83D-58C6196600B6}"/>
                    </a:ext>
                  </a:extLst>
                </p:cNvPr>
                <p:cNvGrpSpPr/>
                <p:nvPr/>
              </p:nvGrpSpPr>
              <p:grpSpPr>
                <a:xfrm>
                  <a:off x="3083807" y="3942760"/>
                  <a:ext cx="880724" cy="128422"/>
                  <a:chOff x="3615501" y="3348071"/>
                  <a:chExt cx="918490" cy="86557"/>
                </a:xfrm>
              </p:grpSpPr>
              <p:sp>
                <p:nvSpPr>
                  <p:cNvPr id="99" name="순서도: 연결자 98">
                    <a:extLst>
                      <a:ext uri="{FF2B5EF4-FFF2-40B4-BE49-F238E27FC236}">
                        <a16:creationId xmlns:a16="http://schemas.microsoft.com/office/drawing/2014/main" id="{D6E8649A-B2E7-47CE-9A4E-184A9AA538A7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500" dirty="0"/>
                  </a:p>
                </p:txBody>
              </p:sp>
              <p:cxnSp>
                <p:nvCxnSpPr>
                  <p:cNvPr id="100" name="직선 화살표 연결선 99">
                    <a:extLst>
                      <a:ext uri="{FF2B5EF4-FFF2-40B4-BE49-F238E27FC236}">
                        <a16:creationId xmlns:a16="http://schemas.microsoft.com/office/drawing/2014/main" id="{752DB872-BF36-4588-ADCC-3BE4CF912AB6}"/>
                      </a:ext>
                    </a:extLst>
                  </p:cNvPr>
                  <p:cNvCxnSpPr>
                    <a:cxnSpLocks/>
                    <a:stCxn id="99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57308A7D-3E3A-48E8-A875-7654C2ED04F2}"/>
                  </a:ext>
                </a:extLst>
              </p:cNvPr>
              <p:cNvGrpSpPr/>
              <p:nvPr/>
            </p:nvGrpSpPr>
            <p:grpSpPr>
              <a:xfrm>
                <a:off x="6759165" y="3472098"/>
                <a:ext cx="2343027" cy="905921"/>
                <a:chOff x="1371363" y="3472098"/>
                <a:chExt cx="2343027" cy="905921"/>
              </a:xfrm>
            </p:grpSpPr>
            <p:sp>
              <p:nvSpPr>
                <p:cNvPr id="102" name="정육면체 101">
                  <a:extLst>
                    <a:ext uri="{FF2B5EF4-FFF2-40B4-BE49-F238E27FC236}">
                      <a16:creationId xmlns:a16="http://schemas.microsoft.com/office/drawing/2014/main" id="{FF1E67DA-4658-4107-8435-6DC8BF206340}"/>
                    </a:ext>
                  </a:extLst>
                </p:cNvPr>
                <p:cNvSpPr/>
                <p:nvPr/>
              </p:nvSpPr>
              <p:spPr>
                <a:xfrm>
                  <a:off x="1371363" y="3472098"/>
                  <a:ext cx="935555" cy="905921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</a:t>
                  </a:r>
                  <a:endParaRPr lang="ko-KR" altLang="en-US" sz="15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03" name="정육면체 102">
                  <a:extLst>
                    <a:ext uri="{FF2B5EF4-FFF2-40B4-BE49-F238E27FC236}">
                      <a16:creationId xmlns:a16="http://schemas.microsoft.com/office/drawing/2014/main" id="{5ADD7324-9CF0-45F8-BFB0-2BB5020A80F1}"/>
                    </a:ext>
                  </a:extLst>
                </p:cNvPr>
                <p:cNvSpPr/>
                <p:nvPr/>
              </p:nvSpPr>
              <p:spPr>
                <a:xfrm>
                  <a:off x="2075099" y="3472098"/>
                  <a:ext cx="935555" cy="905921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0</a:t>
                  </a:r>
                  <a:endParaRPr lang="ko-KR" altLang="en-US" sz="15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04" name="정육면체 103">
                  <a:extLst>
                    <a:ext uri="{FF2B5EF4-FFF2-40B4-BE49-F238E27FC236}">
                      <a16:creationId xmlns:a16="http://schemas.microsoft.com/office/drawing/2014/main" id="{81DC6E7A-01BF-4333-86B4-EF1B8E97DB4D}"/>
                    </a:ext>
                  </a:extLst>
                </p:cNvPr>
                <p:cNvSpPr/>
                <p:nvPr/>
              </p:nvSpPr>
              <p:spPr>
                <a:xfrm>
                  <a:off x="2778835" y="3472098"/>
                  <a:ext cx="935555" cy="905921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NULL</a:t>
                  </a:r>
                  <a:endParaRPr lang="ko-KR" altLang="en-US" sz="7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BEDA294-3FAC-44F1-8CBD-4EEA4FE695FF}"/>
                </a:ext>
              </a:extLst>
            </p:cNvPr>
            <p:cNvGrpSpPr/>
            <p:nvPr/>
          </p:nvGrpSpPr>
          <p:grpSpPr>
            <a:xfrm>
              <a:off x="4554928" y="2589989"/>
              <a:ext cx="222043" cy="499913"/>
              <a:chOff x="1766487" y="2792738"/>
              <a:chExt cx="369918" cy="1029461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2AB1D55-00BD-4F24-A390-E5F9BC5664E4}"/>
                  </a:ext>
                </a:extLst>
              </p:cNvPr>
              <p:cNvSpPr txBox="1"/>
              <p:nvPr/>
            </p:nvSpPr>
            <p:spPr>
              <a:xfrm>
                <a:off x="1766487" y="3156714"/>
                <a:ext cx="369918" cy="66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</a:t>
                </a:r>
                <a:endParaRPr lang="ko-KR" altLang="en-US" sz="15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56" name="순서도: 연결자 55">
                <a:extLst>
                  <a:ext uri="{FF2B5EF4-FFF2-40B4-BE49-F238E27FC236}">
                    <a16:creationId xmlns:a16="http://schemas.microsoft.com/office/drawing/2014/main" id="{C19C09D4-9E9F-4558-B13B-CDBB762DA1DF}"/>
                  </a:ext>
                </a:extLst>
              </p:cNvPr>
              <p:cNvSpPr/>
              <p:nvPr/>
            </p:nvSpPr>
            <p:spPr>
              <a:xfrm>
                <a:off x="1950626" y="3142519"/>
                <a:ext cx="102152" cy="128422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FFEA53DB-8ECB-426E-8F44-7E60739914B4}"/>
                  </a:ext>
                </a:extLst>
              </p:cNvPr>
              <p:cNvCxnSpPr>
                <a:cxnSpLocks/>
                <a:stCxn id="56" idx="0"/>
                <a:endCxn id="46" idx="3"/>
              </p:cNvCxnSpPr>
              <p:nvPr/>
            </p:nvCxnSpPr>
            <p:spPr>
              <a:xfrm flipH="1" flipV="1">
                <a:off x="1991286" y="2792738"/>
                <a:ext cx="10416" cy="34978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080FC6-CF8B-4703-8784-5066B488DB79}"/>
              </a:ext>
            </a:extLst>
          </p:cNvPr>
          <p:cNvGrpSpPr/>
          <p:nvPr/>
        </p:nvGrpSpPr>
        <p:grpSpPr>
          <a:xfrm>
            <a:off x="658435" y="3549299"/>
            <a:ext cx="5881395" cy="1091883"/>
            <a:chOff x="551903" y="3513793"/>
            <a:chExt cx="5881395" cy="1091883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18D7A82-05EB-455A-8F27-0637A89F9502}"/>
                </a:ext>
              </a:extLst>
            </p:cNvPr>
            <p:cNvGrpSpPr/>
            <p:nvPr/>
          </p:nvGrpSpPr>
          <p:grpSpPr>
            <a:xfrm>
              <a:off x="551903" y="3513793"/>
              <a:ext cx="5332325" cy="586850"/>
              <a:chOff x="218675" y="3472098"/>
              <a:chExt cx="8883517" cy="905921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A5FEA584-2CC7-4AA6-84D8-5DF2CFFB33B4}"/>
                  </a:ext>
                </a:extLst>
              </p:cNvPr>
              <p:cNvGrpSpPr/>
              <p:nvPr/>
            </p:nvGrpSpPr>
            <p:grpSpPr>
              <a:xfrm>
                <a:off x="218675" y="3723443"/>
                <a:ext cx="1302664" cy="498869"/>
                <a:chOff x="68699" y="3723443"/>
                <a:chExt cx="1302664" cy="498869"/>
              </a:xfrm>
            </p:grpSpPr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6CB1C71-07E1-4021-AEFE-F84A7285A709}"/>
                    </a:ext>
                  </a:extLst>
                </p:cNvPr>
                <p:cNvSpPr txBox="1"/>
                <p:nvPr/>
              </p:nvSpPr>
              <p:spPr>
                <a:xfrm>
                  <a:off x="68699" y="3723443"/>
                  <a:ext cx="421940" cy="498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500" spc="-150" dirty="0">
                      <a:gradFill>
                        <a:gsLst>
                          <a:gs pos="0">
                            <a:schemeClr val="tx1">
                              <a:lumMod val="85000"/>
                              <a:lumOff val="15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5400000" scaled="1"/>
                      </a:gra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B</a:t>
                  </a:r>
                  <a:endParaRPr lang="ko-KR" altLang="en-US" sz="15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4BB94BA5-443A-4112-BA9F-F9C0455E5590}"/>
                    </a:ext>
                  </a:extLst>
                </p:cNvPr>
                <p:cNvGrpSpPr/>
                <p:nvPr/>
              </p:nvGrpSpPr>
              <p:grpSpPr>
                <a:xfrm>
                  <a:off x="490639" y="3942760"/>
                  <a:ext cx="880724" cy="128422"/>
                  <a:chOff x="3615501" y="3348071"/>
                  <a:chExt cx="918490" cy="86557"/>
                </a:xfrm>
              </p:grpSpPr>
              <p:sp>
                <p:nvSpPr>
                  <p:cNvPr id="130" name="순서도: 연결자 129">
                    <a:extLst>
                      <a:ext uri="{FF2B5EF4-FFF2-40B4-BE49-F238E27FC236}">
                        <a16:creationId xmlns:a16="http://schemas.microsoft.com/office/drawing/2014/main" id="{A39134A1-921C-42A9-A40E-427E4A27C36D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500" dirty="0"/>
                  </a:p>
                </p:txBody>
              </p:sp>
              <p:cxnSp>
                <p:nvCxnSpPr>
                  <p:cNvPr id="131" name="직선 화살표 연결선 130">
                    <a:extLst>
                      <a:ext uri="{FF2B5EF4-FFF2-40B4-BE49-F238E27FC236}">
                        <a16:creationId xmlns:a16="http://schemas.microsoft.com/office/drawing/2014/main" id="{78B5C177-2803-4689-BB46-90ACC945438D}"/>
                      </a:ext>
                    </a:extLst>
                  </p:cNvPr>
                  <p:cNvCxnSpPr>
                    <a:cxnSpLocks/>
                    <a:stCxn id="130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1325229B-9D8E-4917-9CC0-152673A79F19}"/>
                  </a:ext>
                </a:extLst>
              </p:cNvPr>
              <p:cNvGrpSpPr/>
              <p:nvPr/>
            </p:nvGrpSpPr>
            <p:grpSpPr>
              <a:xfrm>
                <a:off x="1521339" y="3472098"/>
                <a:ext cx="2593168" cy="905921"/>
                <a:chOff x="1371363" y="3472098"/>
                <a:chExt cx="2593168" cy="905921"/>
              </a:xfrm>
            </p:grpSpPr>
            <p:sp>
              <p:nvSpPr>
                <p:cNvPr id="122" name="정육면체 121">
                  <a:extLst>
                    <a:ext uri="{FF2B5EF4-FFF2-40B4-BE49-F238E27FC236}">
                      <a16:creationId xmlns:a16="http://schemas.microsoft.com/office/drawing/2014/main" id="{CA2AB2CA-DBD5-499B-B8AC-3AF063B12325}"/>
                    </a:ext>
                  </a:extLst>
                </p:cNvPr>
                <p:cNvSpPr/>
                <p:nvPr/>
              </p:nvSpPr>
              <p:spPr>
                <a:xfrm>
                  <a:off x="1371363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8</a:t>
                  </a:r>
                  <a:endParaRPr lang="ko-KR" altLang="en-US" sz="15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23" name="정육면체 122">
                  <a:extLst>
                    <a:ext uri="{FF2B5EF4-FFF2-40B4-BE49-F238E27FC236}">
                      <a16:creationId xmlns:a16="http://schemas.microsoft.com/office/drawing/2014/main" id="{CF0F550B-F338-4EBE-82D4-0777291FFE48}"/>
                    </a:ext>
                  </a:extLst>
                </p:cNvPr>
                <p:cNvSpPr/>
                <p:nvPr/>
              </p:nvSpPr>
              <p:spPr>
                <a:xfrm>
                  <a:off x="2075099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12</a:t>
                  </a:r>
                  <a:endParaRPr lang="ko-KR" altLang="en-US" sz="15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24" name="정육면체 123">
                  <a:extLst>
                    <a:ext uri="{FF2B5EF4-FFF2-40B4-BE49-F238E27FC236}">
                      <a16:creationId xmlns:a16="http://schemas.microsoft.com/office/drawing/2014/main" id="{1C0E6BD9-303C-4A1E-9843-584A881A97C0}"/>
                    </a:ext>
                  </a:extLst>
                </p:cNvPr>
                <p:cNvSpPr/>
                <p:nvPr/>
              </p:nvSpPr>
              <p:spPr>
                <a:xfrm>
                  <a:off x="2778835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F351F028-EDDF-4DAF-B955-2337DF08C1DA}"/>
                    </a:ext>
                  </a:extLst>
                </p:cNvPr>
                <p:cNvGrpSpPr/>
                <p:nvPr/>
              </p:nvGrpSpPr>
              <p:grpSpPr>
                <a:xfrm>
                  <a:off x="3083807" y="3942760"/>
                  <a:ext cx="880724" cy="128422"/>
                  <a:chOff x="3615501" y="3348071"/>
                  <a:chExt cx="918490" cy="86557"/>
                </a:xfrm>
              </p:grpSpPr>
              <p:sp>
                <p:nvSpPr>
                  <p:cNvPr id="126" name="순서도: 연결자 125">
                    <a:extLst>
                      <a:ext uri="{FF2B5EF4-FFF2-40B4-BE49-F238E27FC236}">
                        <a16:creationId xmlns:a16="http://schemas.microsoft.com/office/drawing/2014/main" id="{0A85ED65-089E-4BBD-B684-BB8FBB916F9C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500" dirty="0"/>
                  </a:p>
                </p:txBody>
              </p:sp>
              <p:cxnSp>
                <p:nvCxnSpPr>
                  <p:cNvPr id="127" name="직선 화살표 연결선 126">
                    <a:extLst>
                      <a:ext uri="{FF2B5EF4-FFF2-40B4-BE49-F238E27FC236}">
                        <a16:creationId xmlns:a16="http://schemas.microsoft.com/office/drawing/2014/main" id="{AA16B404-1D2E-4309-A6F1-FF4AFC771988}"/>
                      </a:ext>
                    </a:extLst>
                  </p:cNvPr>
                  <p:cNvCxnSpPr>
                    <a:cxnSpLocks/>
                    <a:stCxn id="126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D3B498B2-2EE5-41C9-B932-A1D3B3C4F5F8}"/>
                  </a:ext>
                </a:extLst>
              </p:cNvPr>
              <p:cNvGrpSpPr/>
              <p:nvPr/>
            </p:nvGrpSpPr>
            <p:grpSpPr>
              <a:xfrm>
                <a:off x="4140252" y="3472098"/>
                <a:ext cx="2593168" cy="905921"/>
                <a:chOff x="1371363" y="3472098"/>
                <a:chExt cx="2593168" cy="905921"/>
              </a:xfrm>
            </p:grpSpPr>
            <p:sp>
              <p:nvSpPr>
                <p:cNvPr id="116" name="정육면체 115">
                  <a:extLst>
                    <a:ext uri="{FF2B5EF4-FFF2-40B4-BE49-F238E27FC236}">
                      <a16:creationId xmlns:a16="http://schemas.microsoft.com/office/drawing/2014/main" id="{6DD8EAD4-7D4A-425D-BF62-FEFCF7F057F4}"/>
                    </a:ext>
                  </a:extLst>
                </p:cNvPr>
                <p:cNvSpPr/>
                <p:nvPr/>
              </p:nvSpPr>
              <p:spPr>
                <a:xfrm>
                  <a:off x="1371363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-3</a:t>
                  </a:r>
                  <a:endParaRPr lang="ko-KR" altLang="en-US" sz="15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17" name="정육면체 116">
                  <a:extLst>
                    <a:ext uri="{FF2B5EF4-FFF2-40B4-BE49-F238E27FC236}">
                      <a16:creationId xmlns:a16="http://schemas.microsoft.com/office/drawing/2014/main" id="{80B4A1CB-2BBF-454A-B17E-38DB0F60ED3E}"/>
                    </a:ext>
                  </a:extLst>
                </p:cNvPr>
                <p:cNvSpPr/>
                <p:nvPr/>
              </p:nvSpPr>
              <p:spPr>
                <a:xfrm>
                  <a:off x="2075099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10</a:t>
                  </a:r>
                  <a:endParaRPr lang="ko-KR" altLang="en-US" sz="15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18" name="정육면체 117">
                  <a:extLst>
                    <a:ext uri="{FF2B5EF4-FFF2-40B4-BE49-F238E27FC236}">
                      <a16:creationId xmlns:a16="http://schemas.microsoft.com/office/drawing/2014/main" id="{813FB318-A499-45E1-8154-0A99B30AFC14}"/>
                    </a:ext>
                  </a:extLst>
                </p:cNvPr>
                <p:cNvSpPr/>
                <p:nvPr/>
              </p:nvSpPr>
              <p:spPr>
                <a:xfrm>
                  <a:off x="2778835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119" name="그룹 118">
                  <a:extLst>
                    <a:ext uri="{FF2B5EF4-FFF2-40B4-BE49-F238E27FC236}">
                      <a16:creationId xmlns:a16="http://schemas.microsoft.com/office/drawing/2014/main" id="{639B8529-DAA7-42C1-AEC5-9357D4B26DA4}"/>
                    </a:ext>
                  </a:extLst>
                </p:cNvPr>
                <p:cNvGrpSpPr/>
                <p:nvPr/>
              </p:nvGrpSpPr>
              <p:grpSpPr>
                <a:xfrm>
                  <a:off x="3083807" y="3942760"/>
                  <a:ext cx="880724" cy="128422"/>
                  <a:chOff x="3615501" y="3348071"/>
                  <a:chExt cx="918490" cy="86557"/>
                </a:xfrm>
              </p:grpSpPr>
              <p:sp>
                <p:nvSpPr>
                  <p:cNvPr id="120" name="순서도: 연결자 119">
                    <a:extLst>
                      <a:ext uri="{FF2B5EF4-FFF2-40B4-BE49-F238E27FC236}">
                        <a16:creationId xmlns:a16="http://schemas.microsoft.com/office/drawing/2014/main" id="{D5E24678-B660-423B-ADAF-ACB0484BB999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500" dirty="0"/>
                  </a:p>
                </p:txBody>
              </p:sp>
              <p:cxnSp>
                <p:nvCxnSpPr>
                  <p:cNvPr id="121" name="직선 화살표 연결선 120">
                    <a:extLst>
                      <a:ext uri="{FF2B5EF4-FFF2-40B4-BE49-F238E27FC236}">
                        <a16:creationId xmlns:a16="http://schemas.microsoft.com/office/drawing/2014/main" id="{F7A3BB43-65C4-49F1-A086-1673FECC1A14}"/>
                      </a:ext>
                    </a:extLst>
                  </p:cNvPr>
                  <p:cNvCxnSpPr>
                    <a:cxnSpLocks/>
                    <a:stCxn id="120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404511CC-B874-4AA6-868B-60663814644F}"/>
                  </a:ext>
                </a:extLst>
              </p:cNvPr>
              <p:cNvGrpSpPr/>
              <p:nvPr/>
            </p:nvGrpSpPr>
            <p:grpSpPr>
              <a:xfrm>
                <a:off x="6759165" y="3472098"/>
                <a:ext cx="2343027" cy="905921"/>
                <a:chOff x="1371363" y="3472098"/>
                <a:chExt cx="2343027" cy="905921"/>
              </a:xfrm>
            </p:grpSpPr>
            <p:sp>
              <p:nvSpPr>
                <p:cNvPr id="113" name="정육면체 112">
                  <a:extLst>
                    <a:ext uri="{FF2B5EF4-FFF2-40B4-BE49-F238E27FC236}">
                      <a16:creationId xmlns:a16="http://schemas.microsoft.com/office/drawing/2014/main" id="{E3276FD4-0DE1-4F17-A6A1-5A64630DBE66}"/>
                    </a:ext>
                  </a:extLst>
                </p:cNvPr>
                <p:cNvSpPr/>
                <p:nvPr/>
              </p:nvSpPr>
              <p:spPr>
                <a:xfrm>
                  <a:off x="1371363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10</a:t>
                  </a:r>
                  <a:endParaRPr lang="ko-KR" altLang="en-US" sz="15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14" name="정육면체 113">
                  <a:extLst>
                    <a:ext uri="{FF2B5EF4-FFF2-40B4-BE49-F238E27FC236}">
                      <a16:creationId xmlns:a16="http://schemas.microsoft.com/office/drawing/2014/main" id="{8CD82D42-CCD9-4FC4-8724-A6A57E5199B6}"/>
                    </a:ext>
                  </a:extLst>
                </p:cNvPr>
                <p:cNvSpPr/>
                <p:nvPr/>
              </p:nvSpPr>
              <p:spPr>
                <a:xfrm>
                  <a:off x="2075099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6</a:t>
                  </a:r>
                  <a:endParaRPr lang="ko-KR" altLang="en-US" sz="15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15" name="정육면체 114">
                  <a:extLst>
                    <a:ext uri="{FF2B5EF4-FFF2-40B4-BE49-F238E27FC236}">
                      <a16:creationId xmlns:a16="http://schemas.microsoft.com/office/drawing/2014/main" id="{C0455EE7-FFC1-497E-B444-A05B3E14F74E}"/>
                    </a:ext>
                  </a:extLst>
                </p:cNvPr>
                <p:cNvSpPr/>
                <p:nvPr/>
              </p:nvSpPr>
              <p:spPr>
                <a:xfrm>
                  <a:off x="2778835" y="3472098"/>
                  <a:ext cx="935555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NULL</a:t>
                  </a:r>
                  <a:endParaRPr lang="ko-KR" altLang="en-US" sz="7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64355A3C-DD2F-4298-8129-1C17A2EFB5A3}"/>
                </a:ext>
              </a:extLst>
            </p:cNvPr>
            <p:cNvGrpSpPr/>
            <p:nvPr/>
          </p:nvGrpSpPr>
          <p:grpSpPr>
            <a:xfrm>
              <a:off x="6211255" y="4100644"/>
              <a:ext cx="222043" cy="505032"/>
              <a:chOff x="1773973" y="2759089"/>
              <a:chExt cx="369918" cy="1040002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D3D4EFC-329B-4F3C-BE9F-C4E4650C9310}"/>
                  </a:ext>
                </a:extLst>
              </p:cNvPr>
              <p:cNvSpPr txBox="1"/>
              <p:nvPr/>
            </p:nvSpPr>
            <p:spPr>
              <a:xfrm>
                <a:off x="1773973" y="3133604"/>
                <a:ext cx="369918" cy="66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q</a:t>
                </a:r>
                <a:endParaRPr lang="ko-KR" altLang="en-US" sz="15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45" name="순서도: 연결자 144">
                <a:extLst>
                  <a:ext uri="{FF2B5EF4-FFF2-40B4-BE49-F238E27FC236}">
                    <a16:creationId xmlns:a16="http://schemas.microsoft.com/office/drawing/2014/main" id="{19759FFD-9C27-4C26-A452-4A82054ACD4B}"/>
                  </a:ext>
                </a:extLst>
              </p:cNvPr>
              <p:cNvSpPr/>
              <p:nvPr/>
            </p:nvSpPr>
            <p:spPr>
              <a:xfrm>
                <a:off x="1950626" y="3142519"/>
                <a:ext cx="102152" cy="128422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/>
              </a:p>
            </p:txBody>
          </p: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38528B38-F699-4080-944D-E581860349A0}"/>
                  </a:ext>
                </a:extLst>
              </p:cNvPr>
              <p:cNvCxnSpPr>
                <a:cxnSpLocks/>
                <a:stCxn id="145" idx="0"/>
              </p:cNvCxnSpPr>
              <p:nvPr/>
            </p:nvCxnSpPr>
            <p:spPr>
              <a:xfrm flipH="1" flipV="1">
                <a:off x="1991286" y="2759089"/>
                <a:ext cx="10416" cy="38343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EE609C-5BDE-47B0-B183-1C998F3F8EC7}"/>
              </a:ext>
            </a:extLst>
          </p:cNvPr>
          <p:cNvGrpSpPr/>
          <p:nvPr/>
        </p:nvGrpSpPr>
        <p:grpSpPr>
          <a:xfrm>
            <a:off x="648072" y="5122240"/>
            <a:ext cx="8480975" cy="1078802"/>
            <a:chOff x="541540" y="5122240"/>
            <a:chExt cx="8480975" cy="107880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26F04ED-D4FF-45B3-833C-CD61B33ECA2D}"/>
                </a:ext>
              </a:extLst>
            </p:cNvPr>
            <p:cNvSpPr txBox="1"/>
            <p:nvPr/>
          </p:nvSpPr>
          <p:spPr>
            <a:xfrm>
              <a:off x="541540" y="5307144"/>
              <a:ext cx="2532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lang="ko-KR" altLang="en-US" sz="15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9" name="순서도: 연결자 78">
              <a:extLst>
                <a:ext uri="{FF2B5EF4-FFF2-40B4-BE49-F238E27FC236}">
                  <a16:creationId xmlns:a16="http://schemas.microsoft.com/office/drawing/2014/main" id="{FD375E41-077B-42AC-BBF3-4500592EA8D6}"/>
                </a:ext>
              </a:extLst>
            </p:cNvPr>
            <p:cNvSpPr/>
            <p:nvPr/>
          </p:nvSpPr>
          <p:spPr>
            <a:xfrm>
              <a:off x="805172" y="5427132"/>
              <a:ext cx="61317" cy="8319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/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AB43D907-DF0E-4155-903F-8871E0E2C194}"/>
                </a:ext>
              </a:extLst>
            </p:cNvPr>
            <p:cNvCxnSpPr>
              <a:cxnSpLocks/>
              <a:stCxn id="79" idx="6"/>
            </p:cNvCxnSpPr>
            <p:nvPr/>
          </p:nvCxnSpPr>
          <p:spPr>
            <a:xfrm>
              <a:off x="866489" y="5468728"/>
              <a:ext cx="46733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정육면체 80">
              <a:extLst>
                <a:ext uri="{FF2B5EF4-FFF2-40B4-BE49-F238E27FC236}">
                  <a16:creationId xmlns:a16="http://schemas.microsoft.com/office/drawing/2014/main" id="{A015AAAE-F1F5-4E48-B614-4B133FEC4FAF}"/>
                </a:ext>
              </a:extLst>
            </p:cNvPr>
            <p:cNvSpPr/>
            <p:nvPr/>
          </p:nvSpPr>
          <p:spPr>
            <a:xfrm>
              <a:off x="1333826" y="5122240"/>
              <a:ext cx="561566" cy="586850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11</a:t>
              </a:r>
              <a:endPara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2" name="정육면체 81">
              <a:extLst>
                <a:ext uri="{FF2B5EF4-FFF2-40B4-BE49-F238E27FC236}">
                  <a16:creationId xmlns:a16="http://schemas.microsoft.com/office/drawing/2014/main" id="{16CDD510-F39D-4C86-9283-C5ED4BBF5627}"/>
                </a:ext>
              </a:extLst>
            </p:cNvPr>
            <p:cNvSpPr/>
            <p:nvPr/>
          </p:nvSpPr>
          <p:spPr>
            <a:xfrm>
              <a:off x="1756243" y="5122240"/>
              <a:ext cx="561566" cy="586850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12</a:t>
              </a:r>
              <a:endPara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3" name="정육면체 82">
              <a:extLst>
                <a:ext uri="{FF2B5EF4-FFF2-40B4-BE49-F238E27FC236}">
                  <a16:creationId xmlns:a16="http://schemas.microsoft.com/office/drawing/2014/main" id="{04FE3250-304D-4A12-9D25-682641DC0261}"/>
                </a:ext>
              </a:extLst>
            </p:cNvPr>
            <p:cNvSpPr/>
            <p:nvPr/>
          </p:nvSpPr>
          <p:spPr>
            <a:xfrm>
              <a:off x="2178660" y="5122240"/>
              <a:ext cx="561566" cy="586850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4" name="순서도: 연결자 83">
              <a:extLst>
                <a:ext uri="{FF2B5EF4-FFF2-40B4-BE49-F238E27FC236}">
                  <a16:creationId xmlns:a16="http://schemas.microsoft.com/office/drawing/2014/main" id="{3BCB3BEC-A7AC-4E8E-B676-B65B4A5D4802}"/>
                </a:ext>
              </a:extLst>
            </p:cNvPr>
            <p:cNvSpPr/>
            <p:nvPr/>
          </p:nvSpPr>
          <p:spPr>
            <a:xfrm>
              <a:off x="2361720" y="5427132"/>
              <a:ext cx="61317" cy="8319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38C482C6-2ADC-4F5C-B87F-631B6466293A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2423036" y="5468728"/>
              <a:ext cx="46733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535D6F6B-24BE-472B-83D2-6EFD3153D273}"/>
                </a:ext>
              </a:extLst>
            </p:cNvPr>
            <p:cNvGrpSpPr/>
            <p:nvPr/>
          </p:nvGrpSpPr>
          <p:grpSpPr>
            <a:xfrm>
              <a:off x="7716302" y="5713932"/>
              <a:ext cx="222043" cy="487110"/>
              <a:chOff x="1796743" y="2759089"/>
              <a:chExt cx="369918" cy="1003096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64779DA-6573-4405-9450-4E8F34312791}"/>
                  </a:ext>
                </a:extLst>
              </p:cNvPr>
              <p:cNvSpPr txBox="1"/>
              <p:nvPr/>
            </p:nvSpPr>
            <p:spPr>
              <a:xfrm>
                <a:off x="1796743" y="3096698"/>
                <a:ext cx="369918" cy="66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r</a:t>
                </a:r>
                <a:endParaRPr lang="ko-KR" altLang="en-US" sz="15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49" name="순서도: 연결자 148">
                <a:extLst>
                  <a:ext uri="{FF2B5EF4-FFF2-40B4-BE49-F238E27FC236}">
                    <a16:creationId xmlns:a16="http://schemas.microsoft.com/office/drawing/2014/main" id="{149CA673-30C0-4E45-BF72-211711CD81D6}"/>
                  </a:ext>
                </a:extLst>
              </p:cNvPr>
              <p:cNvSpPr/>
              <p:nvPr/>
            </p:nvSpPr>
            <p:spPr>
              <a:xfrm>
                <a:off x="1950626" y="3142519"/>
                <a:ext cx="102152" cy="128422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/>
              </a:p>
            </p:txBody>
          </p: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id="{478D17B1-4474-48B4-B81E-A2E91FB1DC00}"/>
                  </a:ext>
                </a:extLst>
              </p:cNvPr>
              <p:cNvCxnSpPr>
                <a:cxnSpLocks/>
                <a:stCxn id="149" idx="0"/>
              </p:cNvCxnSpPr>
              <p:nvPr/>
            </p:nvCxnSpPr>
            <p:spPr>
              <a:xfrm flipH="1" flipV="1">
                <a:off x="1991286" y="2759089"/>
                <a:ext cx="10416" cy="38343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정육면체 85">
              <a:extLst>
                <a:ext uri="{FF2B5EF4-FFF2-40B4-BE49-F238E27FC236}">
                  <a16:creationId xmlns:a16="http://schemas.microsoft.com/office/drawing/2014/main" id="{2E284A1D-D215-47D5-ABD9-AE51648B11C6}"/>
                </a:ext>
              </a:extLst>
            </p:cNvPr>
            <p:cNvSpPr/>
            <p:nvPr/>
          </p:nvSpPr>
          <p:spPr>
            <a:xfrm>
              <a:off x="2901987" y="5122240"/>
              <a:ext cx="561566" cy="586850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-3</a:t>
              </a:r>
              <a:endPara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7" name="정육면체 86">
              <a:extLst>
                <a:ext uri="{FF2B5EF4-FFF2-40B4-BE49-F238E27FC236}">
                  <a16:creationId xmlns:a16="http://schemas.microsoft.com/office/drawing/2014/main" id="{73EE737A-03C7-426D-90A6-51014FA88241}"/>
                </a:ext>
              </a:extLst>
            </p:cNvPr>
            <p:cNvSpPr/>
            <p:nvPr/>
          </p:nvSpPr>
          <p:spPr>
            <a:xfrm>
              <a:off x="3324404" y="5122240"/>
              <a:ext cx="561566" cy="586850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10</a:t>
              </a:r>
              <a:endPara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8" name="정육면체 87">
              <a:extLst>
                <a:ext uri="{FF2B5EF4-FFF2-40B4-BE49-F238E27FC236}">
                  <a16:creationId xmlns:a16="http://schemas.microsoft.com/office/drawing/2014/main" id="{208E4E45-428D-4E63-8971-DF5F1CAC563F}"/>
                </a:ext>
              </a:extLst>
            </p:cNvPr>
            <p:cNvSpPr/>
            <p:nvPr/>
          </p:nvSpPr>
          <p:spPr>
            <a:xfrm>
              <a:off x="3746821" y="5122240"/>
              <a:ext cx="561566" cy="586850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9" name="순서도: 연결자 88">
              <a:extLst>
                <a:ext uri="{FF2B5EF4-FFF2-40B4-BE49-F238E27FC236}">
                  <a16:creationId xmlns:a16="http://schemas.microsoft.com/office/drawing/2014/main" id="{14A3A801-D59D-42A1-A076-A4FE6EBCE058}"/>
                </a:ext>
              </a:extLst>
            </p:cNvPr>
            <p:cNvSpPr/>
            <p:nvPr/>
          </p:nvSpPr>
          <p:spPr>
            <a:xfrm>
              <a:off x="3929880" y="5427132"/>
              <a:ext cx="61317" cy="8319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/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D73F3782-506E-42E0-8A02-66D413937B26}"/>
                </a:ext>
              </a:extLst>
            </p:cNvPr>
            <p:cNvCxnSpPr>
              <a:cxnSpLocks/>
              <a:stCxn id="89" idx="6"/>
            </p:cNvCxnSpPr>
            <p:nvPr/>
          </p:nvCxnSpPr>
          <p:spPr>
            <a:xfrm>
              <a:off x="3991197" y="5468728"/>
              <a:ext cx="46733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정육면체 104">
              <a:extLst>
                <a:ext uri="{FF2B5EF4-FFF2-40B4-BE49-F238E27FC236}">
                  <a16:creationId xmlns:a16="http://schemas.microsoft.com/office/drawing/2014/main" id="{387B19FA-451C-4E01-9321-44A807E563DB}"/>
                </a:ext>
              </a:extLst>
            </p:cNvPr>
            <p:cNvSpPr/>
            <p:nvPr/>
          </p:nvSpPr>
          <p:spPr>
            <a:xfrm>
              <a:off x="4470147" y="5122240"/>
              <a:ext cx="561566" cy="586850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6" name="정육면체 105">
              <a:extLst>
                <a:ext uri="{FF2B5EF4-FFF2-40B4-BE49-F238E27FC236}">
                  <a16:creationId xmlns:a16="http://schemas.microsoft.com/office/drawing/2014/main" id="{7C59C40B-3F24-46E4-934A-8CFC2158991E}"/>
                </a:ext>
              </a:extLst>
            </p:cNvPr>
            <p:cNvSpPr/>
            <p:nvPr/>
          </p:nvSpPr>
          <p:spPr>
            <a:xfrm>
              <a:off x="4892564" y="5122240"/>
              <a:ext cx="561566" cy="586850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8</a:t>
              </a:r>
              <a:endPara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7" name="정육면체 106">
              <a:extLst>
                <a:ext uri="{FF2B5EF4-FFF2-40B4-BE49-F238E27FC236}">
                  <a16:creationId xmlns:a16="http://schemas.microsoft.com/office/drawing/2014/main" id="{715C1266-0E63-409E-8825-0FA0B53B747F}"/>
                </a:ext>
              </a:extLst>
            </p:cNvPr>
            <p:cNvSpPr/>
            <p:nvPr/>
          </p:nvSpPr>
          <p:spPr>
            <a:xfrm>
              <a:off x="5314981" y="5122240"/>
              <a:ext cx="561566" cy="586850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2" name="순서도: 연결자 131">
              <a:extLst>
                <a:ext uri="{FF2B5EF4-FFF2-40B4-BE49-F238E27FC236}">
                  <a16:creationId xmlns:a16="http://schemas.microsoft.com/office/drawing/2014/main" id="{E4A36AEA-A747-414D-A2D1-3CC6356B7FD1}"/>
                </a:ext>
              </a:extLst>
            </p:cNvPr>
            <p:cNvSpPr/>
            <p:nvPr/>
          </p:nvSpPr>
          <p:spPr>
            <a:xfrm>
              <a:off x="5498040" y="5427132"/>
              <a:ext cx="61317" cy="8319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/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7DA92AE7-1A8E-49FD-B8E7-B0BC3B5A4F4A}"/>
                </a:ext>
              </a:extLst>
            </p:cNvPr>
            <p:cNvCxnSpPr>
              <a:cxnSpLocks/>
              <a:stCxn id="132" idx="6"/>
            </p:cNvCxnSpPr>
            <p:nvPr/>
          </p:nvCxnSpPr>
          <p:spPr>
            <a:xfrm>
              <a:off x="5559357" y="5468728"/>
              <a:ext cx="46733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정육면체 133">
              <a:extLst>
                <a:ext uri="{FF2B5EF4-FFF2-40B4-BE49-F238E27FC236}">
                  <a16:creationId xmlns:a16="http://schemas.microsoft.com/office/drawing/2014/main" id="{909A553D-8044-4504-B102-C2FF0D888FC6}"/>
                </a:ext>
              </a:extLst>
            </p:cNvPr>
            <p:cNvSpPr/>
            <p:nvPr/>
          </p:nvSpPr>
          <p:spPr>
            <a:xfrm>
              <a:off x="6041494" y="5122240"/>
              <a:ext cx="561566" cy="586850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10</a:t>
              </a:r>
              <a:endPara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5" name="정육면체 134">
              <a:extLst>
                <a:ext uri="{FF2B5EF4-FFF2-40B4-BE49-F238E27FC236}">
                  <a16:creationId xmlns:a16="http://schemas.microsoft.com/office/drawing/2014/main" id="{1E42786E-57ED-4052-A08E-460BDBF6A4E5}"/>
                </a:ext>
              </a:extLst>
            </p:cNvPr>
            <p:cNvSpPr/>
            <p:nvPr/>
          </p:nvSpPr>
          <p:spPr>
            <a:xfrm>
              <a:off x="6463911" y="5122240"/>
              <a:ext cx="561566" cy="586850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6" name="정육면체 135">
              <a:extLst>
                <a:ext uri="{FF2B5EF4-FFF2-40B4-BE49-F238E27FC236}">
                  <a16:creationId xmlns:a16="http://schemas.microsoft.com/office/drawing/2014/main" id="{30EE2029-A165-4440-82A6-CF0E2A20F905}"/>
                </a:ext>
              </a:extLst>
            </p:cNvPr>
            <p:cNvSpPr/>
            <p:nvPr/>
          </p:nvSpPr>
          <p:spPr>
            <a:xfrm>
              <a:off x="6886328" y="5122240"/>
              <a:ext cx="561566" cy="586850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7" name="순서도: 연결자 136">
              <a:extLst>
                <a:ext uri="{FF2B5EF4-FFF2-40B4-BE49-F238E27FC236}">
                  <a16:creationId xmlns:a16="http://schemas.microsoft.com/office/drawing/2014/main" id="{966C5462-C135-4EA4-AC94-3B1556D8516E}"/>
                </a:ext>
              </a:extLst>
            </p:cNvPr>
            <p:cNvSpPr/>
            <p:nvPr/>
          </p:nvSpPr>
          <p:spPr>
            <a:xfrm>
              <a:off x="7069387" y="5427132"/>
              <a:ext cx="61317" cy="8319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/>
            </a:p>
          </p:txBody>
        </p: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54E7C623-8379-46F8-AE88-C038DB4DCBCE}"/>
                </a:ext>
              </a:extLst>
            </p:cNvPr>
            <p:cNvCxnSpPr>
              <a:cxnSpLocks/>
              <a:stCxn id="137" idx="6"/>
            </p:cNvCxnSpPr>
            <p:nvPr/>
          </p:nvCxnSpPr>
          <p:spPr>
            <a:xfrm>
              <a:off x="7130704" y="5468728"/>
              <a:ext cx="46733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정육면체 138">
              <a:extLst>
                <a:ext uri="{FF2B5EF4-FFF2-40B4-BE49-F238E27FC236}">
                  <a16:creationId xmlns:a16="http://schemas.microsoft.com/office/drawing/2014/main" id="{C5B26A23-F87B-459F-9042-82A37103D242}"/>
                </a:ext>
              </a:extLst>
            </p:cNvPr>
            <p:cNvSpPr/>
            <p:nvPr/>
          </p:nvSpPr>
          <p:spPr>
            <a:xfrm>
              <a:off x="7616115" y="5122240"/>
              <a:ext cx="561566" cy="586850"/>
            </a:xfrm>
            <a:prstGeom prst="cub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0" name="정육면체 139">
              <a:extLst>
                <a:ext uri="{FF2B5EF4-FFF2-40B4-BE49-F238E27FC236}">
                  <a16:creationId xmlns:a16="http://schemas.microsoft.com/office/drawing/2014/main" id="{EBC371D7-8E4A-4EDA-9057-8D20A1DD5032}"/>
                </a:ext>
              </a:extLst>
            </p:cNvPr>
            <p:cNvSpPr/>
            <p:nvPr/>
          </p:nvSpPr>
          <p:spPr>
            <a:xfrm>
              <a:off x="8038532" y="5122240"/>
              <a:ext cx="561566" cy="586850"/>
            </a:xfrm>
            <a:prstGeom prst="cub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</a:t>
              </a:r>
              <a:endPara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1" name="정육면체 140">
              <a:extLst>
                <a:ext uri="{FF2B5EF4-FFF2-40B4-BE49-F238E27FC236}">
                  <a16:creationId xmlns:a16="http://schemas.microsoft.com/office/drawing/2014/main" id="{0D7B84BA-2D09-4B14-931F-7F4C49E6DA3B}"/>
                </a:ext>
              </a:extLst>
            </p:cNvPr>
            <p:cNvSpPr/>
            <p:nvPr/>
          </p:nvSpPr>
          <p:spPr>
            <a:xfrm>
              <a:off x="8460949" y="5122240"/>
              <a:ext cx="561566" cy="586850"/>
            </a:xfrm>
            <a:prstGeom prst="cub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NULL</a:t>
              </a:r>
              <a:endParaRPr lang="ko-KR" altLang="en-US" sz="7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042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15462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응용 </a:t>
            </a:r>
            <a:r>
              <a:rPr lang="en-US" altLang="ko-KR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다항식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06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FAE4C4-5CAA-42C8-A5FA-B87524551469}"/>
              </a:ext>
            </a:extLst>
          </p:cNvPr>
          <p:cNvGrpSpPr/>
          <p:nvPr/>
        </p:nvGrpSpPr>
        <p:grpSpPr>
          <a:xfrm>
            <a:off x="541540" y="2268036"/>
            <a:ext cx="5199391" cy="1349126"/>
            <a:chOff x="541540" y="2214299"/>
            <a:chExt cx="5199391" cy="134912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D6C1376-9D88-4404-B2C4-450298766AAB}"/>
                </a:ext>
              </a:extLst>
            </p:cNvPr>
            <p:cNvGrpSpPr/>
            <p:nvPr/>
          </p:nvGrpSpPr>
          <p:grpSpPr>
            <a:xfrm>
              <a:off x="2038663" y="2730389"/>
              <a:ext cx="3702268" cy="833036"/>
              <a:chOff x="1776237" y="4896540"/>
              <a:chExt cx="3702268" cy="833036"/>
            </a:xfrm>
          </p:grpSpPr>
          <p:sp>
            <p:nvSpPr>
              <p:cNvPr id="132" name="정육면체 131">
                <a:extLst>
                  <a:ext uri="{FF2B5EF4-FFF2-40B4-BE49-F238E27FC236}">
                    <a16:creationId xmlns:a16="http://schemas.microsoft.com/office/drawing/2014/main" id="{6EFB8FAE-3E2C-4212-AD32-801FCA02135B}"/>
                  </a:ext>
                </a:extLst>
              </p:cNvPr>
              <p:cNvSpPr/>
              <p:nvPr/>
            </p:nvSpPr>
            <p:spPr>
              <a:xfrm>
                <a:off x="1776237" y="4900520"/>
                <a:ext cx="1401968" cy="829056"/>
              </a:xfrm>
              <a:prstGeom prst="cub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38" name="정육면체 137">
                <a:extLst>
                  <a:ext uri="{FF2B5EF4-FFF2-40B4-BE49-F238E27FC236}">
                    <a16:creationId xmlns:a16="http://schemas.microsoft.com/office/drawing/2014/main" id="{7C762CA6-FFAA-4D7B-8294-DD92BC1531D1}"/>
                  </a:ext>
                </a:extLst>
              </p:cNvPr>
              <p:cNvSpPr/>
              <p:nvPr/>
            </p:nvSpPr>
            <p:spPr>
              <a:xfrm>
                <a:off x="2926387" y="4896540"/>
                <a:ext cx="1401968" cy="829056"/>
              </a:xfrm>
              <a:prstGeom prst="cub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39" name="정육면체 138">
                <a:extLst>
                  <a:ext uri="{FF2B5EF4-FFF2-40B4-BE49-F238E27FC236}">
                    <a16:creationId xmlns:a16="http://schemas.microsoft.com/office/drawing/2014/main" id="{1CEA50F7-F6F5-4F03-B522-38959DE2AE70}"/>
                  </a:ext>
                </a:extLst>
              </p:cNvPr>
              <p:cNvSpPr/>
              <p:nvPr/>
            </p:nvSpPr>
            <p:spPr>
              <a:xfrm>
                <a:off x="4076537" y="4896540"/>
                <a:ext cx="1401968" cy="829056"/>
              </a:xfrm>
              <a:prstGeom prst="cub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96BA284-2F13-43E7-952E-37FD48C6040A}"/>
                </a:ext>
              </a:extLst>
            </p:cNvPr>
            <p:cNvSpPr txBox="1"/>
            <p:nvPr/>
          </p:nvSpPr>
          <p:spPr>
            <a:xfrm>
              <a:off x="541540" y="3059668"/>
              <a:ext cx="1601784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헤더 노드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20831A-C2B5-40EB-A0D2-525C988266B5}"/>
                </a:ext>
              </a:extLst>
            </p:cNvPr>
            <p:cNvSpPr txBox="1"/>
            <p:nvPr/>
          </p:nvSpPr>
          <p:spPr>
            <a:xfrm>
              <a:off x="2367272" y="2214299"/>
              <a:ext cx="88608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길이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6E4802-A368-4C4B-BFD5-DD654E8F9EC3}"/>
                </a:ext>
              </a:extLst>
            </p:cNvPr>
            <p:cNvSpPr txBox="1"/>
            <p:nvPr/>
          </p:nvSpPr>
          <p:spPr>
            <a:xfrm>
              <a:off x="3557550" y="2214299"/>
              <a:ext cx="88608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 spc="-15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헤드</a:t>
              </a:r>
              <a:endParaRPr lang="ko-KR" altLang="en-US" sz="23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E15510-C22D-412C-B9B6-C82E18C9F46F}"/>
                </a:ext>
              </a:extLst>
            </p:cNvPr>
            <p:cNvSpPr txBox="1"/>
            <p:nvPr/>
          </p:nvSpPr>
          <p:spPr>
            <a:xfrm>
              <a:off x="4747828" y="2214299"/>
              <a:ext cx="88608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테일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290262-678E-4035-9847-BD2DFFC27186}"/>
              </a:ext>
            </a:extLst>
          </p:cNvPr>
          <p:cNvGrpSpPr/>
          <p:nvPr/>
        </p:nvGrpSpPr>
        <p:grpSpPr>
          <a:xfrm>
            <a:off x="628525" y="4621192"/>
            <a:ext cx="8489151" cy="833036"/>
            <a:chOff x="207955" y="4755130"/>
            <a:chExt cx="8489151" cy="83303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498ABA8-EEBA-4C9F-BBD9-A1C913218B19}"/>
                </a:ext>
              </a:extLst>
            </p:cNvPr>
            <p:cNvGrpSpPr/>
            <p:nvPr/>
          </p:nvGrpSpPr>
          <p:grpSpPr>
            <a:xfrm>
              <a:off x="4063052" y="4755130"/>
              <a:ext cx="2227925" cy="833036"/>
              <a:chOff x="1656923" y="4755130"/>
              <a:chExt cx="2227925" cy="833036"/>
            </a:xfrm>
          </p:grpSpPr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C2438008-0694-4417-AEBD-DC0992E3BA9C}"/>
                  </a:ext>
                </a:extLst>
              </p:cNvPr>
              <p:cNvSpPr/>
              <p:nvPr/>
            </p:nvSpPr>
            <p:spPr>
              <a:xfrm>
                <a:off x="1656923" y="4759110"/>
                <a:ext cx="1401968" cy="829056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ED164950-CD14-477D-9A03-C7DFD6FDF3AD}"/>
                  </a:ext>
                </a:extLst>
              </p:cNvPr>
              <p:cNvSpPr/>
              <p:nvPr/>
            </p:nvSpPr>
            <p:spPr>
              <a:xfrm>
                <a:off x="2814733" y="4755130"/>
                <a:ext cx="1070115" cy="829056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8CDBBB3-2201-4531-A0A9-6406092249E6}"/>
                </a:ext>
              </a:extLst>
            </p:cNvPr>
            <p:cNvGrpSpPr/>
            <p:nvPr/>
          </p:nvGrpSpPr>
          <p:grpSpPr>
            <a:xfrm>
              <a:off x="1656923" y="4755130"/>
              <a:ext cx="2227925" cy="833036"/>
              <a:chOff x="1656923" y="4755130"/>
              <a:chExt cx="2227925" cy="833036"/>
            </a:xfrm>
          </p:grpSpPr>
          <p:sp>
            <p:nvSpPr>
              <p:cNvPr id="19" name="정육면체 18">
                <a:extLst>
                  <a:ext uri="{FF2B5EF4-FFF2-40B4-BE49-F238E27FC236}">
                    <a16:creationId xmlns:a16="http://schemas.microsoft.com/office/drawing/2014/main" id="{1365AD0C-7CC5-4FAD-A533-C1C2335BB176}"/>
                  </a:ext>
                </a:extLst>
              </p:cNvPr>
              <p:cNvSpPr/>
              <p:nvPr/>
            </p:nvSpPr>
            <p:spPr>
              <a:xfrm>
                <a:off x="1656923" y="4759110"/>
                <a:ext cx="1401968" cy="829056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0" name="정육면체 19">
                <a:extLst>
                  <a:ext uri="{FF2B5EF4-FFF2-40B4-BE49-F238E27FC236}">
                    <a16:creationId xmlns:a16="http://schemas.microsoft.com/office/drawing/2014/main" id="{33951A15-442A-46EB-A871-8373A15AAA95}"/>
                  </a:ext>
                </a:extLst>
              </p:cNvPr>
              <p:cNvSpPr/>
              <p:nvPr/>
            </p:nvSpPr>
            <p:spPr>
              <a:xfrm>
                <a:off x="2814733" y="4755130"/>
                <a:ext cx="1070115" cy="829056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91357FD-1D3C-41B4-9781-907F6B016069}"/>
                </a:ext>
              </a:extLst>
            </p:cNvPr>
            <p:cNvGrpSpPr/>
            <p:nvPr/>
          </p:nvGrpSpPr>
          <p:grpSpPr>
            <a:xfrm>
              <a:off x="207955" y="5110368"/>
              <a:ext cx="6236290" cy="400110"/>
              <a:chOff x="216890" y="3607901"/>
              <a:chExt cx="6236290" cy="40011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F5459A-9AA4-45BE-833F-81DDEF18BBC8}"/>
                  </a:ext>
                </a:extLst>
              </p:cNvPr>
              <p:cNvSpPr txBox="1"/>
              <p:nvPr/>
            </p:nvSpPr>
            <p:spPr>
              <a:xfrm>
                <a:off x="216890" y="3607901"/>
                <a:ext cx="7870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head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3" name="순서도: 연결자 22">
                <a:extLst>
                  <a:ext uri="{FF2B5EF4-FFF2-40B4-BE49-F238E27FC236}">
                    <a16:creationId xmlns:a16="http://schemas.microsoft.com/office/drawing/2014/main" id="{4F864011-CAF1-402D-A8CF-73BA8C82BB3B}"/>
                  </a:ext>
                </a:extLst>
              </p:cNvPr>
              <p:cNvSpPr/>
              <p:nvPr/>
            </p:nvSpPr>
            <p:spPr>
              <a:xfrm>
                <a:off x="915416" y="3725696"/>
                <a:ext cx="87041" cy="111359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69EA5C15-6DAC-49AE-8535-BB163EC65C98}"/>
                  </a:ext>
                </a:extLst>
              </p:cNvPr>
              <p:cNvCxnSpPr>
                <a:cxnSpLocks/>
                <a:stCxn id="23" idx="6"/>
              </p:cNvCxnSpPr>
              <p:nvPr/>
            </p:nvCxnSpPr>
            <p:spPr>
              <a:xfrm>
                <a:off x="1002457" y="3781376"/>
                <a:ext cx="66340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순서도: 연결자 30">
                <a:extLst>
                  <a:ext uri="{FF2B5EF4-FFF2-40B4-BE49-F238E27FC236}">
                    <a16:creationId xmlns:a16="http://schemas.microsoft.com/office/drawing/2014/main" id="{1FA6AC8F-F201-47EA-85CF-543A6DA97CC7}"/>
                  </a:ext>
                </a:extLst>
              </p:cNvPr>
              <p:cNvSpPr/>
              <p:nvPr/>
            </p:nvSpPr>
            <p:spPr>
              <a:xfrm>
                <a:off x="3292744" y="3725696"/>
                <a:ext cx="87041" cy="111359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C103E765-0259-4A9F-9678-2727EC416132}"/>
                  </a:ext>
                </a:extLst>
              </p:cNvPr>
              <p:cNvCxnSpPr>
                <a:cxnSpLocks/>
                <a:stCxn id="31" idx="6"/>
              </p:cNvCxnSpPr>
              <p:nvPr/>
            </p:nvCxnSpPr>
            <p:spPr>
              <a:xfrm>
                <a:off x="3379785" y="3781376"/>
                <a:ext cx="66340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순서도: 연결자 32">
                <a:extLst>
                  <a:ext uri="{FF2B5EF4-FFF2-40B4-BE49-F238E27FC236}">
                    <a16:creationId xmlns:a16="http://schemas.microsoft.com/office/drawing/2014/main" id="{132AA4E9-CC7C-4646-B9F2-8638A9934D92}"/>
                  </a:ext>
                </a:extLst>
              </p:cNvPr>
              <p:cNvSpPr/>
              <p:nvPr/>
            </p:nvSpPr>
            <p:spPr>
              <a:xfrm>
                <a:off x="5702738" y="3725696"/>
                <a:ext cx="87041" cy="111359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DAF964E5-58FA-467B-85EC-9DF3CD90E3B5}"/>
                  </a:ext>
                </a:extLst>
              </p:cNvPr>
              <p:cNvCxnSpPr>
                <a:cxnSpLocks/>
                <a:stCxn id="33" idx="6"/>
              </p:cNvCxnSpPr>
              <p:nvPr/>
            </p:nvCxnSpPr>
            <p:spPr>
              <a:xfrm>
                <a:off x="5789779" y="3781376"/>
                <a:ext cx="66340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947EBBB-EA14-4573-A25C-B9F680C880E4}"/>
                </a:ext>
              </a:extLst>
            </p:cNvPr>
            <p:cNvGrpSpPr/>
            <p:nvPr/>
          </p:nvGrpSpPr>
          <p:grpSpPr>
            <a:xfrm>
              <a:off x="6469181" y="4755130"/>
              <a:ext cx="2227925" cy="833036"/>
              <a:chOff x="1656923" y="4755130"/>
              <a:chExt cx="2227925" cy="833036"/>
            </a:xfrm>
          </p:grpSpPr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647D2B89-29B0-41FD-AF17-51E731B1B0E6}"/>
                  </a:ext>
                </a:extLst>
              </p:cNvPr>
              <p:cNvSpPr/>
              <p:nvPr/>
            </p:nvSpPr>
            <p:spPr>
              <a:xfrm>
                <a:off x="1656923" y="4759110"/>
                <a:ext cx="1401968" cy="829056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0" name="정육면체 29">
                <a:extLst>
                  <a:ext uri="{FF2B5EF4-FFF2-40B4-BE49-F238E27FC236}">
                    <a16:creationId xmlns:a16="http://schemas.microsoft.com/office/drawing/2014/main" id="{2CF293FB-4D0F-482A-B080-5BB55AB9E98D}"/>
                  </a:ext>
                </a:extLst>
              </p:cNvPr>
              <p:cNvSpPr/>
              <p:nvPr/>
            </p:nvSpPr>
            <p:spPr>
              <a:xfrm>
                <a:off x="2814733" y="4755130"/>
                <a:ext cx="1070115" cy="829056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NULL</a:t>
                </a:r>
                <a:endPara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83578A5-2C0C-4FC5-AE1D-CED432D6A456}"/>
              </a:ext>
            </a:extLst>
          </p:cNvPr>
          <p:cNvGrpSpPr/>
          <p:nvPr/>
        </p:nvGrpSpPr>
        <p:grpSpPr>
          <a:xfrm>
            <a:off x="2362857" y="3242761"/>
            <a:ext cx="1463923" cy="1349803"/>
            <a:chOff x="2325446" y="3348071"/>
            <a:chExt cx="1396587" cy="909773"/>
          </a:xfrm>
        </p:grpSpPr>
        <p:sp>
          <p:nvSpPr>
            <p:cNvPr id="37" name="순서도: 연결자 36">
              <a:extLst>
                <a:ext uri="{FF2B5EF4-FFF2-40B4-BE49-F238E27FC236}">
                  <a16:creationId xmlns:a16="http://schemas.microsoft.com/office/drawing/2014/main" id="{E6714048-FF2A-420C-8D36-937697F5C4E1}"/>
                </a:ext>
              </a:extLst>
            </p:cNvPr>
            <p:cNvSpPr/>
            <p:nvPr/>
          </p:nvSpPr>
          <p:spPr>
            <a:xfrm>
              <a:off x="3615501" y="3348071"/>
              <a:ext cx="106532" cy="8655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E0B0AC9-2FEA-471A-B73D-8797A7F9CB1D}"/>
                </a:ext>
              </a:extLst>
            </p:cNvPr>
            <p:cNvCxnSpPr>
              <a:cxnSpLocks/>
              <a:stCxn id="37" idx="7"/>
            </p:cNvCxnSpPr>
            <p:nvPr/>
          </p:nvCxnSpPr>
          <p:spPr>
            <a:xfrm flipH="1">
              <a:off x="2325446" y="3360747"/>
              <a:ext cx="1380986" cy="89709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841321C-A825-4DA6-AE88-826458703945}"/>
              </a:ext>
            </a:extLst>
          </p:cNvPr>
          <p:cNvGrpSpPr/>
          <p:nvPr/>
        </p:nvGrpSpPr>
        <p:grpSpPr>
          <a:xfrm>
            <a:off x="4901454" y="3242761"/>
            <a:ext cx="2142281" cy="1322751"/>
            <a:chOff x="3615501" y="3348071"/>
            <a:chExt cx="2043742" cy="891540"/>
          </a:xfrm>
        </p:grpSpPr>
        <p:sp>
          <p:nvSpPr>
            <p:cNvPr id="42" name="순서도: 연결자 41">
              <a:extLst>
                <a:ext uri="{FF2B5EF4-FFF2-40B4-BE49-F238E27FC236}">
                  <a16:creationId xmlns:a16="http://schemas.microsoft.com/office/drawing/2014/main" id="{EF5929F2-06FF-4FBF-B3F8-C80483598EAD}"/>
                </a:ext>
              </a:extLst>
            </p:cNvPr>
            <p:cNvSpPr/>
            <p:nvPr/>
          </p:nvSpPr>
          <p:spPr>
            <a:xfrm>
              <a:off x="3615501" y="3348071"/>
              <a:ext cx="106532" cy="8655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2A9CB31-77B3-4989-9330-E48BEDB14932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>
              <a:off x="3631102" y="3360747"/>
              <a:ext cx="2028141" cy="87886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84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15462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단순 연결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연산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06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E89F9FF-A3FA-46DA-9D83-9BB897C9137B}"/>
              </a:ext>
            </a:extLst>
          </p:cNvPr>
          <p:cNvGrpSpPr/>
          <p:nvPr/>
        </p:nvGrpSpPr>
        <p:grpSpPr>
          <a:xfrm>
            <a:off x="1395023" y="4064340"/>
            <a:ext cx="6325483" cy="2057687"/>
            <a:chOff x="1031439" y="4098708"/>
            <a:chExt cx="6325483" cy="2057687"/>
          </a:xfrm>
        </p:grpSpPr>
        <p:pic>
          <p:nvPicPr>
            <p:cNvPr id="6" name="그림 5" descr="조류이(가) 표시된 사진&#10;&#10;자동 생성된 설명">
              <a:extLst>
                <a:ext uri="{FF2B5EF4-FFF2-40B4-BE49-F238E27FC236}">
                  <a16:creationId xmlns:a16="http://schemas.microsoft.com/office/drawing/2014/main" id="{E031A51E-C62F-4E51-A99F-500D4C86C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439" y="4098708"/>
              <a:ext cx="6325483" cy="2057687"/>
            </a:xfrm>
            <a:prstGeom prst="rect">
              <a:avLst/>
            </a:prstGeom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DA1481C-3E97-42DA-A6F7-BC2DC78EEE58}"/>
                </a:ext>
              </a:extLst>
            </p:cNvPr>
            <p:cNvSpPr/>
            <p:nvPr/>
          </p:nvSpPr>
          <p:spPr>
            <a:xfrm>
              <a:off x="1354138" y="4971495"/>
              <a:ext cx="3945831" cy="59480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2BA4DAE-DEDC-4D5E-90D9-ED6562734222}"/>
              </a:ext>
            </a:extLst>
          </p:cNvPr>
          <p:cNvGrpSpPr/>
          <p:nvPr/>
        </p:nvGrpSpPr>
        <p:grpSpPr>
          <a:xfrm>
            <a:off x="2015411" y="2159974"/>
            <a:ext cx="5875177" cy="1448002"/>
            <a:chOff x="1395023" y="2125807"/>
            <a:chExt cx="5875177" cy="1448002"/>
          </a:xfrm>
        </p:grpSpPr>
        <p:pic>
          <p:nvPicPr>
            <p:cNvPr id="3" name="그림 2" descr="전화, 방이(가) 표시된 사진&#10;&#10;자동 생성된 설명">
              <a:extLst>
                <a:ext uri="{FF2B5EF4-FFF2-40B4-BE49-F238E27FC236}">
                  <a16:creationId xmlns:a16="http://schemas.microsoft.com/office/drawing/2014/main" id="{4931C3F1-32A7-47FE-BA83-55C2846EF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023" y="2125807"/>
              <a:ext cx="2753109" cy="144800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4575F-ACBA-4617-9E7C-5DEDC6CD1A72}"/>
                </a:ext>
              </a:extLst>
            </p:cNvPr>
            <p:cNvSpPr txBox="1"/>
            <p:nvPr/>
          </p:nvSpPr>
          <p:spPr>
            <a:xfrm>
              <a:off x="3731530" y="2466304"/>
              <a:ext cx="3538670" cy="6224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6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리스트 헤더 타입</a:t>
              </a:r>
              <a:endParaRPr lang="en-US" altLang="ko-KR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819733A-8BF7-4838-88F9-C2C003550F3C}"/>
              </a:ext>
            </a:extLst>
          </p:cNvPr>
          <p:cNvSpPr txBox="1"/>
          <p:nvPr/>
        </p:nvSpPr>
        <p:spPr>
          <a:xfrm>
            <a:off x="5210313" y="4816959"/>
            <a:ext cx="3538670" cy="622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헤더 노드 초기화</a:t>
            </a:r>
            <a:endParaRPr lang="en-US" altLang="ko-KR" sz="2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398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D08CF4-72E5-4992-B7CF-D36D9054494A}"/>
              </a:ext>
            </a:extLst>
          </p:cNvPr>
          <p:cNvSpPr/>
          <p:nvPr/>
        </p:nvSpPr>
        <p:spPr>
          <a:xfrm>
            <a:off x="0" y="0"/>
            <a:ext cx="9906000" cy="4129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129323"/>
            <a:ext cx="9906000" cy="27286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498145" y="2740247"/>
            <a:ext cx="2909711" cy="705101"/>
            <a:chOff x="3498145" y="1691212"/>
            <a:chExt cx="2909711" cy="705101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498145" y="2396313"/>
              <a:ext cx="290971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364861" y="1691212"/>
              <a:ext cx="12554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-</a:t>
              </a:r>
              <a:r>
                <a:rPr lang="ko-KR" altLang="en-US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 끝 </a:t>
              </a:r>
              <a:r>
                <a:rPr lang="en-US" altLang="ko-KR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-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F8B7230-8B35-4FE1-AC2F-B06B7EAE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783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2B3A9C-848D-45D7-AF05-5868DDEE7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67" y="1918684"/>
            <a:ext cx="6653065" cy="4495046"/>
          </a:xfrm>
          <a:prstGeom prst="rect">
            <a:avLst/>
          </a:prstGeom>
        </p:spPr>
      </p:pic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01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612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964204" y="3247029"/>
            <a:ext cx="6340475" cy="551761"/>
          </a:xfrm>
        </p:spPr>
        <p:txBody>
          <a:bodyPr/>
          <a:lstStyle/>
          <a:p>
            <a:r>
              <a: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rPr>
              <a:t>배열로 구현된 </a:t>
            </a:r>
            <a:r>
              <a:rPr lang="ko-KR" altLang="en-US" sz="4400" dirty="0">
                <a:solidFill>
                  <a:srgbClr val="0070C0"/>
                </a:solidFill>
              </a:rPr>
              <a:t>리스트</a:t>
            </a:r>
            <a:endParaRPr lang="en-US" altLang="ko-KR" sz="440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1891212" y="2867194"/>
            <a:ext cx="4895362" cy="283141"/>
          </a:xfrm>
        </p:spPr>
        <p:txBody>
          <a:bodyPr/>
          <a:lstStyle/>
          <a:p>
            <a:r>
              <a:rPr lang="ko-KR" altLang="en-US" sz="3200" dirty="0"/>
              <a:t>자료구조 세미나 </a:t>
            </a:r>
            <a:endParaRPr lang="en-US" altLang="ko-KR" sz="3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3D8EF1-5149-43EA-99E8-6709A7A73D1F}"/>
              </a:ext>
            </a:extLst>
          </p:cNvPr>
          <p:cNvSpPr/>
          <p:nvPr/>
        </p:nvSpPr>
        <p:spPr>
          <a:xfrm>
            <a:off x="314632" y="304800"/>
            <a:ext cx="1809136" cy="1573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77D1C1-CBC5-4AB0-BAC8-2D4373440A3D}"/>
              </a:ext>
            </a:extLst>
          </p:cNvPr>
          <p:cNvSpPr/>
          <p:nvPr/>
        </p:nvSpPr>
        <p:spPr>
          <a:xfrm>
            <a:off x="1884869" y="3984032"/>
            <a:ext cx="613626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67DCCF-356B-40EF-A968-8303E58C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539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배열로 구현된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02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4703D4-AF4E-43EF-B064-0D82DF2DDA31}"/>
              </a:ext>
            </a:extLst>
          </p:cNvPr>
          <p:cNvGrpSpPr/>
          <p:nvPr/>
        </p:nvGrpSpPr>
        <p:grpSpPr>
          <a:xfrm>
            <a:off x="1895412" y="2519533"/>
            <a:ext cx="6115175" cy="1673532"/>
            <a:chOff x="1895412" y="3005327"/>
            <a:chExt cx="6115175" cy="1673532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341DA5FC-873A-4D55-AB51-EF6F43D6F6A6}"/>
                </a:ext>
              </a:extLst>
            </p:cNvPr>
            <p:cNvSpPr/>
            <p:nvPr/>
          </p:nvSpPr>
          <p:spPr>
            <a:xfrm>
              <a:off x="1895412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C47D529D-7CFA-4431-BB84-3770E7801C9A}"/>
                </a:ext>
              </a:extLst>
            </p:cNvPr>
            <p:cNvSpPr/>
            <p:nvPr/>
          </p:nvSpPr>
          <p:spPr>
            <a:xfrm>
              <a:off x="2911594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정육면체 20">
              <a:extLst>
                <a:ext uri="{FF2B5EF4-FFF2-40B4-BE49-F238E27FC236}">
                  <a16:creationId xmlns:a16="http://schemas.microsoft.com/office/drawing/2014/main" id="{EADE9E33-9F85-4A89-A712-FCDAFE589F6A}"/>
                </a:ext>
              </a:extLst>
            </p:cNvPr>
            <p:cNvSpPr/>
            <p:nvPr/>
          </p:nvSpPr>
          <p:spPr>
            <a:xfrm>
              <a:off x="3927775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2AB90360-5DB4-46BF-AB66-BE1851174593}"/>
                </a:ext>
              </a:extLst>
            </p:cNvPr>
            <p:cNvSpPr/>
            <p:nvPr/>
          </p:nvSpPr>
          <p:spPr>
            <a:xfrm>
              <a:off x="4943957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정육면체 22">
              <a:extLst>
                <a:ext uri="{FF2B5EF4-FFF2-40B4-BE49-F238E27FC236}">
                  <a16:creationId xmlns:a16="http://schemas.microsoft.com/office/drawing/2014/main" id="{D785B455-B9EA-4FB4-B6E3-55FA4C54C16E}"/>
                </a:ext>
              </a:extLst>
            </p:cNvPr>
            <p:cNvSpPr/>
            <p:nvPr/>
          </p:nvSpPr>
          <p:spPr>
            <a:xfrm>
              <a:off x="5969181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정육면체 23">
              <a:extLst>
                <a:ext uri="{FF2B5EF4-FFF2-40B4-BE49-F238E27FC236}">
                  <a16:creationId xmlns:a16="http://schemas.microsoft.com/office/drawing/2014/main" id="{C640D7AC-528F-4A1F-B527-5D737380FBDF}"/>
                </a:ext>
              </a:extLst>
            </p:cNvPr>
            <p:cNvSpPr/>
            <p:nvPr/>
          </p:nvSpPr>
          <p:spPr>
            <a:xfrm>
              <a:off x="6994405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" name="양쪽 대괄호 3">
              <a:extLst>
                <a:ext uri="{FF2B5EF4-FFF2-40B4-BE49-F238E27FC236}">
                  <a16:creationId xmlns:a16="http://schemas.microsoft.com/office/drawing/2014/main" id="{0B0817AD-81D2-46D1-BEA2-1C261AAA44F5}"/>
                </a:ext>
              </a:extLst>
            </p:cNvPr>
            <p:cNvSpPr/>
            <p:nvPr/>
          </p:nvSpPr>
          <p:spPr>
            <a:xfrm>
              <a:off x="1995620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양쪽 대괄호 24">
              <a:extLst>
                <a:ext uri="{FF2B5EF4-FFF2-40B4-BE49-F238E27FC236}">
                  <a16:creationId xmlns:a16="http://schemas.microsoft.com/office/drawing/2014/main" id="{54D6013B-CB12-4D28-83A5-E03C23101AB3}"/>
                </a:ext>
              </a:extLst>
            </p:cNvPr>
            <p:cNvSpPr/>
            <p:nvPr/>
          </p:nvSpPr>
          <p:spPr>
            <a:xfrm>
              <a:off x="3022754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양쪽 대괄호 25">
              <a:extLst>
                <a:ext uri="{FF2B5EF4-FFF2-40B4-BE49-F238E27FC236}">
                  <a16:creationId xmlns:a16="http://schemas.microsoft.com/office/drawing/2014/main" id="{63CBD6B3-8262-4CEF-9B4B-9A915A7F5D2D}"/>
                </a:ext>
              </a:extLst>
            </p:cNvPr>
            <p:cNvSpPr/>
            <p:nvPr/>
          </p:nvSpPr>
          <p:spPr>
            <a:xfrm>
              <a:off x="4049888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7" name="양쪽 대괄호 26">
              <a:extLst>
                <a:ext uri="{FF2B5EF4-FFF2-40B4-BE49-F238E27FC236}">
                  <a16:creationId xmlns:a16="http://schemas.microsoft.com/office/drawing/2014/main" id="{E9ACCC27-130E-475E-9FA6-FE5115664D9B}"/>
                </a:ext>
              </a:extLst>
            </p:cNvPr>
            <p:cNvSpPr/>
            <p:nvPr/>
          </p:nvSpPr>
          <p:spPr>
            <a:xfrm>
              <a:off x="5077022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양쪽 대괄호 27">
              <a:extLst>
                <a:ext uri="{FF2B5EF4-FFF2-40B4-BE49-F238E27FC236}">
                  <a16:creationId xmlns:a16="http://schemas.microsoft.com/office/drawing/2014/main" id="{F3DDEF94-7715-4DCD-A890-FD343BAA2C3D}"/>
                </a:ext>
              </a:extLst>
            </p:cNvPr>
            <p:cNvSpPr/>
            <p:nvPr/>
          </p:nvSpPr>
          <p:spPr>
            <a:xfrm>
              <a:off x="6104156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9593CDA2-B464-4C2A-ABA7-48FE8027F5E0}"/>
                </a:ext>
              </a:extLst>
            </p:cNvPr>
            <p:cNvSpPr/>
            <p:nvPr/>
          </p:nvSpPr>
          <p:spPr>
            <a:xfrm>
              <a:off x="7131290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4CBB59D-26A9-4427-BC81-CF630F4A0AFD}"/>
              </a:ext>
            </a:extLst>
          </p:cNvPr>
          <p:cNvGrpSpPr/>
          <p:nvPr/>
        </p:nvGrpSpPr>
        <p:grpSpPr>
          <a:xfrm>
            <a:off x="5885399" y="4464539"/>
            <a:ext cx="1016182" cy="1777656"/>
            <a:chOff x="2803997" y="4464539"/>
            <a:chExt cx="1016182" cy="1777656"/>
          </a:xfrm>
        </p:grpSpPr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585D5C70-A87D-45A5-8F20-586AF1044527}"/>
                </a:ext>
              </a:extLst>
            </p:cNvPr>
            <p:cNvSpPr/>
            <p:nvPr/>
          </p:nvSpPr>
          <p:spPr>
            <a:xfrm>
              <a:off x="2803997" y="5193723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E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" name="화살표: 위쪽 9">
              <a:extLst>
                <a:ext uri="{FF2B5EF4-FFF2-40B4-BE49-F238E27FC236}">
                  <a16:creationId xmlns:a16="http://schemas.microsoft.com/office/drawing/2014/main" id="{A92BC53B-4E1E-4D46-B1BF-2AE534ED3F95}"/>
                </a:ext>
              </a:extLst>
            </p:cNvPr>
            <p:cNvSpPr/>
            <p:nvPr/>
          </p:nvSpPr>
          <p:spPr>
            <a:xfrm>
              <a:off x="3083393" y="4464539"/>
              <a:ext cx="457390" cy="451731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5353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배열로 구현된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400" dirty="0"/>
              <a:t>자료구조 세미나 </a:t>
            </a:r>
            <a:endParaRPr lang="en-US" altLang="ko-KR" sz="24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02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4703D4-AF4E-43EF-B064-0D82DF2DDA31}"/>
              </a:ext>
            </a:extLst>
          </p:cNvPr>
          <p:cNvGrpSpPr/>
          <p:nvPr/>
        </p:nvGrpSpPr>
        <p:grpSpPr>
          <a:xfrm>
            <a:off x="1895412" y="2519533"/>
            <a:ext cx="6115175" cy="1673532"/>
            <a:chOff x="1895412" y="3005327"/>
            <a:chExt cx="6115175" cy="1673532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341DA5FC-873A-4D55-AB51-EF6F43D6F6A6}"/>
                </a:ext>
              </a:extLst>
            </p:cNvPr>
            <p:cNvSpPr/>
            <p:nvPr/>
          </p:nvSpPr>
          <p:spPr>
            <a:xfrm>
              <a:off x="1895412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C47D529D-7CFA-4431-BB84-3770E7801C9A}"/>
                </a:ext>
              </a:extLst>
            </p:cNvPr>
            <p:cNvSpPr/>
            <p:nvPr/>
          </p:nvSpPr>
          <p:spPr>
            <a:xfrm>
              <a:off x="2911594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정육면체 20">
              <a:extLst>
                <a:ext uri="{FF2B5EF4-FFF2-40B4-BE49-F238E27FC236}">
                  <a16:creationId xmlns:a16="http://schemas.microsoft.com/office/drawing/2014/main" id="{EADE9E33-9F85-4A89-A712-FCDAFE589F6A}"/>
                </a:ext>
              </a:extLst>
            </p:cNvPr>
            <p:cNvSpPr/>
            <p:nvPr/>
          </p:nvSpPr>
          <p:spPr>
            <a:xfrm>
              <a:off x="3927775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2AB90360-5DB4-46BF-AB66-BE1851174593}"/>
                </a:ext>
              </a:extLst>
            </p:cNvPr>
            <p:cNvSpPr/>
            <p:nvPr/>
          </p:nvSpPr>
          <p:spPr>
            <a:xfrm>
              <a:off x="4943957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정육면체 22">
              <a:extLst>
                <a:ext uri="{FF2B5EF4-FFF2-40B4-BE49-F238E27FC236}">
                  <a16:creationId xmlns:a16="http://schemas.microsoft.com/office/drawing/2014/main" id="{D785B455-B9EA-4FB4-B6E3-55FA4C54C16E}"/>
                </a:ext>
              </a:extLst>
            </p:cNvPr>
            <p:cNvSpPr/>
            <p:nvPr/>
          </p:nvSpPr>
          <p:spPr>
            <a:xfrm>
              <a:off x="5969181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E</a:t>
              </a:r>
              <a:endParaRPr lang="ko-KR" altLang="en-US" sz="2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정육면체 23">
              <a:extLst>
                <a:ext uri="{FF2B5EF4-FFF2-40B4-BE49-F238E27FC236}">
                  <a16:creationId xmlns:a16="http://schemas.microsoft.com/office/drawing/2014/main" id="{C640D7AC-528F-4A1F-B527-5D737380FBDF}"/>
                </a:ext>
              </a:extLst>
            </p:cNvPr>
            <p:cNvSpPr/>
            <p:nvPr/>
          </p:nvSpPr>
          <p:spPr>
            <a:xfrm>
              <a:off x="6994405" y="3005327"/>
              <a:ext cx="1016182" cy="1048472"/>
            </a:xfrm>
            <a:prstGeom prst="cub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" name="양쪽 대괄호 3">
              <a:extLst>
                <a:ext uri="{FF2B5EF4-FFF2-40B4-BE49-F238E27FC236}">
                  <a16:creationId xmlns:a16="http://schemas.microsoft.com/office/drawing/2014/main" id="{0B0817AD-81D2-46D1-BEA2-1C261AAA44F5}"/>
                </a:ext>
              </a:extLst>
            </p:cNvPr>
            <p:cNvSpPr/>
            <p:nvPr/>
          </p:nvSpPr>
          <p:spPr>
            <a:xfrm>
              <a:off x="1995620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양쪽 대괄호 24">
              <a:extLst>
                <a:ext uri="{FF2B5EF4-FFF2-40B4-BE49-F238E27FC236}">
                  <a16:creationId xmlns:a16="http://schemas.microsoft.com/office/drawing/2014/main" id="{54D6013B-CB12-4D28-83A5-E03C23101AB3}"/>
                </a:ext>
              </a:extLst>
            </p:cNvPr>
            <p:cNvSpPr/>
            <p:nvPr/>
          </p:nvSpPr>
          <p:spPr>
            <a:xfrm>
              <a:off x="3022754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양쪽 대괄호 25">
              <a:extLst>
                <a:ext uri="{FF2B5EF4-FFF2-40B4-BE49-F238E27FC236}">
                  <a16:creationId xmlns:a16="http://schemas.microsoft.com/office/drawing/2014/main" id="{63CBD6B3-8262-4CEF-9B4B-9A915A7F5D2D}"/>
                </a:ext>
              </a:extLst>
            </p:cNvPr>
            <p:cNvSpPr/>
            <p:nvPr/>
          </p:nvSpPr>
          <p:spPr>
            <a:xfrm>
              <a:off x="4049888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7" name="양쪽 대괄호 26">
              <a:extLst>
                <a:ext uri="{FF2B5EF4-FFF2-40B4-BE49-F238E27FC236}">
                  <a16:creationId xmlns:a16="http://schemas.microsoft.com/office/drawing/2014/main" id="{E9ACCC27-130E-475E-9FA6-FE5115664D9B}"/>
                </a:ext>
              </a:extLst>
            </p:cNvPr>
            <p:cNvSpPr/>
            <p:nvPr/>
          </p:nvSpPr>
          <p:spPr>
            <a:xfrm>
              <a:off x="5077022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양쪽 대괄호 27">
              <a:extLst>
                <a:ext uri="{FF2B5EF4-FFF2-40B4-BE49-F238E27FC236}">
                  <a16:creationId xmlns:a16="http://schemas.microsoft.com/office/drawing/2014/main" id="{F3DDEF94-7715-4DCD-A890-FD343BAA2C3D}"/>
                </a:ext>
              </a:extLst>
            </p:cNvPr>
            <p:cNvSpPr/>
            <p:nvPr/>
          </p:nvSpPr>
          <p:spPr>
            <a:xfrm>
              <a:off x="6104156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9593CDA2-B464-4C2A-ABA7-48FE8027F5E0}"/>
                </a:ext>
              </a:extLst>
            </p:cNvPr>
            <p:cNvSpPr/>
            <p:nvPr/>
          </p:nvSpPr>
          <p:spPr>
            <a:xfrm>
              <a:off x="7131290" y="4227128"/>
              <a:ext cx="578669" cy="451731"/>
            </a:xfrm>
            <a:prstGeom prst="bracket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1319B9B-BE9C-46BD-96A1-ABDDE846500B}"/>
              </a:ext>
            </a:extLst>
          </p:cNvPr>
          <p:cNvSpPr txBox="1"/>
          <p:nvPr/>
        </p:nvSpPr>
        <p:spPr>
          <a:xfrm>
            <a:off x="1521339" y="4906391"/>
            <a:ext cx="7119700" cy="622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리스트의 맨 끝에 추가</a:t>
            </a:r>
            <a:endParaRPr lang="en-US" altLang="ko-KR" sz="2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147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pc="-150" dirty="0" err="1" smtClean="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F7762C1D-79AF-45D9-9F54-C9F6A6EC5ABA}" vid="{7453B7AF-C83B-446C-873F-AD38C2A95FA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2790</TotalTime>
  <Words>2568</Words>
  <Application>Microsoft Office PowerPoint</Application>
  <PresentationFormat>A4 용지(210x297mm)</PresentationFormat>
  <Paragraphs>780</Paragraphs>
  <Slides>57</Slides>
  <Notes>53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5" baseType="lpstr">
      <vt:lpstr>HY강M</vt:lpstr>
      <vt:lpstr>나눔고딕</vt:lpstr>
      <vt:lpstr>나눔고딕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su Hwang</dc:creator>
  <cp:lastModifiedBy>김 승빈</cp:lastModifiedBy>
  <cp:revision>93</cp:revision>
  <dcterms:created xsi:type="dcterms:W3CDTF">2016-12-12T03:52:40Z</dcterms:created>
  <dcterms:modified xsi:type="dcterms:W3CDTF">2020-01-26T09:18:57Z</dcterms:modified>
</cp:coreProperties>
</file>