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303" r:id="rId4"/>
    <p:sldId id="258" r:id="rId5"/>
    <p:sldId id="278" r:id="rId6"/>
    <p:sldId id="290" r:id="rId7"/>
    <p:sldId id="27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3" r:id="rId28"/>
    <p:sldId id="314" r:id="rId29"/>
    <p:sldId id="316" r:id="rId30"/>
    <p:sldId id="315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261" r:id="rId7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308" userDrawn="1">
          <p15:clr>
            <a:srgbClr val="A4A3A4"/>
          </p15:clr>
        </p15:guide>
        <p15:guide id="4" pos="5932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orient="horz" pos="2364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E82"/>
    <a:srgbClr val="02080D"/>
    <a:srgbClr val="686762"/>
    <a:srgbClr val="FFFFFF"/>
    <a:srgbClr val="92D0BD"/>
    <a:srgbClr val="CC0066"/>
    <a:srgbClr val="FF6699"/>
    <a:srgbClr val="F2F2F2"/>
    <a:srgbClr val="8FC0D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755AF-E1A3-436E-A502-5CCFBE43CE07}" v="6642" dt="2020-03-30T18:12:48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7" autoAdjust="0"/>
    <p:restoredTop sz="85106" autoAdjust="0"/>
  </p:normalViewPr>
  <p:slideViewPr>
    <p:cSldViewPr snapToGrid="0">
      <p:cViewPr varScale="1">
        <p:scale>
          <a:sx n="96" d="100"/>
          <a:sy n="96" d="100"/>
        </p:scale>
        <p:origin x="1956" y="108"/>
      </p:cViewPr>
      <p:guideLst>
        <p:guide orient="horz" pos="142"/>
        <p:guide pos="3120"/>
        <p:guide pos="308"/>
        <p:guide pos="5932"/>
        <p:guide orient="horz" pos="4065"/>
        <p:guide orient="horz" pos="2364"/>
        <p:guide orient="horz" pos="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빈" userId="352d81a3ef8732fd" providerId="LiveId" clId="{27E755AF-E1A3-436E-A502-5CCFBE43CE07}"/>
    <pc:docChg chg="undo custSel addSld delSld modSld sldOrd modMainMaster">
      <pc:chgData name="김 승빈" userId="352d81a3ef8732fd" providerId="LiveId" clId="{27E755AF-E1A3-436E-A502-5CCFBE43CE07}" dt="2020-03-30T18:12:48.811" v="60383" actId="20577"/>
      <pc:docMkLst>
        <pc:docMk/>
      </pc:docMkLst>
      <pc:sldChg chg="modSp mod ord">
        <pc:chgData name="김 승빈" userId="352d81a3ef8732fd" providerId="LiveId" clId="{27E755AF-E1A3-436E-A502-5CCFBE43CE07}" dt="2020-03-29T13:24:48.500" v="12418"/>
        <pc:sldMkLst>
          <pc:docMk/>
          <pc:sldMk cId="2391909087" sldId="256"/>
        </pc:sldMkLst>
        <pc:spChg chg="mod">
          <ac:chgData name="김 승빈" userId="352d81a3ef8732fd" providerId="LiveId" clId="{27E755AF-E1A3-436E-A502-5CCFBE43CE07}" dt="2020-03-29T06:48:59.041" v="64" actId="20577"/>
          <ac:spMkLst>
            <pc:docMk/>
            <pc:sldMk cId="2391909087" sldId="256"/>
            <ac:spMk id="7" creationId="{00000000-0000-0000-0000-000000000000}"/>
          </ac:spMkLst>
        </pc:spChg>
        <pc:spChg chg="mod">
          <ac:chgData name="김 승빈" userId="352d81a3ef8732fd" providerId="LiveId" clId="{27E755AF-E1A3-436E-A502-5CCFBE43CE07}" dt="2020-03-29T13:24:48.500" v="12418"/>
          <ac:spMkLst>
            <pc:docMk/>
            <pc:sldMk cId="2391909087" sldId="256"/>
            <ac:spMk id="8" creationId="{00000000-0000-0000-0000-000000000000}"/>
          </ac:spMkLst>
        </pc:spChg>
        <pc:spChg chg="mod">
          <ac:chgData name="김 승빈" userId="352d81a3ef8732fd" providerId="LiveId" clId="{27E755AF-E1A3-436E-A502-5CCFBE43CE07}" dt="2020-03-29T06:49:19.613" v="91" actId="121"/>
          <ac:spMkLst>
            <pc:docMk/>
            <pc:sldMk cId="2391909087" sldId="256"/>
            <ac:spMk id="13" creationId="{00000000-0000-0000-0000-000000000000}"/>
          </ac:spMkLst>
        </pc:spChg>
        <pc:grpChg chg="mod">
          <ac:chgData name="김 승빈" userId="352d81a3ef8732fd" providerId="LiveId" clId="{27E755AF-E1A3-436E-A502-5CCFBE43CE07}" dt="2020-03-29T06:48:40.377" v="26"/>
          <ac:grpSpMkLst>
            <pc:docMk/>
            <pc:sldMk cId="2391909087" sldId="256"/>
            <ac:grpSpMk id="9" creationId="{00000000-0000-0000-0000-000000000000}"/>
          </ac:grpSpMkLst>
        </pc:grpChg>
      </pc:sldChg>
      <pc:sldChg chg="delSp modSp mod">
        <pc:chgData name="김 승빈" userId="352d81a3ef8732fd" providerId="LiveId" clId="{27E755AF-E1A3-436E-A502-5CCFBE43CE07}" dt="2020-03-29T06:53:11.469" v="237" actId="2711"/>
        <pc:sldMkLst>
          <pc:docMk/>
          <pc:sldMk cId="1796660779" sldId="257"/>
        </pc:sldMkLst>
        <pc:spChg chg="del">
          <ac:chgData name="김 승빈" userId="352d81a3ef8732fd" providerId="LiveId" clId="{27E755AF-E1A3-436E-A502-5CCFBE43CE07}" dt="2020-03-29T06:51:13.642" v="228" actId="478"/>
          <ac:spMkLst>
            <pc:docMk/>
            <pc:sldMk cId="1796660779" sldId="257"/>
            <ac:spMk id="7" creationId="{B48F4E93-B12B-4414-A1AE-AA41A0FF0714}"/>
          </ac:spMkLst>
        </pc:spChg>
        <pc:spChg chg="mod">
          <ac:chgData name="김 승빈" userId="352d81a3ef8732fd" providerId="LiveId" clId="{27E755AF-E1A3-436E-A502-5CCFBE43CE07}" dt="2020-03-29T06:50:38.712" v="112"/>
          <ac:spMkLst>
            <pc:docMk/>
            <pc:sldMk cId="1796660779" sldId="257"/>
            <ac:spMk id="10" creationId="{00000000-0000-0000-0000-000000000000}"/>
          </ac:spMkLst>
        </pc:spChg>
        <pc:spChg chg="mod">
          <ac:chgData name="김 승빈" userId="352d81a3ef8732fd" providerId="LiveId" clId="{27E755AF-E1A3-436E-A502-5CCFBE43CE07}" dt="2020-03-29T06:53:11.469" v="237" actId="2711"/>
          <ac:spMkLst>
            <pc:docMk/>
            <pc:sldMk cId="1796660779" sldId="257"/>
            <ac:spMk id="18" creationId="{00000000-0000-0000-0000-000000000000}"/>
          </ac:spMkLst>
        </pc:spChg>
        <pc:spChg chg="mod">
          <ac:chgData name="김 승빈" userId="352d81a3ef8732fd" providerId="LiveId" clId="{27E755AF-E1A3-436E-A502-5CCFBE43CE07}" dt="2020-03-29T06:51:02.179" v="169"/>
          <ac:spMkLst>
            <pc:docMk/>
            <pc:sldMk cId="1796660779" sldId="257"/>
            <ac:spMk id="24" creationId="{00000000-0000-0000-0000-000000000000}"/>
          </ac:spMkLst>
        </pc:spChg>
        <pc:spChg chg="mod">
          <ac:chgData name="김 승빈" userId="352d81a3ef8732fd" providerId="LiveId" clId="{27E755AF-E1A3-436E-A502-5CCFBE43CE07}" dt="2020-03-29T06:51:07.815" v="205"/>
          <ac:spMkLst>
            <pc:docMk/>
            <pc:sldMk cId="1796660779" sldId="257"/>
            <ac:spMk id="29" creationId="{00000000-0000-0000-0000-000000000000}"/>
          </ac:spMkLst>
        </pc:spChg>
        <pc:spChg chg="mod">
          <ac:chgData name="김 승빈" userId="352d81a3ef8732fd" providerId="LiveId" clId="{27E755AF-E1A3-436E-A502-5CCFBE43CE07}" dt="2020-03-29T06:51:12.213" v="227"/>
          <ac:spMkLst>
            <pc:docMk/>
            <pc:sldMk cId="1796660779" sldId="257"/>
            <ac:spMk id="34" creationId="{00000000-0000-0000-0000-000000000000}"/>
          </ac:spMkLst>
        </pc:spChg>
      </pc:sldChg>
      <pc:sldChg chg="delSp modSp mod">
        <pc:chgData name="김 승빈" userId="352d81a3ef8732fd" providerId="LiveId" clId="{27E755AF-E1A3-436E-A502-5CCFBE43CE07}" dt="2020-03-29T06:54:17.806" v="303" actId="207"/>
        <pc:sldMkLst>
          <pc:docMk/>
          <pc:sldMk cId="1005460922" sldId="258"/>
        </pc:sldMkLst>
        <pc:spChg chg="del">
          <ac:chgData name="김 승빈" userId="352d81a3ef8732fd" providerId="LiveId" clId="{27E755AF-E1A3-436E-A502-5CCFBE43CE07}" dt="2020-03-29T06:51:17.331" v="229" actId="478"/>
          <ac:spMkLst>
            <pc:docMk/>
            <pc:sldMk cId="1005460922" sldId="258"/>
            <ac:spMk id="8" creationId="{C81A2AAD-1EBE-484B-9651-CF4692E8C9FE}"/>
          </ac:spMkLst>
        </pc:spChg>
        <pc:spChg chg="mod">
          <ac:chgData name="김 승빈" userId="352d81a3ef8732fd" providerId="LiveId" clId="{27E755AF-E1A3-436E-A502-5CCFBE43CE07}" dt="2020-03-29T06:54:17.806" v="303" actId="207"/>
          <ac:spMkLst>
            <pc:docMk/>
            <pc:sldMk cId="1005460922" sldId="258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29T06:53:54.347" v="274" actId="20577"/>
          <ac:spMkLst>
            <pc:docMk/>
            <pc:sldMk cId="1005460922" sldId="258"/>
            <ac:spMk id="15" creationId="{00000000-0000-0000-0000-000000000000}"/>
          </ac:spMkLst>
        </pc:spChg>
      </pc:sldChg>
      <pc:sldChg chg="modSp mod">
        <pc:chgData name="김 승빈" userId="352d81a3ef8732fd" providerId="LiveId" clId="{27E755AF-E1A3-436E-A502-5CCFBE43CE07}" dt="2020-03-30T15:54:42.511" v="44946"/>
        <pc:sldMkLst>
          <pc:docMk/>
          <pc:sldMk cId="3138783376" sldId="261"/>
        </pc:sldMkLst>
        <pc:spChg chg="mod">
          <ac:chgData name="김 승빈" userId="352d81a3ef8732fd" providerId="LiveId" clId="{27E755AF-E1A3-436E-A502-5CCFBE43CE07}" dt="2020-03-30T15:54:42.511" v="44946"/>
          <ac:spMkLst>
            <pc:docMk/>
            <pc:sldMk cId="3138783376" sldId="261"/>
            <ac:spMk id="14" creationId="{00000000-0000-0000-0000-000000000000}"/>
          </ac:spMkLst>
        </pc:spChg>
      </pc:sldChg>
      <pc:sldChg chg="del">
        <pc:chgData name="김 승빈" userId="352d81a3ef8732fd" providerId="LiveId" clId="{27E755AF-E1A3-436E-A502-5CCFBE43CE07}" dt="2020-03-29T09:09:19.605" v="759" actId="47"/>
        <pc:sldMkLst>
          <pc:docMk/>
          <pc:sldMk cId="1673516080" sldId="263"/>
        </pc:sldMkLst>
      </pc:sldChg>
      <pc:sldChg chg="del">
        <pc:chgData name="김 승빈" userId="352d81a3ef8732fd" providerId="LiveId" clId="{27E755AF-E1A3-436E-A502-5CCFBE43CE07}" dt="2020-03-29T09:08:46.264" v="744" actId="47"/>
        <pc:sldMkLst>
          <pc:docMk/>
          <pc:sldMk cId="2102052372" sldId="264"/>
        </pc:sldMkLst>
      </pc:sldChg>
      <pc:sldChg chg="del">
        <pc:chgData name="김 승빈" userId="352d81a3ef8732fd" providerId="LiveId" clId="{27E755AF-E1A3-436E-A502-5CCFBE43CE07}" dt="2020-03-29T09:08:46.994" v="745" actId="47"/>
        <pc:sldMkLst>
          <pc:docMk/>
          <pc:sldMk cId="1559827367" sldId="266"/>
        </pc:sldMkLst>
      </pc:sldChg>
      <pc:sldChg chg="del">
        <pc:chgData name="김 승빈" userId="352d81a3ef8732fd" providerId="LiveId" clId="{27E755AF-E1A3-436E-A502-5CCFBE43CE07}" dt="2020-03-29T09:08:56.517" v="749" actId="47"/>
        <pc:sldMkLst>
          <pc:docMk/>
          <pc:sldMk cId="2218839399" sldId="271"/>
        </pc:sldMkLst>
      </pc:sldChg>
      <pc:sldChg chg="modSp del mod">
        <pc:chgData name="김 승빈" userId="352d81a3ef8732fd" providerId="LiveId" clId="{27E755AF-E1A3-436E-A502-5CCFBE43CE07}" dt="2020-03-29T10:06:25.149" v="5774" actId="47"/>
        <pc:sldMkLst>
          <pc:docMk/>
          <pc:sldMk cId="424340332" sldId="275"/>
        </pc:sldMkLst>
        <pc:spChg chg="mod">
          <ac:chgData name="김 승빈" userId="352d81a3ef8732fd" providerId="LiveId" clId="{27E755AF-E1A3-436E-A502-5CCFBE43CE07}" dt="2020-03-29T09:09:10.945" v="755" actId="14100"/>
          <ac:spMkLst>
            <pc:docMk/>
            <pc:sldMk cId="424340332" sldId="275"/>
            <ac:spMk id="46" creationId="{F811B109-5EF4-4628-8CE4-085B8898E48B}"/>
          </ac:spMkLst>
        </pc:spChg>
      </pc:sldChg>
      <pc:sldChg chg="del">
        <pc:chgData name="김 승빈" userId="352d81a3ef8732fd" providerId="LiveId" clId="{27E755AF-E1A3-436E-A502-5CCFBE43CE07}" dt="2020-03-29T09:09:14.776" v="756" actId="47"/>
        <pc:sldMkLst>
          <pc:docMk/>
          <pc:sldMk cId="4019110994" sldId="276"/>
        </pc:sldMkLst>
      </pc:sldChg>
      <pc:sldChg chg="del">
        <pc:chgData name="김 승빈" userId="352d81a3ef8732fd" providerId="LiveId" clId="{27E755AF-E1A3-436E-A502-5CCFBE43CE07}" dt="2020-03-29T09:08:55.697" v="748" actId="47"/>
        <pc:sldMkLst>
          <pc:docMk/>
          <pc:sldMk cId="2790450140" sldId="277"/>
        </pc:sldMkLst>
      </pc:sldChg>
      <pc:sldChg chg="addSp delSp modSp mod modNotesTx">
        <pc:chgData name="김 승빈" userId="352d81a3ef8732fd" providerId="LiveId" clId="{27E755AF-E1A3-436E-A502-5CCFBE43CE07}" dt="2020-03-29T10:53:02.888" v="9112" actId="20577"/>
        <pc:sldMkLst>
          <pc:docMk/>
          <pc:sldMk cId="3735279709" sldId="278"/>
        </pc:sldMkLst>
        <pc:spChg chg="del">
          <ac:chgData name="김 승빈" userId="352d81a3ef8732fd" providerId="LiveId" clId="{27E755AF-E1A3-436E-A502-5CCFBE43CE07}" dt="2020-03-29T06:51:20.444" v="230" actId="478"/>
          <ac:spMkLst>
            <pc:docMk/>
            <pc:sldMk cId="3735279709" sldId="278"/>
            <ac:spMk id="6" creationId="{3C7C698C-E11C-457D-9653-FFB9331CBDA3}"/>
          </ac:spMkLst>
        </pc:spChg>
        <pc:spChg chg="del">
          <ac:chgData name="김 승빈" userId="352d81a3ef8732fd" providerId="LiveId" clId="{27E755AF-E1A3-436E-A502-5CCFBE43CE07}" dt="2020-03-29T09:05:22.354" v="374" actId="478"/>
          <ac:spMkLst>
            <pc:docMk/>
            <pc:sldMk cId="3735279709" sldId="278"/>
            <ac:spMk id="8" creationId="{39F77219-94DE-41CD-9D48-CF14186397E4}"/>
          </ac:spMkLst>
        </pc:spChg>
        <pc:spChg chg="mod">
          <ac:chgData name="김 승빈" userId="352d81a3ef8732fd" providerId="LiveId" clId="{27E755AF-E1A3-436E-A502-5CCFBE43CE07}" dt="2020-03-29T06:54:49.150" v="341" actId="20577"/>
          <ac:spMkLst>
            <pc:docMk/>
            <pc:sldMk cId="3735279709" sldId="278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29T10:53:02.888" v="9112" actId="20577"/>
          <ac:spMkLst>
            <pc:docMk/>
            <pc:sldMk cId="3735279709" sldId="278"/>
            <ac:spMk id="15" creationId="{00000000-0000-0000-0000-000000000000}"/>
          </ac:spMkLst>
        </pc:spChg>
        <pc:spChg chg="mod">
          <ac:chgData name="김 승빈" userId="352d81a3ef8732fd" providerId="LiveId" clId="{27E755AF-E1A3-436E-A502-5CCFBE43CE07}" dt="2020-03-29T09:07:21.851" v="516" actId="1076"/>
          <ac:spMkLst>
            <pc:docMk/>
            <pc:sldMk cId="3735279709" sldId="278"/>
            <ac:spMk id="49" creationId="{6B4216FE-2577-475B-A0E2-8EADBC84330D}"/>
          </ac:spMkLst>
        </pc:spChg>
        <pc:spChg chg="del">
          <ac:chgData name="김 승빈" userId="352d81a3ef8732fd" providerId="LiveId" clId="{27E755AF-E1A3-436E-A502-5CCFBE43CE07}" dt="2020-03-29T06:55:06.913" v="369" actId="478"/>
          <ac:spMkLst>
            <pc:docMk/>
            <pc:sldMk cId="3735279709" sldId="278"/>
            <ac:spMk id="50" creationId="{0F9382F0-46EA-454E-9D8E-635B06E7EB36}"/>
          </ac:spMkLst>
        </pc:spChg>
        <pc:picChg chg="add mod">
          <ac:chgData name="김 승빈" userId="352d81a3ef8732fd" providerId="LiveId" clId="{27E755AF-E1A3-436E-A502-5CCFBE43CE07}" dt="2020-03-29T09:07:18.577" v="515" actId="1076"/>
          <ac:picMkLst>
            <pc:docMk/>
            <pc:sldMk cId="3735279709" sldId="278"/>
            <ac:picMk id="3" creationId="{610C1895-31E3-498D-AE3C-5B39C74FF07F}"/>
          </ac:picMkLst>
        </pc:picChg>
        <pc:picChg chg="del">
          <ac:chgData name="김 승빈" userId="352d81a3ef8732fd" providerId="LiveId" clId="{27E755AF-E1A3-436E-A502-5CCFBE43CE07}" dt="2020-03-29T09:05:24.790" v="375" actId="478"/>
          <ac:picMkLst>
            <pc:docMk/>
            <pc:sldMk cId="3735279709" sldId="278"/>
            <ac:picMk id="51" creationId="{0ABD00E4-F9BB-4FB1-9411-1360C28AA9FF}"/>
          </ac:picMkLst>
        </pc:picChg>
      </pc:sldChg>
      <pc:sldChg chg="delSp modSp mod">
        <pc:chgData name="김 승빈" userId="352d81a3ef8732fd" providerId="LiveId" clId="{27E755AF-E1A3-436E-A502-5CCFBE43CE07}" dt="2020-03-29T10:51:08.337" v="9102" actId="20577"/>
        <pc:sldMkLst>
          <pc:docMk/>
          <pc:sldMk cId="2935064248" sldId="279"/>
        </pc:sldMkLst>
        <pc:spChg chg="del">
          <ac:chgData name="김 승빈" userId="352d81a3ef8732fd" providerId="LiveId" clId="{27E755AF-E1A3-436E-A502-5CCFBE43CE07}" dt="2020-03-29T10:04:56.269" v="5479" actId="478"/>
          <ac:spMkLst>
            <pc:docMk/>
            <pc:sldMk cId="2935064248" sldId="279"/>
            <ac:spMk id="8" creationId="{50B62A66-2739-4E76-8877-443E01323C3D}"/>
          </ac:spMkLst>
        </pc:spChg>
        <pc:spChg chg="mod">
          <ac:chgData name="김 승빈" userId="352d81a3ef8732fd" providerId="LiveId" clId="{27E755AF-E1A3-436E-A502-5CCFBE43CE07}" dt="2020-03-29T10:51:08.337" v="9102" actId="20577"/>
          <ac:spMkLst>
            <pc:docMk/>
            <pc:sldMk cId="2935064248" sldId="279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29T09:19:44.119" v="1450"/>
          <ac:spMkLst>
            <pc:docMk/>
            <pc:sldMk cId="2935064248" sldId="279"/>
            <ac:spMk id="15" creationId="{00000000-0000-0000-0000-000000000000}"/>
          </ac:spMkLst>
        </pc:spChg>
      </pc:sldChg>
      <pc:sldChg chg="del">
        <pc:chgData name="김 승빈" userId="352d81a3ef8732fd" providerId="LiveId" clId="{27E755AF-E1A3-436E-A502-5CCFBE43CE07}" dt="2020-03-29T09:08:59.019" v="751" actId="47"/>
        <pc:sldMkLst>
          <pc:docMk/>
          <pc:sldMk cId="3885746549" sldId="280"/>
        </pc:sldMkLst>
      </pc:sldChg>
      <pc:sldChg chg="del">
        <pc:chgData name="김 승빈" userId="352d81a3ef8732fd" providerId="LiveId" clId="{27E755AF-E1A3-436E-A502-5CCFBE43CE07}" dt="2020-03-29T09:08:49.066" v="746" actId="47"/>
        <pc:sldMkLst>
          <pc:docMk/>
          <pc:sldMk cId="2500769901" sldId="281"/>
        </pc:sldMkLst>
      </pc:sldChg>
      <pc:sldChg chg="del">
        <pc:chgData name="김 승빈" userId="352d81a3ef8732fd" providerId="LiveId" clId="{27E755AF-E1A3-436E-A502-5CCFBE43CE07}" dt="2020-03-29T09:08:57.542" v="750" actId="47"/>
        <pc:sldMkLst>
          <pc:docMk/>
          <pc:sldMk cId="732292509" sldId="282"/>
        </pc:sldMkLst>
      </pc:sldChg>
      <pc:sldChg chg="del">
        <pc:chgData name="김 승빈" userId="352d81a3ef8732fd" providerId="LiveId" clId="{27E755AF-E1A3-436E-A502-5CCFBE43CE07}" dt="2020-03-29T09:08:54.549" v="747" actId="47"/>
        <pc:sldMkLst>
          <pc:docMk/>
          <pc:sldMk cId="2240555967" sldId="285"/>
        </pc:sldMkLst>
      </pc:sldChg>
      <pc:sldChg chg="del">
        <pc:chgData name="김 승빈" userId="352d81a3ef8732fd" providerId="LiveId" clId="{27E755AF-E1A3-436E-A502-5CCFBE43CE07}" dt="2020-03-29T09:09:17.746" v="758" actId="47"/>
        <pc:sldMkLst>
          <pc:docMk/>
          <pc:sldMk cId="2508505265" sldId="287"/>
        </pc:sldMkLst>
      </pc:sldChg>
      <pc:sldChg chg="del">
        <pc:chgData name="김 승빈" userId="352d81a3ef8732fd" providerId="LiveId" clId="{27E755AF-E1A3-436E-A502-5CCFBE43CE07}" dt="2020-03-29T09:09:16.606" v="757" actId="47"/>
        <pc:sldMkLst>
          <pc:docMk/>
          <pc:sldMk cId="2447289941" sldId="288"/>
        </pc:sldMkLst>
      </pc:sldChg>
      <pc:sldChg chg="del">
        <pc:chgData name="김 승빈" userId="352d81a3ef8732fd" providerId="LiveId" clId="{27E755AF-E1A3-436E-A502-5CCFBE43CE07}" dt="2020-03-29T09:09:21.121" v="760" actId="47"/>
        <pc:sldMkLst>
          <pc:docMk/>
          <pc:sldMk cId="2221290202" sldId="289"/>
        </pc:sldMkLst>
      </pc:sldChg>
      <pc:sldChg chg="addSp delSp modSp add mod modNotesTx">
        <pc:chgData name="김 승빈" userId="352d81a3ef8732fd" providerId="LiveId" clId="{27E755AF-E1A3-436E-A502-5CCFBE43CE07}" dt="2020-03-29T10:53:20.264" v="9114" actId="20577"/>
        <pc:sldMkLst>
          <pc:docMk/>
          <pc:sldMk cId="899926416" sldId="290"/>
        </pc:sldMkLst>
        <pc:spChg chg="add mod">
          <ac:chgData name="김 승빈" userId="352d81a3ef8732fd" providerId="LiveId" clId="{27E755AF-E1A3-436E-A502-5CCFBE43CE07}" dt="2020-03-29T09:14:32.005" v="1343" actId="208"/>
          <ac:spMkLst>
            <pc:docMk/>
            <pc:sldMk cId="899926416" sldId="290"/>
            <ac:spMk id="2" creationId="{95385B77-E79E-45B8-9720-DFC9D6E1BC27}"/>
          </ac:spMkLst>
        </pc:spChg>
        <pc:spChg chg="add mod">
          <ac:chgData name="김 승빈" userId="352d81a3ef8732fd" providerId="LiveId" clId="{27E755AF-E1A3-436E-A502-5CCFBE43CE07}" dt="2020-03-29T09:16:53.152" v="1371" actId="1076"/>
          <ac:spMkLst>
            <pc:docMk/>
            <pc:sldMk cId="899926416" sldId="290"/>
            <ac:spMk id="4" creationId="{1E7FF094-9C65-4723-96F8-626EA4705926}"/>
          </ac:spMkLst>
        </pc:spChg>
        <pc:spChg chg="mod">
          <ac:chgData name="김 승빈" userId="352d81a3ef8732fd" providerId="LiveId" clId="{27E755AF-E1A3-436E-A502-5CCFBE43CE07}" dt="2020-03-29T10:53:20.264" v="9114" actId="20577"/>
          <ac:spMkLst>
            <pc:docMk/>
            <pc:sldMk cId="899926416" sldId="290"/>
            <ac:spMk id="15" creationId="{00000000-0000-0000-0000-000000000000}"/>
          </ac:spMkLst>
        </pc:spChg>
        <pc:spChg chg="add del mod">
          <ac:chgData name="김 승빈" userId="352d81a3ef8732fd" providerId="LiveId" clId="{27E755AF-E1A3-436E-A502-5CCFBE43CE07}" dt="2020-03-29T09:17:27.449" v="1381"/>
          <ac:spMkLst>
            <pc:docMk/>
            <pc:sldMk cId="899926416" sldId="290"/>
            <ac:spMk id="27" creationId="{BC5AB9DD-789B-46BB-A93D-7315456D0E57}"/>
          </ac:spMkLst>
        </pc:spChg>
        <pc:spChg chg="mod">
          <ac:chgData name="김 승빈" userId="352d81a3ef8732fd" providerId="LiveId" clId="{27E755AF-E1A3-436E-A502-5CCFBE43CE07}" dt="2020-03-29T09:11:56.537" v="1320"/>
          <ac:spMkLst>
            <pc:docMk/>
            <pc:sldMk cId="899926416" sldId="290"/>
            <ac:spMk id="49" creationId="{6B4216FE-2577-475B-A0E2-8EADBC84330D}"/>
          </ac:spMkLst>
        </pc:spChg>
        <pc:graphicFrameChg chg="add mod modGraphic">
          <ac:chgData name="김 승빈" userId="352d81a3ef8732fd" providerId="LiveId" clId="{27E755AF-E1A3-436E-A502-5CCFBE43CE07}" dt="2020-03-29T09:15:09.296" v="1350" actId="1076"/>
          <ac:graphicFrameMkLst>
            <pc:docMk/>
            <pc:sldMk cId="899926416" sldId="290"/>
            <ac:graphicFrameMk id="9" creationId="{8AC6BB3D-8157-40B2-8D9B-18BEACB0263B}"/>
          </ac:graphicFrameMkLst>
        </pc:graphicFrameChg>
        <pc:graphicFrameChg chg="add mod">
          <ac:chgData name="김 승빈" userId="352d81a3ef8732fd" providerId="LiveId" clId="{27E755AF-E1A3-436E-A502-5CCFBE43CE07}" dt="2020-03-29T09:15:06.393" v="1349" actId="1076"/>
          <ac:graphicFrameMkLst>
            <pc:docMk/>
            <pc:sldMk cId="899926416" sldId="290"/>
            <ac:graphicFrameMk id="10" creationId="{9F2A3631-0182-4BB0-B1FF-247C79D664C2}"/>
          </ac:graphicFrameMkLst>
        </pc:graphicFrameChg>
        <pc:graphicFrameChg chg="add mod">
          <ac:chgData name="김 승빈" userId="352d81a3ef8732fd" providerId="LiveId" clId="{27E755AF-E1A3-436E-A502-5CCFBE43CE07}" dt="2020-03-29T09:15:17.253" v="1353" actId="1076"/>
          <ac:graphicFrameMkLst>
            <pc:docMk/>
            <pc:sldMk cId="899926416" sldId="290"/>
            <ac:graphicFrameMk id="11" creationId="{B3C3F0CB-7E14-4E25-A3F4-6099AA1F7F3A}"/>
          </ac:graphicFrameMkLst>
        </pc:graphicFrameChg>
        <pc:graphicFrameChg chg="add mod">
          <ac:chgData name="김 승빈" userId="352d81a3ef8732fd" providerId="LiveId" clId="{27E755AF-E1A3-436E-A502-5CCFBE43CE07}" dt="2020-03-29T09:15:00.483" v="1347" actId="571"/>
          <ac:graphicFrameMkLst>
            <pc:docMk/>
            <pc:sldMk cId="899926416" sldId="290"/>
            <ac:graphicFrameMk id="12" creationId="{012B84BE-F302-44EB-AAAD-D7A953DAB66A}"/>
          </ac:graphicFrameMkLst>
        </pc:graphicFrameChg>
        <pc:graphicFrameChg chg="add mod">
          <ac:chgData name="김 승빈" userId="352d81a3ef8732fd" providerId="LiveId" clId="{27E755AF-E1A3-436E-A502-5CCFBE43CE07}" dt="2020-03-29T09:15:14.783" v="1352" actId="1076"/>
          <ac:graphicFrameMkLst>
            <pc:docMk/>
            <pc:sldMk cId="899926416" sldId="290"/>
            <ac:graphicFrameMk id="13" creationId="{66673652-D9CD-435E-9057-161C9EE2B063}"/>
          </ac:graphicFrameMkLst>
        </pc:graphicFrameChg>
        <pc:graphicFrameChg chg="add mod modGraphic">
          <ac:chgData name="김 승빈" userId="352d81a3ef8732fd" providerId="LiveId" clId="{27E755AF-E1A3-436E-A502-5CCFBE43CE07}" dt="2020-03-29T09:17:42.321" v="1402" actId="14100"/>
          <ac:graphicFrameMkLst>
            <pc:docMk/>
            <pc:sldMk cId="899926416" sldId="290"/>
            <ac:graphicFrameMk id="17" creationId="{D0A9BC96-9F4E-4A08-9D1D-4777B2AB1448}"/>
          </ac:graphicFrameMkLst>
        </pc:graphicFrameChg>
        <pc:picChg chg="del">
          <ac:chgData name="김 승빈" userId="352d81a3ef8732fd" providerId="LiveId" clId="{27E755AF-E1A3-436E-A502-5CCFBE43CE07}" dt="2020-03-29T09:12:15.024" v="1322" actId="478"/>
          <ac:picMkLst>
            <pc:docMk/>
            <pc:sldMk cId="899926416" sldId="290"/>
            <ac:picMk id="3" creationId="{610C1895-31E3-498D-AE3C-5B39C74FF07F}"/>
          </ac:picMkLst>
        </pc:picChg>
        <pc:cxnChg chg="add del mod">
          <ac:chgData name="김 승빈" userId="352d81a3ef8732fd" providerId="LiveId" clId="{27E755AF-E1A3-436E-A502-5CCFBE43CE07}" dt="2020-03-29T09:16:14.133" v="1364" actId="11529"/>
          <ac:cxnSpMkLst>
            <pc:docMk/>
            <pc:sldMk cId="899926416" sldId="290"/>
            <ac:cxnSpMk id="6" creationId="{EA425054-88EC-4A52-A52F-18C616CB70F1}"/>
          </ac:cxnSpMkLst>
        </pc:cxnChg>
        <pc:cxnChg chg="add mod">
          <ac:chgData name="김 승빈" userId="352d81a3ef8732fd" providerId="LiveId" clId="{27E755AF-E1A3-436E-A502-5CCFBE43CE07}" dt="2020-03-29T09:19:08.300" v="1449" actId="14100"/>
          <ac:cxnSpMkLst>
            <pc:docMk/>
            <pc:sldMk cId="899926416" sldId="290"/>
            <ac:cxnSpMk id="18" creationId="{91107C12-16C9-4AC6-AF46-1ABB3EB09B12}"/>
          </ac:cxnSpMkLst>
        </pc:cxnChg>
      </pc:sldChg>
      <pc:sldChg chg="addSp delSp modSp add mod ord modNotesTx">
        <pc:chgData name="김 승빈" userId="352d81a3ef8732fd" providerId="LiveId" clId="{27E755AF-E1A3-436E-A502-5CCFBE43CE07}" dt="2020-03-29T10:54:30.677" v="9177"/>
        <pc:sldMkLst>
          <pc:docMk/>
          <pc:sldMk cId="1363217993" sldId="291"/>
        </pc:sldMkLst>
        <pc:spChg chg="mod">
          <ac:chgData name="김 승빈" userId="352d81a3ef8732fd" providerId="LiveId" clId="{27E755AF-E1A3-436E-A502-5CCFBE43CE07}" dt="2020-03-29T10:54:30.677" v="9177"/>
          <ac:spMkLst>
            <pc:docMk/>
            <pc:sldMk cId="1363217993" sldId="291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29T10:53:30.563" v="9116" actId="20577"/>
          <ac:spMkLst>
            <pc:docMk/>
            <pc:sldMk cId="1363217993" sldId="291"/>
            <ac:spMk id="15" creationId="{00000000-0000-0000-0000-000000000000}"/>
          </ac:spMkLst>
        </pc:spChg>
        <pc:spChg chg="mod">
          <ac:chgData name="김 승빈" userId="352d81a3ef8732fd" providerId="LiveId" clId="{27E755AF-E1A3-436E-A502-5CCFBE43CE07}" dt="2020-03-29T09:43:26.332" v="3949" actId="20577"/>
          <ac:spMkLst>
            <pc:docMk/>
            <pc:sldMk cId="1363217993" sldId="291"/>
            <ac:spMk id="16" creationId="{00000000-0000-0000-0000-000000000000}"/>
          </ac:spMkLst>
        </pc:spChg>
        <pc:spChg chg="mod">
          <ac:chgData name="김 승빈" userId="352d81a3ef8732fd" providerId="LiveId" clId="{27E755AF-E1A3-436E-A502-5CCFBE43CE07}" dt="2020-03-29T09:27:15.238" v="2185" actId="1076"/>
          <ac:spMkLst>
            <pc:docMk/>
            <pc:sldMk cId="1363217993" sldId="291"/>
            <ac:spMk id="49" creationId="{6B4216FE-2577-475B-A0E2-8EADBC84330D}"/>
          </ac:spMkLst>
        </pc:spChg>
        <pc:picChg chg="del">
          <ac:chgData name="김 승빈" userId="352d81a3ef8732fd" providerId="LiveId" clId="{27E755AF-E1A3-436E-A502-5CCFBE43CE07}" dt="2020-03-29T09:23:48.247" v="2136" actId="478"/>
          <ac:picMkLst>
            <pc:docMk/>
            <pc:sldMk cId="1363217993" sldId="291"/>
            <ac:picMk id="3" creationId="{610C1895-31E3-498D-AE3C-5B39C74FF07F}"/>
          </ac:picMkLst>
        </pc:picChg>
        <pc:picChg chg="add del mod">
          <ac:chgData name="김 승빈" userId="352d81a3ef8732fd" providerId="LiveId" clId="{27E755AF-E1A3-436E-A502-5CCFBE43CE07}" dt="2020-03-29T09:24:30.098" v="2141" actId="478"/>
          <ac:picMkLst>
            <pc:docMk/>
            <pc:sldMk cId="1363217993" sldId="291"/>
            <ac:picMk id="4" creationId="{9C3DC334-3456-48C3-8EF5-01AF67FFCA4C}"/>
          </ac:picMkLst>
        </pc:picChg>
        <pc:picChg chg="add mod">
          <ac:chgData name="김 승빈" userId="352d81a3ef8732fd" providerId="LiveId" clId="{27E755AF-E1A3-436E-A502-5CCFBE43CE07}" dt="2020-03-29T09:25:34.520" v="2148" actId="1076"/>
          <ac:picMkLst>
            <pc:docMk/>
            <pc:sldMk cId="1363217993" sldId="291"/>
            <ac:picMk id="6" creationId="{2BB6D2EF-2C0A-4B7B-9361-E93B0EE1C002}"/>
          </ac:picMkLst>
        </pc:picChg>
      </pc:sldChg>
      <pc:sldChg chg="addSp delSp modSp add mod modNotesTx">
        <pc:chgData name="김 승빈" userId="352d81a3ef8732fd" providerId="LiveId" clId="{27E755AF-E1A3-436E-A502-5CCFBE43CE07}" dt="2020-03-29T10:53:34.026" v="9118" actId="20577"/>
        <pc:sldMkLst>
          <pc:docMk/>
          <pc:sldMk cId="4236651000" sldId="292"/>
        </pc:sldMkLst>
        <pc:spChg chg="add del">
          <ac:chgData name="김 승빈" userId="352d81a3ef8732fd" providerId="LiveId" clId="{27E755AF-E1A3-436E-A502-5CCFBE43CE07}" dt="2020-03-29T09:28:10.583" v="2189"/>
          <ac:spMkLst>
            <pc:docMk/>
            <pc:sldMk cId="4236651000" sldId="292"/>
            <ac:spMk id="9" creationId="{83F855D2-7596-49F3-8920-333FBC9D7BD1}"/>
          </ac:spMkLst>
        </pc:spChg>
        <pc:spChg chg="add del">
          <ac:chgData name="김 승빈" userId="352d81a3ef8732fd" providerId="LiveId" clId="{27E755AF-E1A3-436E-A502-5CCFBE43CE07}" dt="2020-03-29T09:28:10.583" v="2189"/>
          <ac:spMkLst>
            <pc:docMk/>
            <pc:sldMk cId="4236651000" sldId="292"/>
            <ac:spMk id="10" creationId="{AA7C2DE1-CD73-4FBD-9C1C-C3AAC81B7B2A}"/>
          </ac:spMkLst>
        </pc:spChg>
        <pc:spChg chg="add del">
          <ac:chgData name="김 승빈" userId="352d81a3ef8732fd" providerId="LiveId" clId="{27E755AF-E1A3-436E-A502-5CCFBE43CE07}" dt="2020-03-29T09:28:10.583" v="2189"/>
          <ac:spMkLst>
            <pc:docMk/>
            <pc:sldMk cId="4236651000" sldId="292"/>
            <ac:spMk id="12" creationId="{E65E7752-8423-40EF-A7C0-BCD93A84DAE1}"/>
          </ac:spMkLst>
        </pc:spChg>
        <pc:spChg chg="mod">
          <ac:chgData name="김 승빈" userId="352d81a3ef8732fd" providerId="LiveId" clId="{27E755AF-E1A3-436E-A502-5CCFBE43CE07}" dt="2020-03-29T10:53:34.026" v="9118" actId="20577"/>
          <ac:spMkLst>
            <pc:docMk/>
            <pc:sldMk cId="4236651000" sldId="292"/>
            <ac:spMk id="15" creationId="{00000000-0000-0000-0000-000000000000}"/>
          </ac:spMkLst>
        </pc:spChg>
        <pc:spChg chg="mod">
          <ac:chgData name="김 승빈" userId="352d81a3ef8732fd" providerId="LiveId" clId="{27E755AF-E1A3-436E-A502-5CCFBE43CE07}" dt="2020-03-29T09:43:29.625" v="3951" actId="20577"/>
          <ac:spMkLst>
            <pc:docMk/>
            <pc:sldMk cId="4236651000" sldId="292"/>
            <ac:spMk id="16" creationId="{00000000-0000-0000-0000-000000000000}"/>
          </ac:spMkLst>
        </pc:spChg>
        <pc:spChg chg="add del">
          <ac:chgData name="김 승빈" userId="352d81a3ef8732fd" providerId="LiveId" clId="{27E755AF-E1A3-436E-A502-5CCFBE43CE07}" dt="2020-03-29T09:28:10.583" v="2189"/>
          <ac:spMkLst>
            <pc:docMk/>
            <pc:sldMk cId="4236651000" sldId="292"/>
            <ac:spMk id="17" creationId="{2E7DB0F5-1AAB-4C1F-8D06-4C5B274F696E}"/>
          </ac:spMkLst>
        </pc:spChg>
        <pc:spChg chg="add del">
          <ac:chgData name="김 승빈" userId="352d81a3ef8732fd" providerId="LiveId" clId="{27E755AF-E1A3-436E-A502-5CCFBE43CE07}" dt="2020-03-29T09:28:10.583" v="2189"/>
          <ac:spMkLst>
            <pc:docMk/>
            <pc:sldMk cId="4236651000" sldId="292"/>
            <ac:spMk id="18" creationId="{4C8950E6-0D5D-4400-A417-67E535082148}"/>
          </ac:spMkLst>
        </pc:spChg>
        <pc:spChg chg="add del">
          <ac:chgData name="김 승빈" userId="352d81a3ef8732fd" providerId="LiveId" clId="{27E755AF-E1A3-436E-A502-5CCFBE43CE07}" dt="2020-03-29T09:28:10.583" v="2189"/>
          <ac:spMkLst>
            <pc:docMk/>
            <pc:sldMk cId="4236651000" sldId="292"/>
            <ac:spMk id="19" creationId="{37C6D3EA-05C2-4372-A31E-0CA2CD7B888E}"/>
          </ac:spMkLst>
        </pc:spChg>
        <pc:spChg chg="add del">
          <ac:chgData name="김 승빈" userId="352d81a3ef8732fd" providerId="LiveId" clId="{27E755AF-E1A3-436E-A502-5CCFBE43CE07}" dt="2020-03-29T09:28:10.583" v="2189"/>
          <ac:spMkLst>
            <pc:docMk/>
            <pc:sldMk cId="4236651000" sldId="292"/>
            <ac:spMk id="21" creationId="{2DD1B36B-30E6-48F6-9770-0A4FF58CA815}"/>
          </ac:spMkLst>
        </pc:spChg>
        <pc:spChg chg="add del">
          <ac:chgData name="김 승빈" userId="352d81a3ef8732fd" providerId="LiveId" clId="{27E755AF-E1A3-436E-A502-5CCFBE43CE07}" dt="2020-03-29T09:28:10.583" v="2189"/>
          <ac:spMkLst>
            <pc:docMk/>
            <pc:sldMk cId="4236651000" sldId="292"/>
            <ac:spMk id="23" creationId="{976D662C-A903-4116-9870-4735C332E28F}"/>
          </ac:spMkLst>
        </pc:spChg>
        <pc:spChg chg="add del">
          <ac:chgData name="김 승빈" userId="352d81a3ef8732fd" providerId="LiveId" clId="{27E755AF-E1A3-436E-A502-5CCFBE43CE07}" dt="2020-03-29T09:28:10.583" v="2189"/>
          <ac:spMkLst>
            <pc:docMk/>
            <pc:sldMk cId="4236651000" sldId="292"/>
            <ac:spMk id="25" creationId="{C1D60521-58B4-43B4-BD61-69D03E0273B6}"/>
          </ac:spMkLst>
        </pc:spChg>
        <pc:spChg chg="add del">
          <ac:chgData name="김 승빈" userId="352d81a3ef8732fd" providerId="LiveId" clId="{27E755AF-E1A3-436E-A502-5CCFBE43CE07}" dt="2020-03-29T09:28:10.583" v="2189"/>
          <ac:spMkLst>
            <pc:docMk/>
            <pc:sldMk cId="4236651000" sldId="292"/>
            <ac:spMk id="27" creationId="{7B5CE3D6-4508-4770-AFDB-3115CF3963F3}"/>
          </ac:spMkLst>
        </pc:spChg>
        <pc:spChg chg="add del">
          <ac:chgData name="김 승빈" userId="352d81a3ef8732fd" providerId="LiveId" clId="{27E755AF-E1A3-436E-A502-5CCFBE43CE07}" dt="2020-03-29T09:28:10.583" v="2189"/>
          <ac:spMkLst>
            <pc:docMk/>
            <pc:sldMk cId="4236651000" sldId="292"/>
            <ac:spMk id="29" creationId="{5800AEB8-B9BF-4488-BF74-B3B57DA08F0E}"/>
          </ac:spMkLst>
        </pc:spChg>
        <pc:spChg chg="add del">
          <ac:chgData name="김 승빈" userId="352d81a3ef8732fd" providerId="LiveId" clId="{27E755AF-E1A3-436E-A502-5CCFBE43CE07}" dt="2020-03-29T09:28:10.583" v="2189"/>
          <ac:spMkLst>
            <pc:docMk/>
            <pc:sldMk cId="4236651000" sldId="292"/>
            <ac:spMk id="30" creationId="{C5FDD595-8F2F-472C-8DF3-36A85A1C3E74}"/>
          </ac:spMkLst>
        </pc:spChg>
        <pc:spChg chg="add del">
          <ac:chgData name="김 승빈" userId="352d81a3ef8732fd" providerId="LiveId" clId="{27E755AF-E1A3-436E-A502-5CCFBE43CE07}" dt="2020-03-29T09:28:10.583" v="2189"/>
          <ac:spMkLst>
            <pc:docMk/>
            <pc:sldMk cId="4236651000" sldId="292"/>
            <ac:spMk id="31" creationId="{4A406B42-1BCA-48B5-ACAF-BD2929FE0041}"/>
          </ac:spMkLst>
        </pc:spChg>
        <pc:spChg chg="del">
          <ac:chgData name="김 승빈" userId="352d81a3ef8732fd" providerId="LiveId" clId="{27E755AF-E1A3-436E-A502-5CCFBE43CE07}" dt="2020-03-29T09:27:19.229" v="2186" actId="478"/>
          <ac:spMkLst>
            <pc:docMk/>
            <pc:sldMk cId="4236651000" sldId="292"/>
            <ac:spMk id="49" creationId="{6B4216FE-2577-475B-A0E2-8EADBC84330D}"/>
          </ac:spMkLst>
        </pc:spChg>
        <pc:graphicFrameChg chg="add del">
          <ac:chgData name="김 승빈" userId="352d81a3ef8732fd" providerId="LiveId" clId="{27E755AF-E1A3-436E-A502-5CCFBE43CE07}" dt="2020-03-29T09:28:10.583" v="2189"/>
          <ac:graphicFrameMkLst>
            <pc:docMk/>
            <pc:sldMk cId="4236651000" sldId="292"/>
            <ac:graphicFrameMk id="8" creationId="{7522C4FA-4480-4D40-8C11-9F5EE16DEEA5}"/>
          </ac:graphicFrameMkLst>
        </pc:graphicFrameChg>
        <pc:graphicFrameChg chg="add del">
          <ac:chgData name="김 승빈" userId="352d81a3ef8732fd" providerId="LiveId" clId="{27E755AF-E1A3-436E-A502-5CCFBE43CE07}" dt="2020-03-29T09:28:10.583" v="2189"/>
          <ac:graphicFrameMkLst>
            <pc:docMk/>
            <pc:sldMk cId="4236651000" sldId="292"/>
            <ac:graphicFrameMk id="11" creationId="{CBF981C8-B731-495B-A995-4F1F0136E813}"/>
          </ac:graphicFrameMkLst>
        </pc:graphicFrameChg>
        <pc:graphicFrameChg chg="add del">
          <ac:chgData name="김 승빈" userId="352d81a3ef8732fd" providerId="LiveId" clId="{27E755AF-E1A3-436E-A502-5CCFBE43CE07}" dt="2020-03-29T09:28:10.583" v="2189"/>
          <ac:graphicFrameMkLst>
            <pc:docMk/>
            <pc:sldMk cId="4236651000" sldId="292"/>
            <ac:graphicFrameMk id="13" creationId="{2C2AB0FE-ED59-46A2-849C-2FF7D5E34761}"/>
          </ac:graphicFrameMkLst>
        </pc:graphicFrameChg>
        <pc:graphicFrameChg chg="add del">
          <ac:chgData name="김 승빈" userId="352d81a3ef8732fd" providerId="LiveId" clId="{27E755AF-E1A3-436E-A502-5CCFBE43CE07}" dt="2020-03-29T09:28:10.583" v="2189"/>
          <ac:graphicFrameMkLst>
            <pc:docMk/>
            <pc:sldMk cId="4236651000" sldId="292"/>
            <ac:graphicFrameMk id="20" creationId="{C891AAF9-DB92-463B-A17B-9326EBB92D29}"/>
          </ac:graphicFrameMkLst>
        </pc:graphicFrameChg>
        <pc:graphicFrameChg chg="add del">
          <ac:chgData name="김 승빈" userId="352d81a3ef8732fd" providerId="LiveId" clId="{27E755AF-E1A3-436E-A502-5CCFBE43CE07}" dt="2020-03-29T09:28:10.583" v="2189"/>
          <ac:graphicFrameMkLst>
            <pc:docMk/>
            <pc:sldMk cId="4236651000" sldId="292"/>
            <ac:graphicFrameMk id="22" creationId="{ED8FDE5C-5B74-4CEC-AA50-3B738A0B038A}"/>
          </ac:graphicFrameMkLst>
        </pc:graphicFrameChg>
        <pc:graphicFrameChg chg="add del">
          <ac:chgData name="김 승빈" userId="352d81a3ef8732fd" providerId="LiveId" clId="{27E755AF-E1A3-436E-A502-5CCFBE43CE07}" dt="2020-03-29T09:28:10.583" v="2189"/>
          <ac:graphicFrameMkLst>
            <pc:docMk/>
            <pc:sldMk cId="4236651000" sldId="292"/>
            <ac:graphicFrameMk id="24" creationId="{43FC04A9-E241-4CDE-BAC5-30FCC23B72E3}"/>
          </ac:graphicFrameMkLst>
        </pc:graphicFrameChg>
        <pc:graphicFrameChg chg="add del">
          <ac:chgData name="김 승빈" userId="352d81a3ef8732fd" providerId="LiveId" clId="{27E755AF-E1A3-436E-A502-5CCFBE43CE07}" dt="2020-03-29T09:28:10.583" v="2189"/>
          <ac:graphicFrameMkLst>
            <pc:docMk/>
            <pc:sldMk cId="4236651000" sldId="292"/>
            <ac:graphicFrameMk id="26" creationId="{E59C89D4-2E92-4A47-B26E-9E77984BA117}"/>
          </ac:graphicFrameMkLst>
        </pc:graphicFrameChg>
        <pc:graphicFrameChg chg="add del">
          <ac:chgData name="김 승빈" userId="352d81a3ef8732fd" providerId="LiveId" clId="{27E755AF-E1A3-436E-A502-5CCFBE43CE07}" dt="2020-03-29T09:28:10.583" v="2189"/>
          <ac:graphicFrameMkLst>
            <pc:docMk/>
            <pc:sldMk cId="4236651000" sldId="292"/>
            <ac:graphicFrameMk id="28" creationId="{C9C576C9-A89D-4DBE-A0E5-1B6E64BBFF8E}"/>
          </ac:graphicFrameMkLst>
        </pc:graphicFrameChg>
        <pc:picChg chg="add mod">
          <ac:chgData name="김 승빈" userId="352d81a3ef8732fd" providerId="LiveId" clId="{27E755AF-E1A3-436E-A502-5CCFBE43CE07}" dt="2020-03-29T09:44:37.671" v="3986" actId="1076"/>
          <ac:picMkLst>
            <pc:docMk/>
            <pc:sldMk cId="4236651000" sldId="292"/>
            <ac:picMk id="3" creationId="{268680CF-91D3-4CB9-835D-14B2A3E02FB8}"/>
          </ac:picMkLst>
        </pc:picChg>
        <pc:picChg chg="del">
          <ac:chgData name="김 승빈" userId="352d81a3ef8732fd" providerId="LiveId" clId="{27E755AF-E1A3-436E-A502-5CCFBE43CE07}" dt="2020-03-29T09:27:22.665" v="2187" actId="478"/>
          <ac:picMkLst>
            <pc:docMk/>
            <pc:sldMk cId="4236651000" sldId="292"/>
            <ac:picMk id="6" creationId="{2BB6D2EF-2C0A-4B7B-9361-E93B0EE1C002}"/>
          </ac:picMkLst>
        </pc:picChg>
      </pc:sldChg>
      <pc:sldChg chg="addSp modSp add mod ord modAnim modNotesTx">
        <pc:chgData name="김 승빈" userId="352d81a3ef8732fd" providerId="LiveId" clId="{27E755AF-E1A3-436E-A502-5CCFBE43CE07}" dt="2020-03-29T10:53:38.690" v="9120" actId="20577"/>
        <pc:sldMkLst>
          <pc:docMk/>
          <pc:sldMk cId="3185763464" sldId="293"/>
        </pc:sldMkLst>
        <pc:spChg chg="mod">
          <ac:chgData name="김 승빈" userId="352d81a3ef8732fd" providerId="LiveId" clId="{27E755AF-E1A3-436E-A502-5CCFBE43CE07}" dt="2020-03-29T09:31:56.366" v="2773" actId="207"/>
          <ac:spMkLst>
            <pc:docMk/>
            <pc:sldMk cId="3185763464" sldId="293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29T10:53:38.690" v="9120" actId="20577"/>
          <ac:spMkLst>
            <pc:docMk/>
            <pc:sldMk cId="3185763464" sldId="293"/>
            <ac:spMk id="15" creationId="{00000000-0000-0000-0000-000000000000}"/>
          </ac:spMkLst>
        </pc:spChg>
        <pc:spChg chg="mod">
          <ac:chgData name="김 승빈" userId="352d81a3ef8732fd" providerId="LiveId" clId="{27E755AF-E1A3-436E-A502-5CCFBE43CE07}" dt="2020-03-29T09:43:32.109" v="3953" actId="20577"/>
          <ac:spMkLst>
            <pc:docMk/>
            <pc:sldMk cId="3185763464" sldId="293"/>
            <ac:spMk id="16" creationId="{00000000-0000-0000-0000-000000000000}"/>
          </ac:spMkLst>
        </pc:spChg>
        <pc:spChg chg="mod">
          <ac:chgData name="김 승빈" userId="352d81a3ef8732fd" providerId="LiveId" clId="{27E755AF-E1A3-436E-A502-5CCFBE43CE07}" dt="2020-03-29T09:37:49.998" v="3602" actId="20577"/>
          <ac:spMkLst>
            <pc:docMk/>
            <pc:sldMk cId="3185763464" sldId="293"/>
            <ac:spMk id="49" creationId="{6B4216FE-2577-475B-A0E2-8EADBC84330D}"/>
          </ac:spMkLst>
        </pc:spChg>
        <pc:picChg chg="add mod">
          <ac:chgData name="김 승빈" userId="352d81a3ef8732fd" providerId="LiveId" clId="{27E755AF-E1A3-436E-A502-5CCFBE43CE07}" dt="2020-03-29T09:38:35.079" v="3610" actId="1076"/>
          <ac:picMkLst>
            <pc:docMk/>
            <pc:sldMk cId="3185763464" sldId="293"/>
            <ac:picMk id="3" creationId="{AE2CFA3D-C6F7-44C3-B08A-10AD7032F3B8}"/>
          </ac:picMkLst>
        </pc:picChg>
      </pc:sldChg>
      <pc:sldChg chg="addSp delSp modSp add mod ord modNotesTx">
        <pc:chgData name="김 승빈" userId="352d81a3ef8732fd" providerId="LiveId" clId="{27E755AF-E1A3-436E-A502-5CCFBE43CE07}" dt="2020-03-29T10:53:42.852" v="9122" actId="20577"/>
        <pc:sldMkLst>
          <pc:docMk/>
          <pc:sldMk cId="1256441822" sldId="294"/>
        </pc:sldMkLst>
        <pc:spChg chg="mod">
          <ac:chgData name="김 승빈" userId="352d81a3ef8732fd" providerId="LiveId" clId="{27E755AF-E1A3-436E-A502-5CCFBE43CE07}" dt="2020-03-29T09:43:45.994" v="3968" actId="207"/>
          <ac:spMkLst>
            <pc:docMk/>
            <pc:sldMk cId="1256441822" sldId="294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29T10:53:42.852" v="9122" actId="20577"/>
          <ac:spMkLst>
            <pc:docMk/>
            <pc:sldMk cId="1256441822" sldId="294"/>
            <ac:spMk id="15" creationId="{00000000-0000-0000-0000-000000000000}"/>
          </ac:spMkLst>
        </pc:spChg>
        <pc:spChg chg="mod">
          <ac:chgData name="김 승빈" userId="352d81a3ef8732fd" providerId="LiveId" clId="{27E755AF-E1A3-436E-A502-5CCFBE43CE07}" dt="2020-03-29T09:43:34.950" v="3955" actId="20577"/>
          <ac:spMkLst>
            <pc:docMk/>
            <pc:sldMk cId="1256441822" sldId="294"/>
            <ac:spMk id="16" creationId="{00000000-0000-0000-0000-000000000000}"/>
          </ac:spMkLst>
        </pc:spChg>
        <pc:picChg chg="del">
          <ac:chgData name="김 승빈" userId="352d81a3ef8732fd" providerId="LiveId" clId="{27E755AF-E1A3-436E-A502-5CCFBE43CE07}" dt="2020-03-29T09:44:09.132" v="3977" actId="478"/>
          <ac:picMkLst>
            <pc:docMk/>
            <pc:sldMk cId="1256441822" sldId="294"/>
            <ac:picMk id="3" creationId="{268680CF-91D3-4CB9-835D-14B2A3E02FB8}"/>
          </ac:picMkLst>
        </pc:picChg>
        <pc:picChg chg="add mod">
          <ac:chgData name="김 승빈" userId="352d81a3ef8732fd" providerId="LiveId" clId="{27E755AF-E1A3-436E-A502-5CCFBE43CE07}" dt="2020-03-29T09:44:22.014" v="3982" actId="1076"/>
          <ac:picMkLst>
            <pc:docMk/>
            <pc:sldMk cId="1256441822" sldId="294"/>
            <ac:picMk id="4" creationId="{85FA8542-0258-4B63-B53D-25F4A6E43082}"/>
          </ac:picMkLst>
        </pc:picChg>
      </pc:sldChg>
      <pc:sldChg chg="addSp delSp modSp add mod modNotesTx">
        <pc:chgData name="김 승빈" userId="352d81a3ef8732fd" providerId="LiveId" clId="{27E755AF-E1A3-436E-A502-5CCFBE43CE07}" dt="2020-03-29T10:53:46.163" v="9124" actId="20577"/>
        <pc:sldMkLst>
          <pc:docMk/>
          <pc:sldMk cId="1123639445" sldId="295"/>
        </pc:sldMkLst>
        <pc:spChg chg="add mod">
          <ac:chgData name="김 승빈" userId="352d81a3ef8732fd" providerId="LiveId" clId="{27E755AF-E1A3-436E-A502-5CCFBE43CE07}" dt="2020-03-29T10:45:52.572" v="9062" actId="207"/>
          <ac:spMkLst>
            <pc:docMk/>
            <pc:sldMk cId="1123639445" sldId="295"/>
            <ac:spMk id="2" creationId="{4DFF147B-7452-442E-81E3-4C2D52A99472}"/>
          </ac:spMkLst>
        </pc:spChg>
        <pc:spChg chg="add mod">
          <ac:chgData name="김 승빈" userId="352d81a3ef8732fd" providerId="LiveId" clId="{27E755AF-E1A3-436E-A502-5CCFBE43CE07}" dt="2020-03-29T10:45:02.863" v="9051" actId="14100"/>
          <ac:spMkLst>
            <pc:docMk/>
            <pc:sldMk cId="1123639445" sldId="295"/>
            <ac:spMk id="8" creationId="{7A78C03A-F132-4CFF-AE91-F52F53938273}"/>
          </ac:spMkLst>
        </pc:spChg>
        <pc:spChg chg="add mod">
          <ac:chgData name="김 승빈" userId="352d81a3ef8732fd" providerId="LiveId" clId="{27E755AF-E1A3-436E-A502-5CCFBE43CE07}" dt="2020-03-29T10:45:18.915" v="9054" actId="1076"/>
          <ac:spMkLst>
            <pc:docMk/>
            <pc:sldMk cId="1123639445" sldId="295"/>
            <ac:spMk id="9" creationId="{8C35576F-239A-488B-BA00-85DBD40C895C}"/>
          </ac:spMkLst>
        </pc:spChg>
        <pc:spChg chg="add mod">
          <ac:chgData name="김 승빈" userId="352d81a3ef8732fd" providerId="LiveId" clId="{27E755AF-E1A3-436E-A502-5CCFBE43CE07}" dt="2020-03-29T10:45:13.934" v="9053" actId="14100"/>
          <ac:spMkLst>
            <pc:docMk/>
            <pc:sldMk cId="1123639445" sldId="295"/>
            <ac:spMk id="10" creationId="{04B36C34-9481-4CF7-BDCA-CD67E3FAED8C}"/>
          </ac:spMkLst>
        </pc:spChg>
        <pc:spChg chg="add mod">
          <ac:chgData name="김 승빈" userId="352d81a3ef8732fd" providerId="LiveId" clId="{27E755AF-E1A3-436E-A502-5CCFBE43CE07}" dt="2020-03-29T10:45:28.834" v="9056" actId="1076"/>
          <ac:spMkLst>
            <pc:docMk/>
            <pc:sldMk cId="1123639445" sldId="295"/>
            <ac:spMk id="11" creationId="{42078B7E-3B65-428A-B4EF-496A899DEB65}"/>
          </ac:spMkLst>
        </pc:spChg>
        <pc:spChg chg="add mod">
          <ac:chgData name="김 승빈" userId="352d81a3ef8732fd" providerId="LiveId" clId="{27E755AF-E1A3-436E-A502-5CCFBE43CE07}" dt="2020-03-29T10:46:03.011" v="9065" actId="122"/>
          <ac:spMkLst>
            <pc:docMk/>
            <pc:sldMk cId="1123639445" sldId="295"/>
            <ac:spMk id="12" creationId="{71634930-E04D-43B2-AE77-AAECF1691791}"/>
          </ac:spMkLst>
        </pc:spChg>
        <pc:spChg chg="mod">
          <ac:chgData name="김 승빈" userId="352d81a3ef8732fd" providerId="LiveId" clId="{27E755AF-E1A3-436E-A502-5CCFBE43CE07}" dt="2020-03-29T10:43:58.382" v="9025" actId="20577"/>
          <ac:spMkLst>
            <pc:docMk/>
            <pc:sldMk cId="1123639445" sldId="295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29T10:53:46.163" v="9124" actId="20577"/>
          <ac:spMkLst>
            <pc:docMk/>
            <pc:sldMk cId="1123639445" sldId="295"/>
            <ac:spMk id="15" creationId="{00000000-0000-0000-0000-000000000000}"/>
          </ac:spMkLst>
        </pc:spChg>
        <pc:picChg chg="del">
          <ac:chgData name="김 승빈" userId="352d81a3ef8732fd" providerId="LiveId" clId="{27E755AF-E1A3-436E-A502-5CCFBE43CE07}" dt="2020-03-29T09:49:49.804" v="4629" actId="478"/>
          <ac:picMkLst>
            <pc:docMk/>
            <pc:sldMk cId="1123639445" sldId="295"/>
            <ac:picMk id="4" creationId="{85FA8542-0258-4B63-B53D-25F4A6E43082}"/>
          </ac:picMkLst>
        </pc:picChg>
      </pc:sldChg>
      <pc:sldChg chg="delSp modSp add mod ord modNotesTx">
        <pc:chgData name="김 승빈" userId="352d81a3ef8732fd" providerId="LiveId" clId="{27E755AF-E1A3-436E-A502-5CCFBE43CE07}" dt="2020-03-29T11:34:40.715" v="11451" actId="20577"/>
        <pc:sldMkLst>
          <pc:docMk/>
          <pc:sldMk cId="4001174467" sldId="296"/>
        </pc:sldMkLst>
        <pc:spChg chg="del">
          <ac:chgData name="김 승빈" userId="352d81a3ef8732fd" providerId="LiveId" clId="{27E755AF-E1A3-436E-A502-5CCFBE43CE07}" dt="2020-03-29T10:04:53.132" v="5478" actId="478"/>
          <ac:spMkLst>
            <pc:docMk/>
            <pc:sldMk cId="4001174467" sldId="296"/>
            <ac:spMk id="8" creationId="{50B62A66-2739-4E76-8877-443E01323C3D}"/>
          </ac:spMkLst>
        </pc:spChg>
        <pc:spChg chg="mod">
          <ac:chgData name="김 승빈" userId="352d81a3ef8732fd" providerId="LiveId" clId="{27E755AF-E1A3-436E-A502-5CCFBE43CE07}" dt="2020-03-29T10:03:52.856" v="5246" actId="20577"/>
          <ac:spMkLst>
            <pc:docMk/>
            <pc:sldMk cId="4001174467" sldId="296"/>
            <ac:spMk id="14" creationId="{00000000-0000-0000-0000-000000000000}"/>
          </ac:spMkLst>
        </pc:spChg>
      </pc:sldChg>
      <pc:sldChg chg="addSp delSp modSp add mod ord modNotesTx">
        <pc:chgData name="김 승빈" userId="352d81a3ef8732fd" providerId="LiveId" clId="{27E755AF-E1A3-436E-A502-5CCFBE43CE07}" dt="2020-03-29T10:53:51.627" v="9126" actId="20577"/>
        <pc:sldMkLst>
          <pc:docMk/>
          <pc:sldMk cId="2134998969" sldId="297"/>
        </pc:sldMkLst>
        <pc:spChg chg="mod">
          <ac:chgData name="김 승빈" userId="352d81a3ef8732fd" providerId="LiveId" clId="{27E755AF-E1A3-436E-A502-5CCFBE43CE07}" dt="2020-03-29T10:51:51.385" v="9108" actId="207"/>
          <ac:spMkLst>
            <pc:docMk/>
            <pc:sldMk cId="2134998969" sldId="297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29T10:53:51.627" v="9126" actId="20577"/>
          <ac:spMkLst>
            <pc:docMk/>
            <pc:sldMk cId="2134998969" sldId="297"/>
            <ac:spMk id="15" creationId="{00000000-0000-0000-0000-000000000000}"/>
          </ac:spMkLst>
        </pc:spChg>
        <pc:spChg chg="mod">
          <ac:chgData name="김 승빈" userId="352d81a3ef8732fd" providerId="LiveId" clId="{27E755AF-E1A3-436E-A502-5CCFBE43CE07}" dt="2020-03-29T10:07:12.684" v="5779" actId="20577"/>
          <ac:spMkLst>
            <pc:docMk/>
            <pc:sldMk cId="2134998969" sldId="297"/>
            <ac:spMk id="16" creationId="{00000000-0000-0000-0000-000000000000}"/>
          </ac:spMkLst>
        </pc:spChg>
        <pc:spChg chg="del">
          <ac:chgData name="김 승빈" userId="352d81a3ef8732fd" providerId="LiveId" clId="{27E755AF-E1A3-436E-A502-5CCFBE43CE07}" dt="2020-03-29T10:11:52.093" v="6357" actId="478"/>
          <ac:spMkLst>
            <pc:docMk/>
            <pc:sldMk cId="2134998969" sldId="297"/>
            <ac:spMk id="49" creationId="{6B4216FE-2577-475B-A0E2-8EADBC84330D}"/>
          </ac:spMkLst>
        </pc:spChg>
        <pc:picChg chg="add mod">
          <ac:chgData name="김 승빈" userId="352d81a3ef8732fd" providerId="LiveId" clId="{27E755AF-E1A3-436E-A502-5CCFBE43CE07}" dt="2020-03-29T10:12:11.316" v="6364" actId="1076"/>
          <ac:picMkLst>
            <pc:docMk/>
            <pc:sldMk cId="2134998969" sldId="297"/>
            <ac:picMk id="3" creationId="{0CEBCCCE-F5AC-462C-BEC5-80662B09B5A0}"/>
          </ac:picMkLst>
        </pc:picChg>
        <pc:picChg chg="del">
          <ac:chgData name="김 승빈" userId="352d81a3ef8732fd" providerId="LiveId" clId="{27E755AF-E1A3-436E-A502-5CCFBE43CE07}" dt="2020-03-29T10:11:50.567" v="6356" actId="478"/>
          <ac:picMkLst>
            <pc:docMk/>
            <pc:sldMk cId="2134998969" sldId="297"/>
            <ac:picMk id="6" creationId="{2BB6D2EF-2C0A-4B7B-9361-E93B0EE1C002}"/>
          </ac:picMkLst>
        </pc:picChg>
      </pc:sldChg>
      <pc:sldChg chg="addSp delSp modSp add mod modNotesTx">
        <pc:chgData name="김 승빈" userId="352d81a3ef8732fd" providerId="LiveId" clId="{27E755AF-E1A3-436E-A502-5CCFBE43CE07}" dt="2020-03-29T10:53:55.414" v="9128" actId="20577"/>
        <pc:sldMkLst>
          <pc:docMk/>
          <pc:sldMk cId="3283517314" sldId="298"/>
        </pc:sldMkLst>
        <pc:spChg chg="mod">
          <ac:chgData name="김 승빈" userId="352d81a3ef8732fd" providerId="LiveId" clId="{27E755AF-E1A3-436E-A502-5CCFBE43CE07}" dt="2020-03-29T10:18:21.138" v="7290" actId="20577"/>
          <ac:spMkLst>
            <pc:docMk/>
            <pc:sldMk cId="3283517314" sldId="298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29T10:53:55.414" v="9128" actId="20577"/>
          <ac:spMkLst>
            <pc:docMk/>
            <pc:sldMk cId="3283517314" sldId="298"/>
            <ac:spMk id="15" creationId="{00000000-0000-0000-0000-000000000000}"/>
          </ac:spMkLst>
        </pc:spChg>
        <pc:picChg chg="del">
          <ac:chgData name="김 승빈" userId="352d81a3ef8732fd" providerId="LiveId" clId="{27E755AF-E1A3-436E-A502-5CCFBE43CE07}" dt="2020-03-29T10:18:48.976" v="7291" actId="478"/>
          <ac:picMkLst>
            <pc:docMk/>
            <pc:sldMk cId="3283517314" sldId="298"/>
            <ac:picMk id="3" creationId="{0CEBCCCE-F5AC-462C-BEC5-80662B09B5A0}"/>
          </ac:picMkLst>
        </pc:picChg>
        <pc:picChg chg="add mod">
          <ac:chgData name="김 승빈" userId="352d81a3ef8732fd" providerId="LiveId" clId="{27E755AF-E1A3-436E-A502-5CCFBE43CE07}" dt="2020-03-29T10:28:57.901" v="8570" actId="1076"/>
          <ac:picMkLst>
            <pc:docMk/>
            <pc:sldMk cId="3283517314" sldId="298"/>
            <ac:picMk id="4" creationId="{342E97E7-0D43-4664-A5C4-274809B137BE}"/>
          </ac:picMkLst>
        </pc:picChg>
      </pc:sldChg>
      <pc:sldChg chg="addSp delSp modSp add mod modNotesTx">
        <pc:chgData name="김 승빈" userId="352d81a3ef8732fd" providerId="LiveId" clId="{27E755AF-E1A3-436E-A502-5CCFBE43CE07}" dt="2020-03-29T10:55:57.504" v="9187"/>
        <pc:sldMkLst>
          <pc:docMk/>
          <pc:sldMk cId="258622719" sldId="299"/>
        </pc:sldMkLst>
        <pc:spChg chg="mod">
          <ac:chgData name="김 승빈" userId="352d81a3ef8732fd" providerId="LiveId" clId="{27E755AF-E1A3-436E-A502-5CCFBE43CE07}" dt="2020-03-29T10:55:57.504" v="9187"/>
          <ac:spMkLst>
            <pc:docMk/>
            <pc:sldMk cId="258622719" sldId="299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29T10:53:58.002" v="9130" actId="20577"/>
          <ac:spMkLst>
            <pc:docMk/>
            <pc:sldMk cId="258622719" sldId="299"/>
            <ac:spMk id="15" creationId="{00000000-0000-0000-0000-000000000000}"/>
          </ac:spMkLst>
        </pc:spChg>
        <pc:picChg chg="add mod">
          <ac:chgData name="김 승빈" userId="352d81a3ef8732fd" providerId="LiveId" clId="{27E755AF-E1A3-436E-A502-5CCFBE43CE07}" dt="2020-03-29T10:28:46.664" v="8569" actId="1076"/>
          <ac:picMkLst>
            <pc:docMk/>
            <pc:sldMk cId="258622719" sldId="299"/>
            <ac:picMk id="3" creationId="{295C2A66-BB2B-4160-B964-2DDF56953B8B}"/>
          </ac:picMkLst>
        </pc:picChg>
        <pc:picChg chg="del">
          <ac:chgData name="김 승빈" userId="352d81a3ef8732fd" providerId="LiveId" clId="{27E755AF-E1A3-436E-A502-5CCFBE43CE07}" dt="2020-03-29T10:28:39.225" v="8563" actId="478"/>
          <ac:picMkLst>
            <pc:docMk/>
            <pc:sldMk cId="258622719" sldId="299"/>
            <ac:picMk id="4" creationId="{342E97E7-0D43-4664-A5C4-274809B137BE}"/>
          </ac:picMkLst>
        </pc:picChg>
      </pc:sldChg>
      <pc:sldChg chg="addSp delSp modSp add mod modNotesTx">
        <pc:chgData name="김 승빈" userId="352d81a3ef8732fd" providerId="LiveId" clId="{27E755AF-E1A3-436E-A502-5CCFBE43CE07}" dt="2020-03-29T11:02:34.928" v="10386" actId="20577"/>
        <pc:sldMkLst>
          <pc:docMk/>
          <pc:sldMk cId="1684825775" sldId="300"/>
        </pc:sldMkLst>
        <pc:spChg chg="mod">
          <ac:chgData name="김 승빈" userId="352d81a3ef8732fd" providerId="LiveId" clId="{27E755AF-E1A3-436E-A502-5CCFBE43CE07}" dt="2020-03-29T10:56:18.019" v="9192" actId="20577"/>
          <ac:spMkLst>
            <pc:docMk/>
            <pc:sldMk cId="1684825775" sldId="300"/>
            <ac:spMk id="14" creationId="{00000000-0000-0000-0000-000000000000}"/>
          </ac:spMkLst>
        </pc:spChg>
        <pc:picChg chg="del">
          <ac:chgData name="김 승빈" userId="352d81a3ef8732fd" providerId="LiveId" clId="{27E755AF-E1A3-436E-A502-5CCFBE43CE07}" dt="2020-03-29T10:56:19.330" v="9193" actId="478"/>
          <ac:picMkLst>
            <pc:docMk/>
            <pc:sldMk cId="1684825775" sldId="300"/>
            <ac:picMk id="3" creationId="{295C2A66-BB2B-4160-B964-2DDF56953B8B}"/>
          </ac:picMkLst>
        </pc:picChg>
        <pc:picChg chg="add mod">
          <ac:chgData name="김 승빈" userId="352d81a3ef8732fd" providerId="LiveId" clId="{27E755AF-E1A3-436E-A502-5CCFBE43CE07}" dt="2020-03-29T10:56:41.108" v="9199" actId="1076"/>
          <ac:picMkLst>
            <pc:docMk/>
            <pc:sldMk cId="1684825775" sldId="300"/>
            <ac:picMk id="4" creationId="{424F2ECA-FBB1-402A-8289-85E4455807B3}"/>
          </ac:picMkLst>
        </pc:picChg>
      </pc:sldChg>
      <pc:sldChg chg="add del ord">
        <pc:chgData name="김 승빈" userId="352d81a3ef8732fd" providerId="LiveId" clId="{27E755AF-E1A3-436E-A502-5CCFBE43CE07}" dt="2020-03-29T10:48:18.995" v="9069" actId="47"/>
        <pc:sldMkLst>
          <pc:docMk/>
          <pc:sldMk cId="3698807344" sldId="300"/>
        </pc:sldMkLst>
      </pc:sldChg>
      <pc:sldChg chg="addSp delSp modSp add mod modNotesTx">
        <pc:chgData name="김 승빈" userId="352d81a3ef8732fd" providerId="LiveId" clId="{27E755AF-E1A3-436E-A502-5CCFBE43CE07}" dt="2020-03-29T11:18:03.017" v="11257" actId="20577"/>
        <pc:sldMkLst>
          <pc:docMk/>
          <pc:sldMk cId="4095358630" sldId="301"/>
        </pc:sldMkLst>
        <pc:spChg chg="add mod">
          <ac:chgData name="김 승빈" userId="352d81a3ef8732fd" providerId="LiveId" clId="{27E755AF-E1A3-436E-A502-5CCFBE43CE07}" dt="2020-03-29T11:11:54.770" v="11060" actId="1076"/>
          <ac:spMkLst>
            <pc:docMk/>
            <pc:sldMk cId="4095358630" sldId="301"/>
            <ac:spMk id="9" creationId="{E78004A9-1E7E-4B8E-AA1B-9E0C7CE32959}"/>
          </ac:spMkLst>
        </pc:spChg>
        <pc:spChg chg="add mod">
          <ac:chgData name="김 승빈" userId="352d81a3ef8732fd" providerId="LiveId" clId="{27E755AF-E1A3-436E-A502-5CCFBE43CE07}" dt="2020-03-29T11:11:54.770" v="11060" actId="1076"/>
          <ac:spMkLst>
            <pc:docMk/>
            <pc:sldMk cId="4095358630" sldId="301"/>
            <ac:spMk id="10" creationId="{9FBF2629-37F5-4ED5-A490-904D673ECC06}"/>
          </ac:spMkLst>
        </pc:spChg>
        <pc:spChg chg="add mod">
          <ac:chgData name="김 승빈" userId="352d81a3ef8732fd" providerId="LiveId" clId="{27E755AF-E1A3-436E-A502-5CCFBE43CE07}" dt="2020-03-29T11:11:54.770" v="11060" actId="1076"/>
          <ac:spMkLst>
            <pc:docMk/>
            <pc:sldMk cId="4095358630" sldId="301"/>
            <ac:spMk id="11" creationId="{8D8A9FF0-4A7B-4830-87DB-FAF97E3E0270}"/>
          </ac:spMkLst>
        </pc:spChg>
        <pc:spChg chg="mod">
          <ac:chgData name="김 승빈" userId="352d81a3ef8732fd" providerId="LiveId" clId="{27E755AF-E1A3-436E-A502-5CCFBE43CE07}" dt="2020-03-29T11:02:59.307" v="10407"/>
          <ac:spMkLst>
            <pc:docMk/>
            <pc:sldMk cId="4095358630" sldId="301"/>
            <ac:spMk id="14" creationId="{00000000-0000-0000-0000-000000000000}"/>
          </ac:spMkLst>
        </pc:spChg>
        <pc:picChg chg="add mod">
          <ac:chgData name="김 승빈" userId="352d81a3ef8732fd" providerId="LiveId" clId="{27E755AF-E1A3-436E-A502-5CCFBE43CE07}" dt="2020-03-29T11:11:54.770" v="11060" actId="1076"/>
          <ac:picMkLst>
            <pc:docMk/>
            <pc:sldMk cId="4095358630" sldId="301"/>
            <ac:picMk id="3" creationId="{AAEAF846-00F4-484F-A708-9E98AC39F4BD}"/>
          </ac:picMkLst>
        </pc:picChg>
        <pc:picChg chg="del">
          <ac:chgData name="김 승빈" userId="352d81a3ef8732fd" providerId="LiveId" clId="{27E755AF-E1A3-436E-A502-5CCFBE43CE07}" dt="2020-03-29T11:03:07.264" v="10408" actId="478"/>
          <ac:picMkLst>
            <pc:docMk/>
            <pc:sldMk cId="4095358630" sldId="301"/>
            <ac:picMk id="4" creationId="{424F2ECA-FBB1-402A-8289-85E4455807B3}"/>
          </ac:picMkLst>
        </pc:picChg>
      </pc:sldChg>
      <pc:sldChg chg="addSp delSp modSp add mod modNotesTx">
        <pc:chgData name="김 승빈" userId="352d81a3ef8732fd" providerId="LiveId" clId="{27E755AF-E1A3-436E-A502-5CCFBE43CE07}" dt="2020-03-29T14:43:01.631" v="12911" actId="20577"/>
        <pc:sldMkLst>
          <pc:docMk/>
          <pc:sldMk cId="895932545" sldId="302"/>
        </pc:sldMkLst>
        <pc:spChg chg="del">
          <ac:chgData name="김 승빈" userId="352d81a3ef8732fd" providerId="LiveId" clId="{27E755AF-E1A3-436E-A502-5CCFBE43CE07}" dt="2020-03-29T11:38:25.778" v="12068" actId="478"/>
          <ac:spMkLst>
            <pc:docMk/>
            <pc:sldMk cId="895932545" sldId="302"/>
            <ac:spMk id="9" creationId="{E78004A9-1E7E-4B8E-AA1B-9E0C7CE32959}"/>
          </ac:spMkLst>
        </pc:spChg>
        <pc:spChg chg="del">
          <ac:chgData name="김 승빈" userId="352d81a3ef8732fd" providerId="LiveId" clId="{27E755AF-E1A3-436E-A502-5CCFBE43CE07}" dt="2020-03-29T11:38:25.778" v="12068" actId="478"/>
          <ac:spMkLst>
            <pc:docMk/>
            <pc:sldMk cId="895932545" sldId="302"/>
            <ac:spMk id="10" creationId="{9FBF2629-37F5-4ED5-A490-904D673ECC06}"/>
          </ac:spMkLst>
        </pc:spChg>
        <pc:spChg chg="del">
          <ac:chgData name="김 승빈" userId="352d81a3ef8732fd" providerId="LiveId" clId="{27E755AF-E1A3-436E-A502-5CCFBE43CE07}" dt="2020-03-29T11:38:25.778" v="12068" actId="478"/>
          <ac:spMkLst>
            <pc:docMk/>
            <pc:sldMk cId="895932545" sldId="302"/>
            <ac:spMk id="11" creationId="{8D8A9FF0-4A7B-4830-87DB-FAF97E3E0270}"/>
          </ac:spMkLst>
        </pc:spChg>
        <pc:spChg chg="mod">
          <ac:chgData name="김 승빈" userId="352d81a3ef8732fd" providerId="LiveId" clId="{27E755AF-E1A3-436E-A502-5CCFBE43CE07}" dt="2020-03-29T11:33:05.587" v="11317" actId="20577"/>
          <ac:spMkLst>
            <pc:docMk/>
            <pc:sldMk cId="895932545" sldId="302"/>
            <ac:spMk id="14" creationId="{00000000-0000-0000-0000-000000000000}"/>
          </ac:spMkLst>
        </pc:spChg>
        <pc:picChg chg="del">
          <ac:chgData name="김 승빈" userId="352d81a3ef8732fd" providerId="LiveId" clId="{27E755AF-E1A3-436E-A502-5CCFBE43CE07}" dt="2020-03-29T11:38:24.104" v="12067" actId="478"/>
          <ac:picMkLst>
            <pc:docMk/>
            <pc:sldMk cId="895932545" sldId="302"/>
            <ac:picMk id="3" creationId="{AAEAF846-00F4-484F-A708-9E98AC39F4BD}"/>
          </ac:picMkLst>
        </pc:picChg>
        <pc:picChg chg="add mod">
          <ac:chgData name="김 승빈" userId="352d81a3ef8732fd" providerId="LiveId" clId="{27E755AF-E1A3-436E-A502-5CCFBE43CE07}" dt="2020-03-29T11:38:39.975" v="12074" actId="1076"/>
          <ac:picMkLst>
            <pc:docMk/>
            <pc:sldMk cId="895932545" sldId="302"/>
            <ac:picMk id="4" creationId="{7FBFA150-42BE-406E-9C4C-C7C5D6092317}"/>
          </ac:picMkLst>
        </pc:picChg>
        <pc:picChg chg="add del mod">
          <ac:chgData name="김 승빈" userId="352d81a3ef8732fd" providerId="LiveId" clId="{27E755AF-E1A3-436E-A502-5CCFBE43CE07}" dt="2020-03-29T12:40:33.497" v="12318" actId="478"/>
          <ac:picMkLst>
            <pc:docMk/>
            <pc:sldMk cId="895932545" sldId="302"/>
            <ac:picMk id="6" creationId="{29D89D45-791C-481D-A501-3E7A4691C0CD}"/>
          </ac:picMkLst>
        </pc:picChg>
      </pc:sldChg>
      <pc:sldChg chg="addSp delSp modSp add mod">
        <pc:chgData name="김 승빈" userId="352d81a3ef8732fd" providerId="LiveId" clId="{27E755AF-E1A3-436E-A502-5CCFBE43CE07}" dt="2020-03-30T18:01:40.907" v="58689" actId="20577"/>
        <pc:sldMkLst>
          <pc:docMk/>
          <pc:sldMk cId="4258178318" sldId="303"/>
        </pc:sldMkLst>
        <pc:spChg chg="mod">
          <ac:chgData name="김 승빈" userId="352d81a3ef8732fd" providerId="LiveId" clId="{27E755AF-E1A3-436E-A502-5CCFBE43CE07}" dt="2020-03-29T13:27:16.800" v="12457" actId="1076"/>
          <ac:spMkLst>
            <pc:docMk/>
            <pc:sldMk cId="4258178318" sldId="303"/>
            <ac:spMk id="18" creationId="{00000000-0000-0000-0000-000000000000}"/>
          </ac:spMkLst>
        </pc:spChg>
        <pc:spChg chg="mod">
          <ac:chgData name="김 승빈" userId="352d81a3ef8732fd" providerId="LiveId" clId="{27E755AF-E1A3-436E-A502-5CCFBE43CE07}" dt="2020-03-29T13:25:44.948" v="12421" actId="20577"/>
          <ac:spMkLst>
            <pc:docMk/>
            <pc:sldMk cId="4258178318" sldId="303"/>
            <ac:spMk id="19" creationId="{00000000-0000-0000-0000-000000000000}"/>
          </ac:spMkLst>
        </pc:spChg>
        <pc:spChg chg="mod">
          <ac:chgData name="김 승빈" userId="352d81a3ef8732fd" providerId="LiveId" clId="{27E755AF-E1A3-436E-A502-5CCFBE43CE07}" dt="2020-03-29T13:29:46.114" v="12531"/>
          <ac:spMkLst>
            <pc:docMk/>
            <pc:sldMk cId="4258178318" sldId="303"/>
            <ac:spMk id="85" creationId="{D3002771-16F9-46DE-8000-5AFB91596431}"/>
          </ac:spMkLst>
        </pc:spChg>
        <pc:spChg chg="mod">
          <ac:chgData name="김 승빈" userId="352d81a3ef8732fd" providerId="LiveId" clId="{27E755AF-E1A3-436E-A502-5CCFBE43CE07}" dt="2020-03-29T13:29:31.572" v="12502" actId="20577"/>
          <ac:spMkLst>
            <pc:docMk/>
            <pc:sldMk cId="4258178318" sldId="303"/>
            <ac:spMk id="86" creationId="{32FD6738-3B56-492E-8698-82D0A7ED44BA}"/>
          </ac:spMkLst>
        </pc:spChg>
        <pc:spChg chg="mod">
          <ac:chgData name="김 승빈" userId="352d81a3ef8732fd" providerId="LiveId" clId="{27E755AF-E1A3-436E-A502-5CCFBE43CE07}" dt="2020-03-29T13:29:53.122" v="12549"/>
          <ac:spMkLst>
            <pc:docMk/>
            <pc:sldMk cId="4258178318" sldId="303"/>
            <ac:spMk id="155" creationId="{3FF67E89-DD73-41A2-8CFA-1057375AF627}"/>
          </ac:spMkLst>
        </pc:spChg>
        <pc:spChg chg="mod">
          <ac:chgData name="김 승빈" userId="352d81a3ef8732fd" providerId="LiveId" clId="{27E755AF-E1A3-436E-A502-5CCFBE43CE07}" dt="2020-03-29T13:29:47.646" v="12532" actId="20577"/>
          <ac:spMkLst>
            <pc:docMk/>
            <pc:sldMk cId="4258178318" sldId="303"/>
            <ac:spMk id="156" creationId="{C08644A3-1FFA-4C14-B3B4-B6296A2C0B3C}"/>
          </ac:spMkLst>
        </pc:spChg>
        <pc:spChg chg="mod">
          <ac:chgData name="김 승빈" userId="352d81a3ef8732fd" providerId="LiveId" clId="{27E755AF-E1A3-436E-A502-5CCFBE43CE07}" dt="2020-03-29T13:30:00.562" v="12565"/>
          <ac:spMkLst>
            <pc:docMk/>
            <pc:sldMk cId="4258178318" sldId="303"/>
            <ac:spMk id="160" creationId="{4DACEAFD-056A-4CA7-8516-3ECEC50ABDFC}"/>
          </ac:spMkLst>
        </pc:spChg>
        <pc:spChg chg="mod">
          <ac:chgData name="김 승빈" userId="352d81a3ef8732fd" providerId="LiveId" clId="{27E755AF-E1A3-436E-A502-5CCFBE43CE07}" dt="2020-03-29T13:29:53.918" v="12551" actId="20577"/>
          <ac:spMkLst>
            <pc:docMk/>
            <pc:sldMk cId="4258178318" sldId="303"/>
            <ac:spMk id="161" creationId="{834CAA45-2956-43A1-BA7F-BF4A5B7C1C52}"/>
          </ac:spMkLst>
        </pc:spChg>
        <pc:spChg chg="mod">
          <ac:chgData name="김 승빈" userId="352d81a3ef8732fd" providerId="LiveId" clId="{27E755AF-E1A3-436E-A502-5CCFBE43CE07}" dt="2020-03-29T13:30:07.697" v="12585"/>
          <ac:spMkLst>
            <pc:docMk/>
            <pc:sldMk cId="4258178318" sldId="303"/>
            <ac:spMk id="165" creationId="{3C507B7C-B906-4332-BFE2-76FC087B6630}"/>
          </ac:spMkLst>
        </pc:spChg>
        <pc:spChg chg="mod">
          <ac:chgData name="김 승빈" userId="352d81a3ef8732fd" providerId="LiveId" clId="{27E755AF-E1A3-436E-A502-5CCFBE43CE07}" dt="2020-03-29T13:30:01.802" v="12567" actId="20577"/>
          <ac:spMkLst>
            <pc:docMk/>
            <pc:sldMk cId="4258178318" sldId="303"/>
            <ac:spMk id="166" creationId="{E6153AAD-7A06-4981-8342-14C1E4674ACD}"/>
          </ac:spMkLst>
        </pc:spChg>
        <pc:spChg chg="mod">
          <ac:chgData name="김 승빈" userId="352d81a3ef8732fd" providerId="LiveId" clId="{27E755AF-E1A3-436E-A502-5CCFBE43CE07}" dt="2020-03-29T13:30:14.268" v="12598"/>
          <ac:spMkLst>
            <pc:docMk/>
            <pc:sldMk cId="4258178318" sldId="303"/>
            <ac:spMk id="170" creationId="{67FBBA4B-5F17-44EC-B494-A14BDAB2EA9E}"/>
          </ac:spMkLst>
        </pc:spChg>
        <pc:spChg chg="mod">
          <ac:chgData name="김 승빈" userId="352d81a3ef8732fd" providerId="LiveId" clId="{27E755AF-E1A3-436E-A502-5CCFBE43CE07}" dt="2020-03-29T13:30:50.159" v="12663" actId="1076"/>
          <ac:spMkLst>
            <pc:docMk/>
            <pc:sldMk cId="4258178318" sldId="303"/>
            <ac:spMk id="171" creationId="{29726A57-86C0-4370-B7BE-C62C9D0377D5}"/>
          </ac:spMkLst>
        </pc:spChg>
        <pc:spChg chg="mod">
          <ac:chgData name="김 승빈" userId="352d81a3ef8732fd" providerId="LiveId" clId="{27E755AF-E1A3-436E-A502-5CCFBE43CE07}" dt="2020-03-30T18:01:40.907" v="58689" actId="20577"/>
          <ac:spMkLst>
            <pc:docMk/>
            <pc:sldMk cId="4258178318" sldId="303"/>
            <ac:spMk id="175" creationId="{77261F94-6855-495D-9BF8-D79471681B2B}"/>
          </ac:spMkLst>
        </pc:spChg>
        <pc:spChg chg="mod">
          <ac:chgData name="김 승빈" userId="352d81a3ef8732fd" providerId="LiveId" clId="{27E755AF-E1A3-436E-A502-5CCFBE43CE07}" dt="2020-03-29T13:30:56.403" v="12664" actId="1076"/>
          <ac:spMkLst>
            <pc:docMk/>
            <pc:sldMk cId="4258178318" sldId="303"/>
            <ac:spMk id="176" creationId="{C2CEA2D4-B01B-44C0-918E-4BC40DB3365F}"/>
          </ac:spMkLst>
        </pc:spChg>
        <pc:spChg chg="mod">
          <ac:chgData name="김 승빈" userId="352d81a3ef8732fd" providerId="LiveId" clId="{27E755AF-E1A3-436E-A502-5CCFBE43CE07}" dt="2020-03-29T13:30:28.658" v="12661"/>
          <ac:spMkLst>
            <pc:docMk/>
            <pc:sldMk cId="4258178318" sldId="303"/>
            <ac:spMk id="180" creationId="{C3C41187-D105-4DE7-B8E9-4F1458FBEF20}"/>
          </ac:spMkLst>
        </pc:spChg>
        <pc:spChg chg="mod">
          <ac:chgData name="김 승빈" userId="352d81a3ef8732fd" providerId="LiveId" clId="{27E755AF-E1A3-436E-A502-5CCFBE43CE07}" dt="2020-03-29T13:31:02.268" v="12665" actId="1076"/>
          <ac:spMkLst>
            <pc:docMk/>
            <pc:sldMk cId="4258178318" sldId="303"/>
            <ac:spMk id="181" creationId="{26E43FFB-5573-47E5-9A9B-032624EF0405}"/>
          </ac:spMkLst>
        </pc:spChg>
        <pc:grpChg chg="mod">
          <ac:chgData name="김 승빈" userId="352d81a3ef8732fd" providerId="LiveId" clId="{27E755AF-E1A3-436E-A502-5CCFBE43CE07}" dt="2020-03-29T13:27:11.500" v="12455" actId="14100"/>
          <ac:grpSpMkLst>
            <pc:docMk/>
            <pc:sldMk cId="4258178318" sldId="303"/>
            <ac:grpSpMk id="20" creationId="{00000000-0000-0000-0000-000000000000}"/>
          </ac:grpSpMkLst>
        </pc:grpChg>
        <pc:grpChg chg="del">
          <ac:chgData name="김 승빈" userId="352d81a3ef8732fd" providerId="LiveId" clId="{27E755AF-E1A3-436E-A502-5CCFBE43CE07}" dt="2020-03-29T13:26:01.620" v="12431" actId="478"/>
          <ac:grpSpMkLst>
            <pc:docMk/>
            <pc:sldMk cId="4258178318" sldId="303"/>
            <ac:grpSpMk id="21" creationId="{00000000-0000-0000-0000-000000000000}"/>
          </ac:grpSpMkLst>
        </pc:grpChg>
        <pc:grpChg chg="del">
          <ac:chgData name="김 승빈" userId="352d81a3ef8732fd" providerId="LiveId" clId="{27E755AF-E1A3-436E-A502-5CCFBE43CE07}" dt="2020-03-29T13:26:01.620" v="12431" actId="478"/>
          <ac:grpSpMkLst>
            <pc:docMk/>
            <pc:sldMk cId="4258178318" sldId="303"/>
            <ac:grpSpMk id="26" creationId="{00000000-0000-0000-0000-000000000000}"/>
          </ac:grpSpMkLst>
        </pc:grpChg>
        <pc:grpChg chg="del">
          <ac:chgData name="김 승빈" userId="352d81a3ef8732fd" providerId="LiveId" clId="{27E755AF-E1A3-436E-A502-5CCFBE43CE07}" dt="2020-03-29T13:26:01.620" v="12431" actId="478"/>
          <ac:grpSpMkLst>
            <pc:docMk/>
            <pc:sldMk cId="4258178318" sldId="303"/>
            <ac:grpSpMk id="31" creationId="{00000000-0000-0000-0000-000000000000}"/>
          </ac:grpSpMkLst>
        </pc:grpChg>
        <pc:grpChg chg="add mod">
          <ac:chgData name="김 승빈" userId="352d81a3ef8732fd" providerId="LiveId" clId="{27E755AF-E1A3-436E-A502-5CCFBE43CE07}" dt="2020-03-29T13:26:24.725" v="12439" actId="571"/>
          <ac:grpSpMkLst>
            <pc:docMk/>
            <pc:sldMk cId="4258178318" sldId="303"/>
            <ac:grpSpMk id="36" creationId="{0EB9B94B-C34B-48C5-AB29-ACB59ECE3319}"/>
          </ac:grpSpMkLst>
        </pc:grpChg>
        <pc:grpChg chg="add mod">
          <ac:chgData name="김 승빈" userId="352d81a3ef8732fd" providerId="LiveId" clId="{27E755AF-E1A3-436E-A502-5CCFBE43CE07}" dt="2020-03-29T13:26:24.299" v="12438" actId="571"/>
          <ac:grpSpMkLst>
            <pc:docMk/>
            <pc:sldMk cId="4258178318" sldId="303"/>
            <ac:grpSpMk id="42" creationId="{B7A44AD6-9ED4-4A3B-A3A7-0B410E51EC57}"/>
          </ac:grpSpMkLst>
        </pc:grpChg>
        <pc:grpChg chg="add mod">
          <ac:chgData name="김 승빈" userId="352d81a3ef8732fd" providerId="LiveId" clId="{27E755AF-E1A3-436E-A502-5CCFBE43CE07}" dt="2020-03-29T13:26:23.812" v="12437" actId="571"/>
          <ac:grpSpMkLst>
            <pc:docMk/>
            <pc:sldMk cId="4258178318" sldId="303"/>
            <ac:grpSpMk id="47" creationId="{8B6BA00B-65D4-45DD-A3A2-6129183CA06D}"/>
          </ac:grpSpMkLst>
        </pc:grpChg>
        <pc:grpChg chg="add mod">
          <ac:chgData name="김 승빈" userId="352d81a3ef8732fd" providerId="LiveId" clId="{27E755AF-E1A3-436E-A502-5CCFBE43CE07}" dt="2020-03-29T13:27:05.323" v="12454" actId="571"/>
          <ac:grpSpMkLst>
            <pc:docMk/>
            <pc:sldMk cId="4258178318" sldId="303"/>
            <ac:grpSpMk id="52" creationId="{FCB1E465-FC3A-46E2-85B4-BA982D8626D2}"/>
          </ac:grpSpMkLst>
        </pc:grpChg>
        <pc:grpChg chg="add mod">
          <ac:chgData name="김 승빈" userId="352d81a3ef8732fd" providerId="LiveId" clId="{27E755AF-E1A3-436E-A502-5CCFBE43CE07}" dt="2020-03-29T13:26:41.463" v="12443" actId="571"/>
          <ac:grpSpMkLst>
            <pc:docMk/>
            <pc:sldMk cId="4258178318" sldId="303"/>
            <ac:grpSpMk id="57" creationId="{F1C188C4-8D82-451B-AEFC-130D35B35FF4}"/>
          </ac:grpSpMkLst>
        </pc:grpChg>
        <pc:grpChg chg="add mod">
          <ac:chgData name="김 승빈" userId="352d81a3ef8732fd" providerId="LiveId" clId="{27E755AF-E1A3-436E-A502-5CCFBE43CE07}" dt="2020-03-29T13:27:03.964" v="12452" actId="571"/>
          <ac:grpSpMkLst>
            <pc:docMk/>
            <pc:sldMk cId="4258178318" sldId="303"/>
            <ac:grpSpMk id="62" creationId="{86BF3FE0-9803-4080-BB89-9B7A82673673}"/>
          </ac:grpSpMkLst>
        </pc:grpChg>
        <pc:grpChg chg="add mod">
          <ac:chgData name="김 승빈" userId="352d81a3ef8732fd" providerId="LiveId" clId="{27E755AF-E1A3-436E-A502-5CCFBE43CE07}" dt="2020-03-29T13:27:03.411" v="12451" actId="571"/>
          <ac:grpSpMkLst>
            <pc:docMk/>
            <pc:sldMk cId="4258178318" sldId="303"/>
            <ac:grpSpMk id="67" creationId="{2625BEF5-1C74-40F4-B495-C1BCE545EFC5}"/>
          </ac:grpSpMkLst>
        </pc:grpChg>
        <pc:grpChg chg="add mod">
          <ac:chgData name="김 승빈" userId="352d81a3ef8732fd" providerId="LiveId" clId="{27E755AF-E1A3-436E-A502-5CCFBE43CE07}" dt="2020-03-29T13:27:03.238" v="12450" actId="571"/>
          <ac:grpSpMkLst>
            <pc:docMk/>
            <pc:sldMk cId="4258178318" sldId="303"/>
            <ac:grpSpMk id="72" creationId="{F3283C48-1880-4DCC-816A-875598BEA522}"/>
          </ac:grpSpMkLst>
        </pc:grpChg>
        <pc:grpChg chg="add mod">
          <ac:chgData name="김 승빈" userId="352d81a3ef8732fd" providerId="LiveId" clId="{27E755AF-E1A3-436E-A502-5CCFBE43CE07}" dt="2020-03-29T13:27:03.025" v="12449" actId="571"/>
          <ac:grpSpMkLst>
            <pc:docMk/>
            <pc:sldMk cId="4258178318" sldId="303"/>
            <ac:grpSpMk id="77" creationId="{C03D87DF-BD3D-4C51-8D78-DC0D0DEB4891}"/>
          </ac:grpSpMkLst>
        </pc:grpChg>
        <pc:grpChg chg="add mod">
          <ac:chgData name="김 승빈" userId="352d81a3ef8732fd" providerId="LiveId" clId="{27E755AF-E1A3-436E-A502-5CCFBE43CE07}" dt="2020-03-29T13:29:09.063" v="12497" actId="1076"/>
          <ac:grpSpMkLst>
            <pc:docMk/>
            <pc:sldMk cId="4258178318" sldId="303"/>
            <ac:grpSpMk id="82" creationId="{00329282-972B-4324-AA7F-8BE7F1F7D982}"/>
          </ac:grpSpMkLst>
        </pc:grpChg>
        <pc:grpChg chg="add mod">
          <ac:chgData name="김 승빈" userId="352d81a3ef8732fd" providerId="LiveId" clId="{27E755AF-E1A3-436E-A502-5CCFBE43CE07}" dt="2020-03-29T13:27:30.124" v="12460" actId="571"/>
          <ac:grpSpMkLst>
            <pc:docMk/>
            <pc:sldMk cId="4258178318" sldId="303"/>
            <ac:grpSpMk id="87" creationId="{80E7232A-F000-452E-9BEF-7BA27904D1FA}"/>
          </ac:grpSpMkLst>
        </pc:grpChg>
        <pc:grpChg chg="add mod">
          <ac:chgData name="김 승빈" userId="352d81a3ef8732fd" providerId="LiveId" clId="{27E755AF-E1A3-436E-A502-5CCFBE43CE07}" dt="2020-03-29T13:27:35.301" v="12462" actId="571"/>
          <ac:grpSpMkLst>
            <pc:docMk/>
            <pc:sldMk cId="4258178318" sldId="303"/>
            <ac:grpSpMk id="92" creationId="{C706C946-00E5-4A3E-BB92-D0F30CE604BE}"/>
          </ac:grpSpMkLst>
        </pc:grpChg>
        <pc:grpChg chg="add mod">
          <ac:chgData name="김 승빈" userId="352d81a3ef8732fd" providerId="LiveId" clId="{27E755AF-E1A3-436E-A502-5CCFBE43CE07}" dt="2020-03-29T13:27:52.490" v="12468" actId="571"/>
          <ac:grpSpMkLst>
            <pc:docMk/>
            <pc:sldMk cId="4258178318" sldId="303"/>
            <ac:grpSpMk id="97" creationId="{285AFF6A-1D8A-41E1-AC09-62A1E6E335CA}"/>
          </ac:grpSpMkLst>
        </pc:grpChg>
        <pc:grpChg chg="add mod">
          <ac:chgData name="김 승빈" userId="352d81a3ef8732fd" providerId="LiveId" clId="{27E755AF-E1A3-436E-A502-5CCFBE43CE07}" dt="2020-03-29T13:27:52.139" v="12467" actId="571"/>
          <ac:grpSpMkLst>
            <pc:docMk/>
            <pc:sldMk cId="4258178318" sldId="303"/>
            <ac:grpSpMk id="102" creationId="{7D260224-8AB0-463B-8F0F-FDCD19FEEAF3}"/>
          </ac:grpSpMkLst>
        </pc:grpChg>
        <pc:grpChg chg="add mod">
          <ac:chgData name="김 승빈" userId="352d81a3ef8732fd" providerId="LiveId" clId="{27E755AF-E1A3-436E-A502-5CCFBE43CE07}" dt="2020-03-29T13:27:51.951" v="12466" actId="571"/>
          <ac:grpSpMkLst>
            <pc:docMk/>
            <pc:sldMk cId="4258178318" sldId="303"/>
            <ac:grpSpMk id="107" creationId="{5C4694F2-9B73-48CA-8481-A1E1EA4F0624}"/>
          </ac:grpSpMkLst>
        </pc:grpChg>
        <pc:grpChg chg="add mod">
          <ac:chgData name="김 승빈" userId="352d81a3ef8732fd" providerId="LiveId" clId="{27E755AF-E1A3-436E-A502-5CCFBE43CE07}" dt="2020-03-29T13:28:02.351" v="12472" actId="571"/>
          <ac:grpSpMkLst>
            <pc:docMk/>
            <pc:sldMk cId="4258178318" sldId="303"/>
            <ac:grpSpMk id="112" creationId="{939CA67D-965B-42E9-AF4E-973B79E8490E}"/>
          </ac:grpSpMkLst>
        </pc:grpChg>
        <pc:grpChg chg="add mod">
          <ac:chgData name="김 승빈" userId="352d81a3ef8732fd" providerId="LiveId" clId="{27E755AF-E1A3-436E-A502-5CCFBE43CE07}" dt="2020-03-29T13:28:02.080" v="12471" actId="571"/>
          <ac:grpSpMkLst>
            <pc:docMk/>
            <pc:sldMk cId="4258178318" sldId="303"/>
            <ac:grpSpMk id="117" creationId="{75C84B68-749A-4CF7-959A-19C778B253EC}"/>
          </ac:grpSpMkLst>
        </pc:grpChg>
        <pc:grpChg chg="add mod">
          <ac:chgData name="김 승빈" userId="352d81a3ef8732fd" providerId="LiveId" clId="{27E755AF-E1A3-436E-A502-5CCFBE43CE07}" dt="2020-03-29T13:28:12.801" v="12475" actId="571"/>
          <ac:grpSpMkLst>
            <pc:docMk/>
            <pc:sldMk cId="4258178318" sldId="303"/>
            <ac:grpSpMk id="122" creationId="{F6F9A9C1-A17D-4F9B-98B2-AC142E685328}"/>
          </ac:grpSpMkLst>
        </pc:grpChg>
        <pc:grpChg chg="add mod">
          <ac:chgData name="김 승빈" userId="352d81a3ef8732fd" providerId="LiveId" clId="{27E755AF-E1A3-436E-A502-5CCFBE43CE07}" dt="2020-03-29T13:28:21.714" v="12478" actId="571"/>
          <ac:grpSpMkLst>
            <pc:docMk/>
            <pc:sldMk cId="4258178318" sldId="303"/>
            <ac:grpSpMk id="127" creationId="{ADB3284A-DC0F-41FF-8508-939F3B1AE67D}"/>
          </ac:grpSpMkLst>
        </pc:grpChg>
        <pc:grpChg chg="add mod">
          <ac:chgData name="김 승빈" userId="352d81a3ef8732fd" providerId="LiveId" clId="{27E755AF-E1A3-436E-A502-5CCFBE43CE07}" dt="2020-03-29T13:28:28.852" v="12480" actId="571"/>
          <ac:grpSpMkLst>
            <pc:docMk/>
            <pc:sldMk cId="4258178318" sldId="303"/>
            <ac:grpSpMk id="132" creationId="{9455E38A-D89B-4613-BF53-5C22593494BC}"/>
          </ac:grpSpMkLst>
        </pc:grpChg>
        <pc:grpChg chg="add mod">
          <ac:chgData name="김 승빈" userId="352d81a3ef8732fd" providerId="LiveId" clId="{27E755AF-E1A3-436E-A502-5CCFBE43CE07}" dt="2020-03-29T13:28:59.515" v="12495" actId="571"/>
          <ac:grpSpMkLst>
            <pc:docMk/>
            <pc:sldMk cId="4258178318" sldId="303"/>
            <ac:grpSpMk id="137" creationId="{9ACA28F6-9CCB-4AC5-AE8B-5C529F620B5C}"/>
          </ac:grpSpMkLst>
        </pc:grpChg>
        <pc:grpChg chg="add mod">
          <ac:chgData name="김 승빈" userId="352d81a3ef8732fd" providerId="LiveId" clId="{27E755AF-E1A3-436E-A502-5CCFBE43CE07}" dt="2020-03-29T13:28:38.690" v="12484" actId="571"/>
          <ac:grpSpMkLst>
            <pc:docMk/>
            <pc:sldMk cId="4258178318" sldId="303"/>
            <ac:grpSpMk id="142" creationId="{0E705AB4-07F2-4DAF-A4ED-361680A75B60}"/>
          </ac:grpSpMkLst>
        </pc:grpChg>
        <pc:grpChg chg="add mod">
          <ac:chgData name="김 승빈" userId="352d81a3ef8732fd" providerId="LiveId" clId="{27E755AF-E1A3-436E-A502-5CCFBE43CE07}" dt="2020-03-29T13:28:58.765" v="12493" actId="571"/>
          <ac:grpSpMkLst>
            <pc:docMk/>
            <pc:sldMk cId="4258178318" sldId="303"/>
            <ac:grpSpMk id="147" creationId="{9DF1926E-2CC7-413A-8647-5C2657A47FF3}"/>
          </ac:grpSpMkLst>
        </pc:grpChg>
        <pc:grpChg chg="add mod">
          <ac:chgData name="김 승빈" userId="352d81a3ef8732fd" providerId="LiveId" clId="{27E755AF-E1A3-436E-A502-5CCFBE43CE07}" dt="2020-03-29T13:29:17.933" v="12499" actId="1076"/>
          <ac:grpSpMkLst>
            <pc:docMk/>
            <pc:sldMk cId="4258178318" sldId="303"/>
            <ac:grpSpMk id="152" creationId="{19A58ADE-DD18-4AD7-85C2-F9BCFC54C45E}"/>
          </ac:grpSpMkLst>
        </pc:grpChg>
        <pc:grpChg chg="add mod">
          <ac:chgData name="김 승빈" userId="352d81a3ef8732fd" providerId="LiveId" clId="{27E755AF-E1A3-436E-A502-5CCFBE43CE07}" dt="2020-03-29T13:29:17.933" v="12499" actId="1076"/>
          <ac:grpSpMkLst>
            <pc:docMk/>
            <pc:sldMk cId="4258178318" sldId="303"/>
            <ac:grpSpMk id="157" creationId="{A5C8589C-61E7-44F3-8DC7-486BBAF78A9E}"/>
          </ac:grpSpMkLst>
        </pc:grpChg>
        <pc:grpChg chg="add mod">
          <ac:chgData name="김 승빈" userId="352d81a3ef8732fd" providerId="LiveId" clId="{27E755AF-E1A3-436E-A502-5CCFBE43CE07}" dt="2020-03-29T13:29:24.608" v="12500" actId="571"/>
          <ac:grpSpMkLst>
            <pc:docMk/>
            <pc:sldMk cId="4258178318" sldId="303"/>
            <ac:grpSpMk id="162" creationId="{A1A36FF9-F44C-4013-BDE9-B5D004154B1B}"/>
          </ac:grpSpMkLst>
        </pc:grpChg>
        <pc:grpChg chg="add mod">
          <ac:chgData name="김 승빈" userId="352d81a3ef8732fd" providerId="LiveId" clId="{27E755AF-E1A3-436E-A502-5CCFBE43CE07}" dt="2020-03-29T13:29:24.608" v="12500" actId="571"/>
          <ac:grpSpMkLst>
            <pc:docMk/>
            <pc:sldMk cId="4258178318" sldId="303"/>
            <ac:grpSpMk id="167" creationId="{2CD3A4DF-640B-420F-8587-12CD21DD722E}"/>
          </ac:grpSpMkLst>
        </pc:grpChg>
        <pc:grpChg chg="add mod">
          <ac:chgData name="김 승빈" userId="352d81a3ef8732fd" providerId="LiveId" clId="{27E755AF-E1A3-436E-A502-5CCFBE43CE07}" dt="2020-03-29T13:29:24.608" v="12500" actId="571"/>
          <ac:grpSpMkLst>
            <pc:docMk/>
            <pc:sldMk cId="4258178318" sldId="303"/>
            <ac:grpSpMk id="172" creationId="{82874424-925C-4718-A766-70ABE0A899A4}"/>
          </ac:grpSpMkLst>
        </pc:grpChg>
        <pc:grpChg chg="add mod">
          <ac:chgData name="김 승빈" userId="352d81a3ef8732fd" providerId="LiveId" clId="{27E755AF-E1A3-436E-A502-5CCFBE43CE07}" dt="2020-03-29T13:29:24.608" v="12500" actId="571"/>
          <ac:grpSpMkLst>
            <pc:docMk/>
            <pc:sldMk cId="4258178318" sldId="303"/>
            <ac:grpSpMk id="177" creationId="{528DFC64-EF8C-41AA-A9B3-D563AC8A825C}"/>
          </ac:grpSpMkLst>
        </pc:grpChg>
      </pc:sldChg>
      <pc:sldChg chg="add del">
        <pc:chgData name="김 승빈" userId="352d81a3ef8732fd" providerId="LiveId" clId="{27E755AF-E1A3-436E-A502-5CCFBE43CE07}" dt="2020-03-29T15:03:45.428" v="15306" actId="47"/>
        <pc:sldMkLst>
          <pc:docMk/>
          <pc:sldMk cId="1268214529" sldId="304"/>
        </pc:sldMkLst>
      </pc:sldChg>
      <pc:sldChg chg="addSp delSp modSp add mod modNotesTx">
        <pc:chgData name="김 승빈" userId="352d81a3ef8732fd" providerId="LiveId" clId="{27E755AF-E1A3-436E-A502-5CCFBE43CE07}" dt="2020-03-29T14:57:40.213" v="14042" actId="20577"/>
        <pc:sldMkLst>
          <pc:docMk/>
          <pc:sldMk cId="1830007971" sldId="305"/>
        </pc:sldMkLst>
        <pc:spChg chg="mod">
          <ac:chgData name="김 승빈" userId="352d81a3ef8732fd" providerId="LiveId" clId="{27E755AF-E1A3-436E-A502-5CCFBE43CE07}" dt="2020-03-29T14:57:40.213" v="14042" actId="20577"/>
          <ac:spMkLst>
            <pc:docMk/>
            <pc:sldMk cId="1830007971" sldId="305"/>
            <ac:spMk id="14" creationId="{00000000-0000-0000-0000-000000000000}"/>
          </ac:spMkLst>
        </pc:spChg>
        <pc:picChg chg="add mod">
          <ac:chgData name="김 승빈" userId="352d81a3ef8732fd" providerId="LiveId" clId="{27E755AF-E1A3-436E-A502-5CCFBE43CE07}" dt="2020-03-29T14:44:45.832" v="12926" actId="208"/>
          <ac:picMkLst>
            <pc:docMk/>
            <pc:sldMk cId="1830007971" sldId="305"/>
            <ac:picMk id="3" creationId="{59C87581-43B7-47A5-8F47-E40C1CD982F2}"/>
          </ac:picMkLst>
        </pc:picChg>
        <pc:picChg chg="del">
          <ac:chgData name="김 승빈" userId="352d81a3ef8732fd" providerId="LiveId" clId="{27E755AF-E1A3-436E-A502-5CCFBE43CE07}" dt="2020-03-29T14:44:05.598" v="12914" actId="478"/>
          <ac:picMkLst>
            <pc:docMk/>
            <pc:sldMk cId="1830007971" sldId="305"/>
            <ac:picMk id="4" creationId="{7FBFA150-42BE-406E-9C4C-C7C5D6092317}"/>
          </ac:picMkLst>
        </pc:picChg>
      </pc:sldChg>
      <pc:sldChg chg="addSp delSp modSp add mod modNotesTx">
        <pc:chgData name="김 승빈" userId="352d81a3ef8732fd" providerId="LiveId" clId="{27E755AF-E1A3-436E-A502-5CCFBE43CE07}" dt="2020-03-29T15:12:34.248" v="15498" actId="20577"/>
        <pc:sldMkLst>
          <pc:docMk/>
          <pc:sldMk cId="2319335865" sldId="306"/>
        </pc:sldMkLst>
        <pc:spChg chg="add del mod">
          <ac:chgData name="김 승빈" userId="352d81a3ef8732fd" providerId="LiveId" clId="{27E755AF-E1A3-436E-A502-5CCFBE43CE07}" dt="2020-03-29T15:04:11.502" v="15307" actId="478"/>
          <ac:spMkLst>
            <pc:docMk/>
            <pc:sldMk cId="2319335865" sldId="306"/>
            <ac:spMk id="9" creationId="{9BE21677-1DFA-4E62-9833-E89DCD5B7660}"/>
          </ac:spMkLst>
        </pc:spChg>
        <pc:spChg chg="add mod">
          <ac:chgData name="김 승빈" userId="352d81a3ef8732fd" providerId="LiveId" clId="{27E755AF-E1A3-436E-A502-5CCFBE43CE07}" dt="2020-03-29T15:04:33.057" v="15310" actId="1076"/>
          <ac:spMkLst>
            <pc:docMk/>
            <pc:sldMk cId="2319335865" sldId="306"/>
            <ac:spMk id="12" creationId="{FE426495-1628-4673-AFB5-DF0E937E33F4}"/>
          </ac:spMkLst>
        </pc:spChg>
        <pc:spChg chg="mod">
          <ac:chgData name="김 승빈" userId="352d81a3ef8732fd" providerId="LiveId" clId="{27E755AF-E1A3-436E-A502-5CCFBE43CE07}" dt="2020-03-29T14:57:58.144" v="14064"/>
          <ac:spMkLst>
            <pc:docMk/>
            <pc:sldMk cId="2319335865" sldId="306"/>
            <ac:spMk id="14" creationId="{00000000-0000-0000-0000-000000000000}"/>
          </ac:spMkLst>
        </pc:spChg>
        <pc:spChg chg="add mod">
          <ac:chgData name="김 승빈" userId="352d81a3ef8732fd" providerId="LiveId" clId="{27E755AF-E1A3-436E-A502-5CCFBE43CE07}" dt="2020-03-29T15:04:33.057" v="15310" actId="1076"/>
          <ac:spMkLst>
            <pc:docMk/>
            <pc:sldMk cId="2319335865" sldId="306"/>
            <ac:spMk id="19" creationId="{B587AF06-523A-4772-8956-EF8E118DA75F}"/>
          </ac:spMkLst>
        </pc:spChg>
        <pc:spChg chg="add mod">
          <ac:chgData name="김 승빈" userId="352d81a3ef8732fd" providerId="LiveId" clId="{27E755AF-E1A3-436E-A502-5CCFBE43CE07}" dt="2020-03-29T15:05:18.731" v="15321" actId="1076"/>
          <ac:spMkLst>
            <pc:docMk/>
            <pc:sldMk cId="2319335865" sldId="306"/>
            <ac:spMk id="23" creationId="{EAF9D580-D260-48D4-833C-FD226A5848A6}"/>
          </ac:spMkLst>
        </pc:spChg>
        <pc:spChg chg="add mod">
          <ac:chgData name="김 승빈" userId="352d81a3ef8732fd" providerId="LiveId" clId="{27E755AF-E1A3-436E-A502-5CCFBE43CE07}" dt="2020-03-29T15:08:41.708" v="15341" actId="1076"/>
          <ac:spMkLst>
            <pc:docMk/>
            <pc:sldMk cId="2319335865" sldId="306"/>
            <ac:spMk id="24" creationId="{6E099FBE-4FFE-4160-934A-8D1BA6CB2320}"/>
          </ac:spMkLst>
        </pc:spChg>
        <pc:spChg chg="add mod">
          <ac:chgData name="김 승빈" userId="352d81a3ef8732fd" providerId="LiveId" clId="{27E755AF-E1A3-436E-A502-5CCFBE43CE07}" dt="2020-03-29T15:08:38.525" v="15340" actId="14100"/>
          <ac:spMkLst>
            <pc:docMk/>
            <pc:sldMk cId="2319335865" sldId="306"/>
            <ac:spMk id="25" creationId="{07EC62F4-BBC1-4188-ACA9-FD8A5441ADA1}"/>
          </ac:spMkLst>
        </pc:spChg>
        <pc:spChg chg="add mod">
          <ac:chgData name="김 승빈" userId="352d81a3ef8732fd" providerId="LiveId" clId="{27E755AF-E1A3-436E-A502-5CCFBE43CE07}" dt="2020-03-29T15:12:07.887" v="15477" actId="1076"/>
          <ac:spMkLst>
            <pc:docMk/>
            <pc:sldMk cId="2319335865" sldId="306"/>
            <ac:spMk id="26" creationId="{1B6B44DD-A362-47C1-8D17-40CDA54125F7}"/>
          </ac:spMkLst>
        </pc:spChg>
        <pc:graphicFrameChg chg="add del mod">
          <ac:chgData name="김 승빈" userId="352d81a3ef8732fd" providerId="LiveId" clId="{27E755AF-E1A3-436E-A502-5CCFBE43CE07}" dt="2020-03-29T15:04:11.502" v="15307" actId="478"/>
          <ac:graphicFrameMkLst>
            <pc:docMk/>
            <pc:sldMk cId="2319335865" sldId="306"/>
            <ac:graphicFrameMk id="8" creationId="{F9352E81-C329-497D-9773-FFC6BCA4C3C6}"/>
          </ac:graphicFrameMkLst>
        </pc:graphicFrameChg>
        <pc:graphicFrameChg chg="add del mod">
          <ac:chgData name="김 승빈" userId="352d81a3ef8732fd" providerId="LiveId" clId="{27E755AF-E1A3-436E-A502-5CCFBE43CE07}" dt="2020-03-29T15:04:11.502" v="15307" actId="478"/>
          <ac:graphicFrameMkLst>
            <pc:docMk/>
            <pc:sldMk cId="2319335865" sldId="306"/>
            <ac:graphicFrameMk id="10" creationId="{8F038DDE-0085-4195-9220-A59115BA98F9}"/>
          </ac:graphicFrameMkLst>
        </pc:graphicFrameChg>
        <pc:graphicFrameChg chg="add mod">
          <ac:chgData name="김 승빈" userId="352d81a3ef8732fd" providerId="LiveId" clId="{27E755AF-E1A3-436E-A502-5CCFBE43CE07}" dt="2020-03-29T15:04:33.057" v="15310" actId="1076"/>
          <ac:graphicFrameMkLst>
            <pc:docMk/>
            <pc:sldMk cId="2319335865" sldId="306"/>
            <ac:graphicFrameMk id="11" creationId="{80608939-17DA-49EF-8E75-647180DAA51E}"/>
          </ac:graphicFrameMkLst>
        </pc:graphicFrameChg>
        <pc:graphicFrameChg chg="add mod">
          <ac:chgData name="김 승빈" userId="352d81a3ef8732fd" providerId="LiveId" clId="{27E755AF-E1A3-436E-A502-5CCFBE43CE07}" dt="2020-03-29T15:04:33.057" v="15310" actId="1076"/>
          <ac:graphicFrameMkLst>
            <pc:docMk/>
            <pc:sldMk cId="2319335865" sldId="306"/>
            <ac:graphicFrameMk id="13" creationId="{15D7381D-93BE-4685-A6D8-F3F125C6DAC6}"/>
          </ac:graphicFrameMkLst>
        </pc:graphicFrameChg>
        <pc:graphicFrameChg chg="add mod">
          <ac:chgData name="김 승빈" userId="352d81a3ef8732fd" providerId="LiveId" clId="{27E755AF-E1A3-436E-A502-5CCFBE43CE07}" dt="2020-03-29T15:04:33.057" v="15310" actId="1076"/>
          <ac:graphicFrameMkLst>
            <pc:docMk/>
            <pc:sldMk cId="2319335865" sldId="306"/>
            <ac:graphicFrameMk id="17" creationId="{21CDF887-5FFF-4E8C-B467-75E35B9CAFDD}"/>
          </ac:graphicFrameMkLst>
        </pc:graphicFrameChg>
        <pc:graphicFrameChg chg="add mod">
          <ac:chgData name="김 승빈" userId="352d81a3ef8732fd" providerId="LiveId" clId="{27E755AF-E1A3-436E-A502-5CCFBE43CE07}" dt="2020-03-29T15:04:33.057" v="15310" actId="1076"/>
          <ac:graphicFrameMkLst>
            <pc:docMk/>
            <pc:sldMk cId="2319335865" sldId="306"/>
            <ac:graphicFrameMk id="18" creationId="{F450D9A3-57F6-4BF5-93C3-A01F0E2EEE75}"/>
          </ac:graphicFrameMkLst>
        </pc:graphicFrameChg>
        <pc:picChg chg="del">
          <ac:chgData name="김 승빈" userId="352d81a3ef8732fd" providerId="LiveId" clId="{27E755AF-E1A3-436E-A502-5CCFBE43CE07}" dt="2020-03-29T14:58:03.384" v="14065" actId="478"/>
          <ac:picMkLst>
            <pc:docMk/>
            <pc:sldMk cId="2319335865" sldId="306"/>
            <ac:picMk id="3" creationId="{59C87581-43B7-47A5-8F47-E40C1CD982F2}"/>
          </ac:picMkLst>
        </pc:picChg>
        <pc:cxnChg chg="add mod">
          <ac:chgData name="김 승빈" userId="352d81a3ef8732fd" providerId="LiveId" clId="{27E755AF-E1A3-436E-A502-5CCFBE43CE07}" dt="2020-03-29T15:05:18.731" v="15321" actId="1076"/>
          <ac:cxnSpMkLst>
            <pc:docMk/>
            <pc:sldMk cId="2319335865" sldId="306"/>
            <ac:cxnSpMk id="4" creationId="{9B212886-3E04-4AB5-A65B-E2F486D9E66D}"/>
          </ac:cxnSpMkLst>
        </pc:cxnChg>
        <pc:cxnChg chg="add mod">
          <ac:chgData name="김 승빈" userId="352d81a3ef8732fd" providerId="LiveId" clId="{27E755AF-E1A3-436E-A502-5CCFBE43CE07}" dt="2020-03-29T15:04:33.057" v="15310" actId="1076"/>
          <ac:cxnSpMkLst>
            <pc:docMk/>
            <pc:sldMk cId="2319335865" sldId="306"/>
            <ac:cxnSpMk id="20" creationId="{1D44ED6F-A937-4035-B8D7-8BB3DD204B77}"/>
          </ac:cxnSpMkLst>
        </pc:cxnChg>
        <pc:cxnChg chg="add mod">
          <ac:chgData name="김 승빈" userId="352d81a3ef8732fd" providerId="LiveId" clId="{27E755AF-E1A3-436E-A502-5CCFBE43CE07}" dt="2020-03-29T15:04:33.057" v="15310" actId="1076"/>
          <ac:cxnSpMkLst>
            <pc:docMk/>
            <pc:sldMk cId="2319335865" sldId="306"/>
            <ac:cxnSpMk id="21" creationId="{400D7537-500D-4FC5-B751-E4EBE894F49D}"/>
          </ac:cxnSpMkLst>
        </pc:cxnChg>
        <pc:cxnChg chg="add mod">
          <ac:chgData name="김 승빈" userId="352d81a3ef8732fd" providerId="LiveId" clId="{27E755AF-E1A3-436E-A502-5CCFBE43CE07}" dt="2020-03-29T15:04:33.057" v="15310" actId="1076"/>
          <ac:cxnSpMkLst>
            <pc:docMk/>
            <pc:sldMk cId="2319335865" sldId="306"/>
            <ac:cxnSpMk id="22" creationId="{8607F54F-54F7-421A-9B3C-1D042DFF4C6A}"/>
          </ac:cxnSpMkLst>
        </pc:cxnChg>
      </pc:sldChg>
      <pc:sldChg chg="addSp delSp modSp add mod modNotesTx">
        <pc:chgData name="김 승빈" userId="352d81a3ef8732fd" providerId="LiveId" clId="{27E755AF-E1A3-436E-A502-5CCFBE43CE07}" dt="2020-03-30T06:39:12.675" v="17051" actId="313"/>
        <pc:sldMkLst>
          <pc:docMk/>
          <pc:sldMk cId="4291236466" sldId="307"/>
        </pc:sldMkLst>
        <pc:spChg chg="mod">
          <ac:chgData name="김 승빈" userId="352d81a3ef8732fd" providerId="LiveId" clId="{27E755AF-E1A3-436E-A502-5CCFBE43CE07}" dt="2020-03-30T06:24:49.088" v="15521" actId="1076"/>
          <ac:spMkLst>
            <pc:docMk/>
            <pc:sldMk cId="4291236466" sldId="307"/>
            <ac:spMk id="7" creationId="{D2FA5C22-9E7A-45E9-B5B7-B0B4442BD84A}"/>
          </ac:spMkLst>
        </pc:spChg>
        <pc:spChg chg="del">
          <ac:chgData name="김 승빈" userId="352d81a3ef8732fd" providerId="LiveId" clId="{27E755AF-E1A3-436E-A502-5CCFBE43CE07}" dt="2020-03-30T06:24:46.926" v="15519" actId="478"/>
          <ac:spMkLst>
            <pc:docMk/>
            <pc:sldMk cId="4291236466" sldId="307"/>
            <ac:spMk id="12" creationId="{FE426495-1628-4673-AFB5-DF0E937E33F4}"/>
          </ac:spMkLst>
        </pc:spChg>
        <pc:spChg chg="mod">
          <ac:chgData name="김 승빈" userId="352d81a3ef8732fd" providerId="LiveId" clId="{27E755AF-E1A3-436E-A502-5CCFBE43CE07}" dt="2020-03-30T06:24:36.975" v="15518" actId="6549"/>
          <ac:spMkLst>
            <pc:docMk/>
            <pc:sldMk cId="4291236466" sldId="307"/>
            <ac:spMk id="14" creationId="{00000000-0000-0000-0000-000000000000}"/>
          </ac:spMkLst>
        </pc:spChg>
        <pc:spChg chg="del">
          <ac:chgData name="김 승빈" userId="352d81a3ef8732fd" providerId="LiveId" clId="{27E755AF-E1A3-436E-A502-5CCFBE43CE07}" dt="2020-03-30T06:24:46.926" v="15519" actId="478"/>
          <ac:spMkLst>
            <pc:docMk/>
            <pc:sldMk cId="4291236466" sldId="307"/>
            <ac:spMk id="19" creationId="{B587AF06-523A-4772-8956-EF8E118DA75F}"/>
          </ac:spMkLst>
        </pc:spChg>
        <pc:spChg chg="del">
          <ac:chgData name="김 승빈" userId="352d81a3ef8732fd" providerId="LiveId" clId="{27E755AF-E1A3-436E-A502-5CCFBE43CE07}" dt="2020-03-30T06:24:46.926" v="15519" actId="478"/>
          <ac:spMkLst>
            <pc:docMk/>
            <pc:sldMk cId="4291236466" sldId="307"/>
            <ac:spMk id="23" creationId="{EAF9D580-D260-48D4-833C-FD226A5848A6}"/>
          </ac:spMkLst>
        </pc:spChg>
        <pc:spChg chg="del">
          <ac:chgData name="김 승빈" userId="352d81a3ef8732fd" providerId="LiveId" clId="{27E755AF-E1A3-436E-A502-5CCFBE43CE07}" dt="2020-03-30T06:24:46.926" v="15519" actId="478"/>
          <ac:spMkLst>
            <pc:docMk/>
            <pc:sldMk cId="4291236466" sldId="307"/>
            <ac:spMk id="24" creationId="{6E099FBE-4FFE-4160-934A-8D1BA6CB2320}"/>
          </ac:spMkLst>
        </pc:spChg>
        <pc:spChg chg="del">
          <ac:chgData name="김 승빈" userId="352d81a3ef8732fd" providerId="LiveId" clId="{27E755AF-E1A3-436E-A502-5CCFBE43CE07}" dt="2020-03-30T06:24:46.926" v="15519" actId="478"/>
          <ac:spMkLst>
            <pc:docMk/>
            <pc:sldMk cId="4291236466" sldId="307"/>
            <ac:spMk id="25" creationId="{07EC62F4-BBC1-4188-ACA9-FD8A5441ADA1}"/>
          </ac:spMkLst>
        </pc:spChg>
        <pc:spChg chg="del">
          <ac:chgData name="김 승빈" userId="352d81a3ef8732fd" providerId="LiveId" clId="{27E755AF-E1A3-436E-A502-5CCFBE43CE07}" dt="2020-03-30T06:24:50.900" v="15522" actId="478"/>
          <ac:spMkLst>
            <pc:docMk/>
            <pc:sldMk cId="4291236466" sldId="307"/>
            <ac:spMk id="26" creationId="{1B6B44DD-A362-47C1-8D17-40CDA54125F7}"/>
          </ac:spMkLst>
        </pc:spChg>
        <pc:graphicFrameChg chg="del">
          <ac:chgData name="김 승빈" userId="352d81a3ef8732fd" providerId="LiveId" clId="{27E755AF-E1A3-436E-A502-5CCFBE43CE07}" dt="2020-03-30T06:24:46.926" v="15519" actId="478"/>
          <ac:graphicFrameMkLst>
            <pc:docMk/>
            <pc:sldMk cId="4291236466" sldId="307"/>
            <ac:graphicFrameMk id="11" creationId="{80608939-17DA-49EF-8E75-647180DAA51E}"/>
          </ac:graphicFrameMkLst>
        </pc:graphicFrameChg>
        <pc:graphicFrameChg chg="del">
          <ac:chgData name="김 승빈" userId="352d81a3ef8732fd" providerId="LiveId" clId="{27E755AF-E1A3-436E-A502-5CCFBE43CE07}" dt="2020-03-30T06:24:46.926" v="15519" actId="478"/>
          <ac:graphicFrameMkLst>
            <pc:docMk/>
            <pc:sldMk cId="4291236466" sldId="307"/>
            <ac:graphicFrameMk id="13" creationId="{15D7381D-93BE-4685-A6D8-F3F125C6DAC6}"/>
          </ac:graphicFrameMkLst>
        </pc:graphicFrameChg>
        <pc:graphicFrameChg chg="del">
          <ac:chgData name="김 승빈" userId="352d81a3ef8732fd" providerId="LiveId" clId="{27E755AF-E1A3-436E-A502-5CCFBE43CE07}" dt="2020-03-30T06:24:46.926" v="15519" actId="478"/>
          <ac:graphicFrameMkLst>
            <pc:docMk/>
            <pc:sldMk cId="4291236466" sldId="307"/>
            <ac:graphicFrameMk id="17" creationId="{21CDF887-5FFF-4E8C-B467-75E35B9CAFDD}"/>
          </ac:graphicFrameMkLst>
        </pc:graphicFrameChg>
        <pc:graphicFrameChg chg="del">
          <ac:chgData name="김 승빈" userId="352d81a3ef8732fd" providerId="LiveId" clId="{27E755AF-E1A3-436E-A502-5CCFBE43CE07}" dt="2020-03-30T06:24:46.926" v="15519" actId="478"/>
          <ac:graphicFrameMkLst>
            <pc:docMk/>
            <pc:sldMk cId="4291236466" sldId="307"/>
            <ac:graphicFrameMk id="18" creationId="{F450D9A3-57F6-4BF5-93C3-A01F0E2EEE75}"/>
          </ac:graphicFrameMkLst>
        </pc:graphicFrameChg>
        <pc:picChg chg="add mod">
          <ac:chgData name="김 승빈" userId="352d81a3ef8732fd" providerId="LiveId" clId="{27E755AF-E1A3-436E-A502-5CCFBE43CE07}" dt="2020-03-30T06:31:59.995" v="16733" actId="1076"/>
          <ac:picMkLst>
            <pc:docMk/>
            <pc:sldMk cId="4291236466" sldId="307"/>
            <ac:picMk id="3" creationId="{25517116-35E6-42B2-8B58-28489E2878C1}"/>
          </ac:picMkLst>
        </pc:picChg>
        <pc:picChg chg="add mod">
          <ac:chgData name="김 승빈" userId="352d81a3ef8732fd" providerId="LiveId" clId="{27E755AF-E1A3-436E-A502-5CCFBE43CE07}" dt="2020-03-30T06:32:02.597" v="16734" actId="1076"/>
          <ac:picMkLst>
            <pc:docMk/>
            <pc:sldMk cId="4291236466" sldId="307"/>
            <ac:picMk id="6" creationId="{21E36AFD-CFE8-413B-BF97-6D4FAB2D556A}"/>
          </ac:picMkLst>
        </pc:picChg>
        <pc:cxnChg chg="del mod">
          <ac:chgData name="김 승빈" userId="352d81a3ef8732fd" providerId="LiveId" clId="{27E755AF-E1A3-436E-A502-5CCFBE43CE07}" dt="2020-03-30T06:24:46.926" v="15519" actId="478"/>
          <ac:cxnSpMkLst>
            <pc:docMk/>
            <pc:sldMk cId="4291236466" sldId="307"/>
            <ac:cxnSpMk id="4" creationId="{9B212886-3E04-4AB5-A65B-E2F486D9E66D}"/>
          </ac:cxnSpMkLst>
        </pc:cxnChg>
        <pc:cxnChg chg="del">
          <ac:chgData name="김 승빈" userId="352d81a3ef8732fd" providerId="LiveId" clId="{27E755AF-E1A3-436E-A502-5CCFBE43CE07}" dt="2020-03-30T06:24:46.926" v="15519" actId="478"/>
          <ac:cxnSpMkLst>
            <pc:docMk/>
            <pc:sldMk cId="4291236466" sldId="307"/>
            <ac:cxnSpMk id="20" creationId="{1D44ED6F-A937-4035-B8D7-8BB3DD204B77}"/>
          </ac:cxnSpMkLst>
        </pc:cxnChg>
        <pc:cxnChg chg="del">
          <ac:chgData name="김 승빈" userId="352d81a3ef8732fd" providerId="LiveId" clId="{27E755AF-E1A3-436E-A502-5CCFBE43CE07}" dt="2020-03-30T06:24:46.926" v="15519" actId="478"/>
          <ac:cxnSpMkLst>
            <pc:docMk/>
            <pc:sldMk cId="4291236466" sldId="307"/>
            <ac:cxnSpMk id="21" creationId="{400D7537-500D-4FC5-B751-E4EBE894F49D}"/>
          </ac:cxnSpMkLst>
        </pc:cxnChg>
        <pc:cxnChg chg="del">
          <ac:chgData name="김 승빈" userId="352d81a3ef8732fd" providerId="LiveId" clId="{27E755AF-E1A3-436E-A502-5CCFBE43CE07}" dt="2020-03-30T06:24:46.926" v="15519" actId="478"/>
          <ac:cxnSpMkLst>
            <pc:docMk/>
            <pc:sldMk cId="4291236466" sldId="307"/>
            <ac:cxnSpMk id="22" creationId="{8607F54F-54F7-421A-9B3C-1D042DFF4C6A}"/>
          </ac:cxnSpMkLst>
        </pc:cxnChg>
      </pc:sldChg>
      <pc:sldChg chg="addSp delSp modSp add mod modNotesTx">
        <pc:chgData name="김 승빈" userId="352d81a3ef8732fd" providerId="LiveId" clId="{27E755AF-E1A3-436E-A502-5CCFBE43CE07}" dt="2020-03-30T06:47:05.533" v="18052" actId="20577"/>
        <pc:sldMkLst>
          <pc:docMk/>
          <pc:sldMk cId="3810212063" sldId="308"/>
        </pc:sldMkLst>
        <pc:spChg chg="add del mod">
          <ac:chgData name="김 승빈" userId="352d81a3ef8732fd" providerId="LiveId" clId="{27E755AF-E1A3-436E-A502-5CCFBE43CE07}" dt="2020-03-30T06:37:53.147" v="16988" actId="478"/>
          <ac:spMkLst>
            <pc:docMk/>
            <pc:sldMk cId="3810212063" sldId="308"/>
            <ac:spMk id="8" creationId="{15584937-407A-47F1-81E7-A39784DE5F52}"/>
          </ac:spMkLst>
        </pc:spChg>
        <pc:spChg chg="add mod">
          <ac:chgData name="김 승빈" userId="352d81a3ef8732fd" providerId="LiveId" clId="{27E755AF-E1A3-436E-A502-5CCFBE43CE07}" dt="2020-03-30T06:46:00.448" v="17822" actId="1076"/>
          <ac:spMkLst>
            <pc:docMk/>
            <pc:sldMk cId="3810212063" sldId="308"/>
            <ac:spMk id="18" creationId="{BDB8734B-E5AE-4F7E-8673-9D4FD95FB7CA}"/>
          </ac:spMkLst>
        </pc:spChg>
        <pc:picChg chg="del">
          <ac:chgData name="김 승빈" userId="352d81a3ef8732fd" providerId="LiveId" clId="{27E755AF-E1A3-436E-A502-5CCFBE43CE07}" dt="2020-03-30T06:36:11.116" v="16979" actId="478"/>
          <ac:picMkLst>
            <pc:docMk/>
            <pc:sldMk cId="3810212063" sldId="308"/>
            <ac:picMk id="3" creationId="{25517116-35E6-42B2-8B58-28489E2878C1}"/>
          </ac:picMkLst>
        </pc:picChg>
        <pc:picChg chg="add del mod">
          <ac:chgData name="김 승빈" userId="352d81a3ef8732fd" providerId="LiveId" clId="{27E755AF-E1A3-436E-A502-5CCFBE43CE07}" dt="2020-03-30T06:37:45.232" v="16987" actId="478"/>
          <ac:picMkLst>
            <pc:docMk/>
            <pc:sldMk cId="3810212063" sldId="308"/>
            <ac:picMk id="4" creationId="{08DB193A-2FE1-443D-92FD-A75CE3FAF6AC}"/>
          </ac:picMkLst>
        </pc:picChg>
        <pc:picChg chg="del">
          <ac:chgData name="김 승빈" userId="352d81a3ef8732fd" providerId="LiveId" clId="{27E755AF-E1A3-436E-A502-5CCFBE43CE07}" dt="2020-03-30T06:36:10.227" v="16978" actId="478"/>
          <ac:picMkLst>
            <pc:docMk/>
            <pc:sldMk cId="3810212063" sldId="308"/>
            <ac:picMk id="6" creationId="{21E36AFD-CFE8-413B-BF97-6D4FAB2D556A}"/>
          </ac:picMkLst>
        </pc:picChg>
        <pc:picChg chg="add mod">
          <ac:chgData name="김 승빈" userId="352d81a3ef8732fd" providerId="LiveId" clId="{27E755AF-E1A3-436E-A502-5CCFBE43CE07}" dt="2020-03-30T06:45:46.784" v="17798" actId="1076"/>
          <ac:picMkLst>
            <pc:docMk/>
            <pc:sldMk cId="3810212063" sldId="308"/>
            <ac:picMk id="9" creationId="{767049AD-BE22-4CF3-8BC8-31C80B78E086}"/>
          </ac:picMkLst>
        </pc:picChg>
        <pc:picChg chg="add del mod">
          <ac:chgData name="김 승빈" userId="352d81a3ef8732fd" providerId="LiveId" clId="{27E755AF-E1A3-436E-A502-5CCFBE43CE07}" dt="2020-03-30T06:38:02.207" v="16991" actId="478"/>
          <ac:picMkLst>
            <pc:docMk/>
            <pc:sldMk cId="3810212063" sldId="308"/>
            <ac:picMk id="13" creationId="{93D08D51-5683-4759-B356-6DCCD6302A2D}"/>
          </ac:picMkLst>
        </pc:picChg>
        <pc:picChg chg="add del">
          <ac:chgData name="김 승빈" userId="352d81a3ef8732fd" providerId="LiveId" clId="{27E755AF-E1A3-436E-A502-5CCFBE43CE07}" dt="2020-03-30T06:38:07.056" v="16994"/>
          <ac:picMkLst>
            <pc:docMk/>
            <pc:sldMk cId="3810212063" sldId="308"/>
            <ac:picMk id="17" creationId="{10EFC5CC-7023-4246-840E-3A756B0BBCD3}"/>
          </ac:picMkLst>
        </pc:picChg>
      </pc:sldChg>
      <pc:sldChg chg="addSp delSp modSp add mod modNotesTx">
        <pc:chgData name="김 승빈" userId="352d81a3ef8732fd" providerId="LiveId" clId="{27E755AF-E1A3-436E-A502-5CCFBE43CE07}" dt="2020-03-30T07:15:17.956" v="19388" actId="20577"/>
        <pc:sldMkLst>
          <pc:docMk/>
          <pc:sldMk cId="826424407" sldId="309"/>
        </pc:sldMkLst>
        <pc:spChg chg="del">
          <ac:chgData name="김 승빈" userId="352d81a3ef8732fd" providerId="LiveId" clId="{27E755AF-E1A3-436E-A502-5CCFBE43CE07}" dt="2020-03-30T06:47:34.134" v="18055" actId="478"/>
          <ac:spMkLst>
            <pc:docMk/>
            <pc:sldMk cId="826424407" sldId="309"/>
            <ac:spMk id="18" creationId="{BDB8734B-E5AE-4F7E-8673-9D4FD95FB7CA}"/>
          </ac:spMkLst>
        </pc:spChg>
        <pc:picChg chg="add mod">
          <ac:chgData name="김 승빈" userId="352d81a3ef8732fd" providerId="LiveId" clId="{27E755AF-E1A3-436E-A502-5CCFBE43CE07}" dt="2020-03-30T06:47:41.618" v="18061" actId="1076"/>
          <ac:picMkLst>
            <pc:docMk/>
            <pc:sldMk cId="826424407" sldId="309"/>
            <ac:picMk id="3" creationId="{D72EC218-1EC2-4048-BC77-C5E2BC7DC703}"/>
          </ac:picMkLst>
        </pc:picChg>
        <pc:picChg chg="del">
          <ac:chgData name="김 승빈" userId="352d81a3ef8732fd" providerId="LiveId" clId="{27E755AF-E1A3-436E-A502-5CCFBE43CE07}" dt="2020-03-30T06:47:33.283" v="18054" actId="478"/>
          <ac:picMkLst>
            <pc:docMk/>
            <pc:sldMk cId="826424407" sldId="309"/>
            <ac:picMk id="9" creationId="{767049AD-BE22-4CF3-8BC8-31C80B78E086}"/>
          </ac:picMkLst>
        </pc:picChg>
      </pc:sldChg>
      <pc:sldChg chg="modSp add mod ord modNotesTx">
        <pc:chgData name="김 승빈" userId="352d81a3ef8732fd" providerId="LiveId" clId="{27E755AF-E1A3-436E-A502-5CCFBE43CE07}" dt="2020-03-30T07:34:37.228" v="21058" actId="20577"/>
        <pc:sldMkLst>
          <pc:docMk/>
          <pc:sldMk cId="110929806" sldId="310"/>
        </pc:sldMkLst>
        <pc:spChg chg="mod">
          <ac:chgData name="김 승빈" userId="352d81a3ef8732fd" providerId="LiveId" clId="{27E755AF-E1A3-436E-A502-5CCFBE43CE07}" dt="2020-03-30T07:16:41.459" v="19420" actId="207"/>
          <ac:spMkLst>
            <pc:docMk/>
            <pc:sldMk cId="110929806" sldId="310"/>
            <ac:spMk id="14" creationId="{00000000-0000-0000-0000-000000000000}"/>
          </ac:spMkLst>
        </pc:spChg>
      </pc:sldChg>
      <pc:sldChg chg="addSp delSp modSp add mod ord modAnim modNotesTx">
        <pc:chgData name="김 승빈" userId="352d81a3ef8732fd" providerId="LiveId" clId="{27E755AF-E1A3-436E-A502-5CCFBE43CE07}" dt="2020-03-30T07:41:10.411" v="21748" actId="20577"/>
        <pc:sldMkLst>
          <pc:docMk/>
          <pc:sldMk cId="1755538912" sldId="311"/>
        </pc:sldMkLst>
        <pc:spChg chg="mod">
          <ac:chgData name="김 승빈" userId="352d81a3ef8732fd" providerId="LiveId" clId="{27E755AF-E1A3-436E-A502-5CCFBE43CE07}" dt="2020-03-30T07:36:43.104" v="21079" actId="1076"/>
          <ac:spMkLst>
            <pc:docMk/>
            <pc:sldMk cId="1755538912" sldId="311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30T07:17:12.337" v="19425" actId="20577"/>
          <ac:spMkLst>
            <pc:docMk/>
            <pc:sldMk cId="1755538912" sldId="311"/>
            <ac:spMk id="16" creationId="{00000000-0000-0000-0000-000000000000}"/>
          </ac:spMkLst>
        </pc:spChg>
        <pc:graphicFrameChg chg="add mod modGraphic">
          <ac:chgData name="김 승빈" userId="352d81a3ef8732fd" providerId="LiveId" clId="{27E755AF-E1A3-436E-A502-5CCFBE43CE07}" dt="2020-03-30T07:31:00.039" v="20684" actId="1076"/>
          <ac:graphicFrameMkLst>
            <pc:docMk/>
            <pc:sldMk cId="1755538912" sldId="311"/>
            <ac:graphicFrameMk id="2" creationId="{BE3A938E-4355-4F41-91C8-B81CC039B988}"/>
          </ac:graphicFrameMkLst>
        </pc:graphicFrameChg>
        <pc:graphicFrameChg chg="add mod modGraphic">
          <ac:chgData name="김 승빈" userId="352d81a3ef8732fd" providerId="LiveId" clId="{27E755AF-E1A3-436E-A502-5CCFBE43CE07}" dt="2020-03-30T07:36:55.527" v="21083" actId="20577"/>
          <ac:graphicFrameMkLst>
            <pc:docMk/>
            <pc:sldMk cId="1755538912" sldId="311"/>
            <ac:graphicFrameMk id="12" creationId="{6DA3E949-AA02-4AAC-B70C-6FF7C311FE4D}"/>
          </ac:graphicFrameMkLst>
        </pc:graphicFrameChg>
        <pc:picChg chg="del">
          <ac:chgData name="김 승빈" userId="352d81a3ef8732fd" providerId="LiveId" clId="{27E755AF-E1A3-436E-A502-5CCFBE43CE07}" dt="2020-03-30T07:17:22.419" v="19455" actId="478"/>
          <ac:picMkLst>
            <pc:docMk/>
            <pc:sldMk cId="1755538912" sldId="311"/>
            <ac:picMk id="3" creationId="{D72EC218-1EC2-4048-BC77-C5E2BC7DC703}"/>
          </ac:picMkLst>
        </pc:picChg>
        <pc:picChg chg="add del mod">
          <ac:chgData name="김 승빈" userId="352d81a3ef8732fd" providerId="LiveId" clId="{27E755AF-E1A3-436E-A502-5CCFBE43CE07}" dt="2020-03-30T07:30:24.595" v="20678" actId="21"/>
          <ac:picMkLst>
            <pc:docMk/>
            <pc:sldMk cId="1755538912" sldId="311"/>
            <ac:picMk id="6" creationId="{A6D25DE1-A918-4762-AF60-EFADDE18E94F}"/>
          </ac:picMkLst>
        </pc:picChg>
        <pc:picChg chg="add mod ord">
          <ac:chgData name="김 승빈" userId="352d81a3ef8732fd" providerId="LiveId" clId="{27E755AF-E1A3-436E-A502-5CCFBE43CE07}" dt="2020-03-30T07:38:09.337" v="21184" actId="14100"/>
          <ac:picMkLst>
            <pc:docMk/>
            <pc:sldMk cId="1755538912" sldId="311"/>
            <ac:picMk id="11" creationId="{5515ACBF-9BA6-42DD-88D3-F41F213B15B8}"/>
          </ac:picMkLst>
        </pc:picChg>
      </pc:sldChg>
      <pc:sldChg chg="addSp delSp add del mod">
        <pc:chgData name="김 승빈" userId="352d81a3ef8732fd" providerId="LiveId" clId="{27E755AF-E1A3-436E-A502-5CCFBE43CE07}" dt="2020-03-30T07:34:31.136" v="21041" actId="47"/>
        <pc:sldMkLst>
          <pc:docMk/>
          <pc:sldMk cId="671946034" sldId="312"/>
        </pc:sldMkLst>
        <pc:graphicFrameChg chg="del">
          <ac:chgData name="김 승빈" userId="352d81a3ef8732fd" providerId="LiveId" clId="{27E755AF-E1A3-436E-A502-5CCFBE43CE07}" dt="2020-03-30T07:30:30.871" v="20680" actId="478"/>
          <ac:graphicFrameMkLst>
            <pc:docMk/>
            <pc:sldMk cId="671946034" sldId="312"/>
            <ac:graphicFrameMk id="2" creationId="{BE3A938E-4355-4F41-91C8-B81CC039B988}"/>
          </ac:graphicFrameMkLst>
        </pc:graphicFrameChg>
        <pc:picChg chg="add del">
          <ac:chgData name="김 승빈" userId="352d81a3ef8732fd" providerId="LiveId" clId="{27E755AF-E1A3-436E-A502-5CCFBE43CE07}" dt="2020-03-30T07:31:03.672" v="20685" actId="21"/>
          <ac:picMkLst>
            <pc:docMk/>
            <pc:sldMk cId="671946034" sldId="312"/>
            <ac:picMk id="8" creationId="{1DFB5DF3-838B-4CF4-8669-297A271EE67A}"/>
          </ac:picMkLst>
        </pc:picChg>
      </pc:sldChg>
      <pc:sldChg chg="modSp add del mod ord">
        <pc:chgData name="김 승빈" userId="352d81a3ef8732fd" providerId="LiveId" clId="{27E755AF-E1A3-436E-A502-5CCFBE43CE07}" dt="2020-03-30T07:42:11.788" v="21782" actId="47"/>
        <pc:sldMkLst>
          <pc:docMk/>
          <pc:sldMk cId="1151637419" sldId="312"/>
        </pc:sldMkLst>
        <pc:spChg chg="mod">
          <ac:chgData name="김 승빈" userId="352d81a3ef8732fd" providerId="LiveId" clId="{27E755AF-E1A3-436E-A502-5CCFBE43CE07}" dt="2020-03-30T07:41:56.568" v="21778" actId="207"/>
          <ac:spMkLst>
            <pc:docMk/>
            <pc:sldMk cId="1151637419" sldId="312"/>
            <ac:spMk id="14" creationId="{00000000-0000-0000-0000-000000000000}"/>
          </ac:spMkLst>
        </pc:spChg>
      </pc:sldChg>
      <pc:sldChg chg="add del">
        <pc:chgData name="김 승빈" userId="352d81a3ef8732fd" providerId="LiveId" clId="{27E755AF-E1A3-436E-A502-5CCFBE43CE07}" dt="2020-03-30T07:21:45.842" v="20427"/>
        <pc:sldMkLst>
          <pc:docMk/>
          <pc:sldMk cId="2784945585" sldId="312"/>
        </pc:sldMkLst>
      </pc:sldChg>
      <pc:sldChg chg="modSp add mod ord modNotesTx">
        <pc:chgData name="김 승빈" userId="352d81a3ef8732fd" providerId="LiveId" clId="{27E755AF-E1A3-436E-A502-5CCFBE43CE07}" dt="2020-03-30T07:43:18.641" v="21889" actId="20577"/>
        <pc:sldMkLst>
          <pc:docMk/>
          <pc:sldMk cId="136780278" sldId="313"/>
        </pc:sldMkLst>
        <pc:spChg chg="mod">
          <ac:chgData name="김 승빈" userId="352d81a3ef8732fd" providerId="LiveId" clId="{27E755AF-E1A3-436E-A502-5CCFBE43CE07}" dt="2020-03-30T07:42:15.958" v="21791"/>
          <ac:spMkLst>
            <pc:docMk/>
            <pc:sldMk cId="136780278" sldId="313"/>
            <ac:spMk id="14" creationId="{00000000-0000-0000-0000-000000000000}"/>
          </ac:spMkLst>
        </pc:spChg>
      </pc:sldChg>
      <pc:sldChg chg="addSp delSp modSp add mod ord modNotesTx">
        <pc:chgData name="김 승빈" userId="352d81a3ef8732fd" providerId="LiveId" clId="{27E755AF-E1A3-436E-A502-5CCFBE43CE07}" dt="2020-03-30T09:05:41.765" v="23240" actId="20577"/>
        <pc:sldMkLst>
          <pc:docMk/>
          <pc:sldMk cId="266417461" sldId="314"/>
        </pc:sldMkLst>
        <pc:spChg chg="add mod">
          <ac:chgData name="김 승빈" userId="352d81a3ef8732fd" providerId="LiveId" clId="{27E755AF-E1A3-436E-A502-5CCFBE43CE07}" dt="2020-03-30T08:38:08.577" v="22694" actId="1076"/>
          <ac:spMkLst>
            <pc:docMk/>
            <pc:sldMk cId="266417461" sldId="314"/>
            <ac:spMk id="10" creationId="{C5934674-D169-4F28-BE9D-11347ADA6A18}"/>
          </ac:spMkLst>
        </pc:spChg>
        <pc:spChg chg="add mod">
          <ac:chgData name="김 승빈" userId="352d81a3ef8732fd" providerId="LiveId" clId="{27E755AF-E1A3-436E-A502-5CCFBE43CE07}" dt="2020-03-30T08:38:08.577" v="22694" actId="1076"/>
          <ac:spMkLst>
            <pc:docMk/>
            <pc:sldMk cId="266417461" sldId="314"/>
            <ac:spMk id="13" creationId="{406CE286-1C13-4053-9BAE-DF91B11F03E3}"/>
          </ac:spMkLst>
        </pc:spChg>
        <pc:spChg chg="mod">
          <ac:chgData name="김 승빈" userId="352d81a3ef8732fd" providerId="LiveId" clId="{27E755AF-E1A3-436E-A502-5CCFBE43CE07}" dt="2020-03-30T07:43:56.193" v="21915" actId="20577"/>
          <ac:spMkLst>
            <pc:docMk/>
            <pc:sldMk cId="266417461" sldId="314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30T07:43:25.727" v="21894" actId="20577"/>
          <ac:spMkLst>
            <pc:docMk/>
            <pc:sldMk cId="266417461" sldId="314"/>
            <ac:spMk id="16" creationId="{00000000-0000-0000-0000-000000000000}"/>
          </ac:spMkLst>
        </pc:spChg>
        <pc:spChg chg="add mod">
          <ac:chgData name="김 승빈" userId="352d81a3ef8732fd" providerId="LiveId" clId="{27E755AF-E1A3-436E-A502-5CCFBE43CE07}" dt="2020-03-30T08:38:08.577" v="22694" actId="1076"/>
          <ac:spMkLst>
            <pc:docMk/>
            <pc:sldMk cId="266417461" sldId="314"/>
            <ac:spMk id="27" creationId="{2CB998EE-4767-4C11-B9B2-F8A74369390C}"/>
          </ac:spMkLst>
        </pc:spChg>
        <pc:spChg chg="add mod">
          <ac:chgData name="김 승빈" userId="352d81a3ef8732fd" providerId="LiveId" clId="{27E755AF-E1A3-436E-A502-5CCFBE43CE07}" dt="2020-03-30T08:38:08.577" v="22694" actId="1076"/>
          <ac:spMkLst>
            <pc:docMk/>
            <pc:sldMk cId="266417461" sldId="314"/>
            <ac:spMk id="28" creationId="{031419A0-2321-4EE6-BD80-99842C322AFA}"/>
          </ac:spMkLst>
        </pc:spChg>
        <pc:spChg chg="add mod">
          <ac:chgData name="김 승빈" userId="352d81a3ef8732fd" providerId="LiveId" clId="{27E755AF-E1A3-436E-A502-5CCFBE43CE07}" dt="2020-03-30T08:38:08.577" v="22694" actId="1076"/>
          <ac:spMkLst>
            <pc:docMk/>
            <pc:sldMk cId="266417461" sldId="314"/>
            <ac:spMk id="29" creationId="{5A012969-163B-49D0-995A-2AC5E3BE62C2}"/>
          </ac:spMkLst>
        </pc:spChg>
        <pc:spChg chg="add mod">
          <ac:chgData name="김 승빈" userId="352d81a3ef8732fd" providerId="LiveId" clId="{27E755AF-E1A3-436E-A502-5CCFBE43CE07}" dt="2020-03-30T08:38:08.577" v="22694" actId="1076"/>
          <ac:spMkLst>
            <pc:docMk/>
            <pc:sldMk cId="266417461" sldId="314"/>
            <ac:spMk id="32" creationId="{C47562D5-B88A-4A87-88F1-D6294F4C52F2}"/>
          </ac:spMkLst>
        </pc:spChg>
        <pc:spChg chg="add mod">
          <ac:chgData name="김 승빈" userId="352d81a3ef8732fd" providerId="LiveId" clId="{27E755AF-E1A3-436E-A502-5CCFBE43CE07}" dt="2020-03-30T08:37:55.406" v="22693"/>
          <ac:spMkLst>
            <pc:docMk/>
            <pc:sldMk cId="266417461" sldId="314"/>
            <ac:spMk id="34" creationId="{ED526844-885A-4913-9385-E65D0974B969}"/>
          </ac:spMkLst>
        </pc:spChg>
        <pc:graphicFrameChg chg="del">
          <ac:chgData name="김 승빈" userId="352d81a3ef8732fd" providerId="LiveId" clId="{27E755AF-E1A3-436E-A502-5CCFBE43CE07}" dt="2020-03-30T07:43:31.714" v="21896" actId="478"/>
          <ac:graphicFrameMkLst>
            <pc:docMk/>
            <pc:sldMk cId="266417461" sldId="314"/>
            <ac:graphicFrameMk id="2" creationId="{BE3A938E-4355-4F41-91C8-B81CC039B988}"/>
          </ac:graphicFrameMkLst>
        </pc:graphicFrameChg>
        <pc:graphicFrameChg chg="add mod">
          <ac:chgData name="김 승빈" userId="352d81a3ef8732fd" providerId="LiveId" clId="{27E755AF-E1A3-436E-A502-5CCFBE43CE07}" dt="2020-03-30T08:38:08.577" v="22694" actId="1076"/>
          <ac:graphicFrameMkLst>
            <pc:docMk/>
            <pc:sldMk cId="266417461" sldId="314"/>
            <ac:graphicFrameMk id="9" creationId="{4B76544D-C68A-47A3-9975-964EDF049015}"/>
          </ac:graphicFrameMkLst>
        </pc:graphicFrameChg>
        <pc:graphicFrameChg chg="del modGraphic">
          <ac:chgData name="김 승빈" userId="352d81a3ef8732fd" providerId="LiveId" clId="{27E755AF-E1A3-436E-A502-5CCFBE43CE07}" dt="2020-03-30T07:43:34.416" v="21898" actId="478"/>
          <ac:graphicFrameMkLst>
            <pc:docMk/>
            <pc:sldMk cId="266417461" sldId="314"/>
            <ac:graphicFrameMk id="12" creationId="{6DA3E949-AA02-4AAC-B70C-6FF7C311FE4D}"/>
          </ac:graphicFrameMkLst>
        </pc:graphicFrameChg>
        <pc:picChg chg="del">
          <ac:chgData name="김 승빈" userId="352d81a3ef8732fd" providerId="LiveId" clId="{27E755AF-E1A3-436E-A502-5CCFBE43CE07}" dt="2020-03-30T07:43:30.750" v="21895" actId="478"/>
          <ac:picMkLst>
            <pc:docMk/>
            <pc:sldMk cId="266417461" sldId="314"/>
            <ac:picMk id="11" creationId="{5515ACBF-9BA6-42DD-88D3-F41F213B15B8}"/>
          </ac:picMkLst>
        </pc:picChg>
        <pc:cxnChg chg="add mod">
          <ac:chgData name="김 승빈" userId="352d81a3ef8732fd" providerId="LiveId" clId="{27E755AF-E1A3-436E-A502-5CCFBE43CE07}" dt="2020-03-30T08:38:08.577" v="22694" actId="1076"/>
          <ac:cxnSpMkLst>
            <pc:docMk/>
            <pc:sldMk cId="266417461" sldId="314"/>
            <ac:cxnSpMk id="17" creationId="{081E35A7-5F7F-4217-B332-CBDECD89C099}"/>
          </ac:cxnSpMkLst>
        </pc:cxnChg>
        <pc:cxnChg chg="add mod">
          <ac:chgData name="김 승빈" userId="352d81a3ef8732fd" providerId="LiveId" clId="{27E755AF-E1A3-436E-A502-5CCFBE43CE07}" dt="2020-03-30T08:38:08.577" v="22694" actId="1076"/>
          <ac:cxnSpMkLst>
            <pc:docMk/>
            <pc:sldMk cId="266417461" sldId="314"/>
            <ac:cxnSpMk id="18" creationId="{9EB340E4-1404-4F93-AF9E-153C1927D20E}"/>
          </ac:cxnSpMkLst>
        </pc:cxnChg>
        <pc:cxnChg chg="add mod">
          <ac:chgData name="김 승빈" userId="352d81a3ef8732fd" providerId="LiveId" clId="{27E755AF-E1A3-436E-A502-5CCFBE43CE07}" dt="2020-03-30T08:38:08.577" v="22694" actId="1076"/>
          <ac:cxnSpMkLst>
            <pc:docMk/>
            <pc:sldMk cId="266417461" sldId="314"/>
            <ac:cxnSpMk id="19" creationId="{150C1911-0FFA-4C27-9486-FFE71A6962A3}"/>
          </ac:cxnSpMkLst>
        </pc:cxnChg>
        <pc:cxnChg chg="add mod">
          <ac:chgData name="김 승빈" userId="352d81a3ef8732fd" providerId="LiveId" clId="{27E755AF-E1A3-436E-A502-5CCFBE43CE07}" dt="2020-03-30T08:38:08.577" v="22694" actId="1076"/>
          <ac:cxnSpMkLst>
            <pc:docMk/>
            <pc:sldMk cId="266417461" sldId="314"/>
            <ac:cxnSpMk id="20" creationId="{B72F00D3-B89F-45EB-9DAE-B8EE2669BD91}"/>
          </ac:cxnSpMkLst>
        </pc:cxnChg>
        <pc:cxnChg chg="add mod">
          <ac:chgData name="김 승빈" userId="352d81a3ef8732fd" providerId="LiveId" clId="{27E755AF-E1A3-436E-A502-5CCFBE43CE07}" dt="2020-03-30T08:38:08.577" v="22694" actId="1076"/>
          <ac:cxnSpMkLst>
            <pc:docMk/>
            <pc:sldMk cId="266417461" sldId="314"/>
            <ac:cxnSpMk id="21" creationId="{8C4F7AFB-90BF-4C15-9270-95842E1F07CF}"/>
          </ac:cxnSpMkLst>
        </pc:cxnChg>
        <pc:cxnChg chg="add mod">
          <ac:chgData name="김 승빈" userId="352d81a3ef8732fd" providerId="LiveId" clId="{27E755AF-E1A3-436E-A502-5CCFBE43CE07}" dt="2020-03-30T08:38:08.577" v="22694" actId="1076"/>
          <ac:cxnSpMkLst>
            <pc:docMk/>
            <pc:sldMk cId="266417461" sldId="314"/>
            <ac:cxnSpMk id="22" creationId="{B26D3CD7-B50A-491E-A9C5-B981227F3E9C}"/>
          </ac:cxnSpMkLst>
        </pc:cxnChg>
        <pc:cxnChg chg="add mod">
          <ac:chgData name="김 승빈" userId="352d81a3ef8732fd" providerId="LiveId" clId="{27E755AF-E1A3-436E-A502-5CCFBE43CE07}" dt="2020-03-30T08:38:08.577" v="22694" actId="1076"/>
          <ac:cxnSpMkLst>
            <pc:docMk/>
            <pc:sldMk cId="266417461" sldId="314"/>
            <ac:cxnSpMk id="23" creationId="{C7606F7A-ABF3-4997-836C-8D6950D9165C}"/>
          </ac:cxnSpMkLst>
        </pc:cxnChg>
        <pc:cxnChg chg="add mod">
          <ac:chgData name="김 승빈" userId="352d81a3ef8732fd" providerId="LiveId" clId="{27E755AF-E1A3-436E-A502-5CCFBE43CE07}" dt="2020-03-30T08:38:08.577" v="22694" actId="1076"/>
          <ac:cxnSpMkLst>
            <pc:docMk/>
            <pc:sldMk cId="266417461" sldId="314"/>
            <ac:cxnSpMk id="24" creationId="{970378E5-5676-4098-8340-23E5C28709D9}"/>
          </ac:cxnSpMkLst>
        </pc:cxnChg>
        <pc:cxnChg chg="add mod">
          <ac:chgData name="김 승빈" userId="352d81a3ef8732fd" providerId="LiveId" clId="{27E755AF-E1A3-436E-A502-5CCFBE43CE07}" dt="2020-03-30T08:38:08.577" v="22694" actId="1076"/>
          <ac:cxnSpMkLst>
            <pc:docMk/>
            <pc:sldMk cId="266417461" sldId="314"/>
            <ac:cxnSpMk id="25" creationId="{E41B64D9-616B-4747-98F0-FB1098330FAA}"/>
          </ac:cxnSpMkLst>
        </pc:cxnChg>
        <pc:cxnChg chg="add mod">
          <ac:chgData name="김 승빈" userId="352d81a3ef8732fd" providerId="LiveId" clId="{27E755AF-E1A3-436E-A502-5CCFBE43CE07}" dt="2020-03-30T08:38:08.577" v="22694" actId="1076"/>
          <ac:cxnSpMkLst>
            <pc:docMk/>
            <pc:sldMk cId="266417461" sldId="314"/>
            <ac:cxnSpMk id="26" creationId="{6A162A15-624E-4040-9BF3-49B0C2A0DD9D}"/>
          </ac:cxnSpMkLst>
        </pc:cxnChg>
        <pc:cxnChg chg="add mod">
          <ac:chgData name="김 승빈" userId="352d81a3ef8732fd" providerId="LiveId" clId="{27E755AF-E1A3-436E-A502-5CCFBE43CE07}" dt="2020-03-30T08:38:08.577" v="22694" actId="1076"/>
          <ac:cxnSpMkLst>
            <pc:docMk/>
            <pc:sldMk cId="266417461" sldId="314"/>
            <ac:cxnSpMk id="30" creationId="{1620CB94-5A90-4EB7-A3B7-E718B15E77FA}"/>
          </ac:cxnSpMkLst>
        </pc:cxnChg>
        <pc:cxnChg chg="add mod">
          <ac:chgData name="김 승빈" userId="352d81a3ef8732fd" providerId="LiveId" clId="{27E755AF-E1A3-436E-A502-5CCFBE43CE07}" dt="2020-03-30T08:38:08.577" v="22694" actId="1076"/>
          <ac:cxnSpMkLst>
            <pc:docMk/>
            <pc:sldMk cId="266417461" sldId="314"/>
            <ac:cxnSpMk id="31" creationId="{26D66EBD-52CD-460E-9340-93FE1A4ECA23}"/>
          </ac:cxnSpMkLst>
        </pc:cxnChg>
        <pc:cxnChg chg="add mod">
          <ac:chgData name="김 승빈" userId="352d81a3ef8732fd" providerId="LiveId" clId="{27E755AF-E1A3-436E-A502-5CCFBE43CE07}" dt="2020-03-30T08:38:08.577" v="22694" actId="1076"/>
          <ac:cxnSpMkLst>
            <pc:docMk/>
            <pc:sldMk cId="266417461" sldId="314"/>
            <ac:cxnSpMk id="33" creationId="{D5373B29-EA7F-4DCC-A0B8-F73ACB4788D4}"/>
          </ac:cxnSpMkLst>
        </pc:cxnChg>
      </pc:sldChg>
      <pc:sldChg chg="addSp delSp modSp add mod modNotesTx">
        <pc:chgData name="김 승빈" userId="352d81a3ef8732fd" providerId="LiveId" clId="{27E755AF-E1A3-436E-A502-5CCFBE43CE07}" dt="2020-03-30T09:18:14.336" v="23847" actId="1076"/>
        <pc:sldMkLst>
          <pc:docMk/>
          <pc:sldMk cId="97343594" sldId="315"/>
        </pc:sldMkLst>
        <pc:spChg chg="add mod">
          <ac:chgData name="김 승빈" userId="352d81a3ef8732fd" providerId="LiveId" clId="{27E755AF-E1A3-436E-A502-5CCFBE43CE07}" dt="2020-03-30T09:10:27.198" v="23472" actId="1076"/>
          <ac:spMkLst>
            <pc:docMk/>
            <pc:sldMk cId="97343594" sldId="315"/>
            <ac:spMk id="2" creationId="{CF8E7487-1CA7-4716-A274-D8E48F8E37E1}"/>
          </ac:spMkLst>
        </pc:spChg>
        <pc:spChg chg="add del">
          <ac:chgData name="김 승빈" userId="352d81a3ef8732fd" providerId="LiveId" clId="{27E755AF-E1A3-436E-A502-5CCFBE43CE07}" dt="2020-03-30T09:10:31.810" v="23477"/>
          <ac:spMkLst>
            <pc:docMk/>
            <pc:sldMk cId="97343594" sldId="315"/>
            <ac:spMk id="3" creationId="{0E5EEF56-2F92-420B-884F-2E3923F88585}"/>
          </ac:spMkLst>
        </pc:spChg>
        <pc:spChg chg="add del mod">
          <ac:chgData name="김 승빈" userId="352d81a3ef8732fd" providerId="LiveId" clId="{27E755AF-E1A3-436E-A502-5CCFBE43CE07}" dt="2020-03-30T09:10:46.349" v="23485"/>
          <ac:spMkLst>
            <pc:docMk/>
            <pc:sldMk cId="97343594" sldId="315"/>
            <ac:spMk id="4" creationId="{C88BDAE7-1A93-4A64-A5FE-F2735949AD31}"/>
          </ac:spMkLst>
        </pc:spChg>
        <pc:spChg chg="add mod">
          <ac:chgData name="김 승빈" userId="352d81a3ef8732fd" providerId="LiveId" clId="{27E755AF-E1A3-436E-A502-5CCFBE43CE07}" dt="2020-03-30T09:18:14.336" v="23847" actId="1076"/>
          <ac:spMkLst>
            <pc:docMk/>
            <pc:sldMk cId="97343594" sldId="315"/>
            <ac:spMk id="5" creationId="{73B7FFB7-BAE4-4CD0-8E3F-78C7A8F1FB18}"/>
          </ac:spMkLst>
        </pc:spChg>
        <pc:spChg chg="del">
          <ac:chgData name="김 승빈" userId="352d81a3ef8732fd" providerId="LiveId" clId="{27E755AF-E1A3-436E-A502-5CCFBE43CE07}" dt="2020-03-30T09:09:24.648" v="23312" actId="478"/>
          <ac:spMkLst>
            <pc:docMk/>
            <pc:sldMk cId="97343594" sldId="315"/>
            <ac:spMk id="10" creationId="{C5934674-D169-4F28-BE9D-11347ADA6A18}"/>
          </ac:spMkLst>
        </pc:spChg>
        <pc:spChg chg="del">
          <ac:chgData name="김 승빈" userId="352d81a3ef8732fd" providerId="LiveId" clId="{27E755AF-E1A3-436E-A502-5CCFBE43CE07}" dt="2020-03-30T09:09:24.648" v="23312" actId="478"/>
          <ac:spMkLst>
            <pc:docMk/>
            <pc:sldMk cId="97343594" sldId="315"/>
            <ac:spMk id="13" creationId="{406CE286-1C13-4053-9BAE-DF91B11F03E3}"/>
          </ac:spMkLst>
        </pc:spChg>
        <pc:spChg chg="mod">
          <ac:chgData name="김 승빈" userId="352d81a3ef8732fd" providerId="LiveId" clId="{27E755AF-E1A3-436E-A502-5CCFBE43CE07}" dt="2020-03-30T09:07:09.053" v="23311" actId="20577"/>
          <ac:spMkLst>
            <pc:docMk/>
            <pc:sldMk cId="97343594" sldId="315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30T09:06:53.940" v="23279" actId="20577"/>
          <ac:spMkLst>
            <pc:docMk/>
            <pc:sldMk cId="97343594" sldId="315"/>
            <ac:spMk id="16" creationId="{00000000-0000-0000-0000-000000000000}"/>
          </ac:spMkLst>
        </pc:spChg>
        <pc:spChg chg="del">
          <ac:chgData name="김 승빈" userId="352d81a3ef8732fd" providerId="LiveId" clId="{27E755AF-E1A3-436E-A502-5CCFBE43CE07}" dt="2020-03-30T09:09:24.648" v="23312" actId="478"/>
          <ac:spMkLst>
            <pc:docMk/>
            <pc:sldMk cId="97343594" sldId="315"/>
            <ac:spMk id="27" creationId="{2CB998EE-4767-4C11-B9B2-F8A74369390C}"/>
          </ac:spMkLst>
        </pc:spChg>
        <pc:spChg chg="del">
          <ac:chgData name="김 승빈" userId="352d81a3ef8732fd" providerId="LiveId" clId="{27E755AF-E1A3-436E-A502-5CCFBE43CE07}" dt="2020-03-30T09:09:24.648" v="23312" actId="478"/>
          <ac:spMkLst>
            <pc:docMk/>
            <pc:sldMk cId="97343594" sldId="315"/>
            <ac:spMk id="28" creationId="{031419A0-2321-4EE6-BD80-99842C322AFA}"/>
          </ac:spMkLst>
        </pc:spChg>
        <pc:spChg chg="del">
          <ac:chgData name="김 승빈" userId="352d81a3ef8732fd" providerId="LiveId" clId="{27E755AF-E1A3-436E-A502-5CCFBE43CE07}" dt="2020-03-30T09:09:24.648" v="23312" actId="478"/>
          <ac:spMkLst>
            <pc:docMk/>
            <pc:sldMk cId="97343594" sldId="315"/>
            <ac:spMk id="29" creationId="{5A012969-163B-49D0-995A-2AC5E3BE62C2}"/>
          </ac:spMkLst>
        </pc:spChg>
        <pc:spChg chg="del">
          <ac:chgData name="김 승빈" userId="352d81a3ef8732fd" providerId="LiveId" clId="{27E755AF-E1A3-436E-A502-5CCFBE43CE07}" dt="2020-03-30T09:09:24.648" v="23312" actId="478"/>
          <ac:spMkLst>
            <pc:docMk/>
            <pc:sldMk cId="97343594" sldId="315"/>
            <ac:spMk id="32" creationId="{C47562D5-B88A-4A87-88F1-D6294F4C52F2}"/>
          </ac:spMkLst>
        </pc:spChg>
        <pc:spChg chg="del">
          <ac:chgData name="김 승빈" userId="352d81a3ef8732fd" providerId="LiveId" clId="{27E755AF-E1A3-436E-A502-5CCFBE43CE07}" dt="2020-03-30T09:09:24.648" v="23312" actId="478"/>
          <ac:spMkLst>
            <pc:docMk/>
            <pc:sldMk cId="97343594" sldId="315"/>
            <ac:spMk id="34" creationId="{ED526844-885A-4913-9385-E65D0974B969}"/>
          </ac:spMkLst>
        </pc:spChg>
        <pc:spChg chg="add del mod">
          <ac:chgData name="김 승빈" userId="352d81a3ef8732fd" providerId="LiveId" clId="{27E755AF-E1A3-436E-A502-5CCFBE43CE07}" dt="2020-03-30T09:18:14.336" v="23847" actId="1076"/>
          <ac:spMkLst>
            <pc:docMk/>
            <pc:sldMk cId="97343594" sldId="315"/>
            <ac:spMk id="35" creationId="{F853508F-6B4E-41B3-A831-B150645C159C}"/>
          </ac:spMkLst>
        </pc:spChg>
        <pc:spChg chg="add mod">
          <ac:chgData name="김 승빈" userId="352d81a3ef8732fd" providerId="LiveId" clId="{27E755AF-E1A3-436E-A502-5CCFBE43CE07}" dt="2020-03-30T09:18:14.336" v="23847" actId="1076"/>
          <ac:spMkLst>
            <pc:docMk/>
            <pc:sldMk cId="97343594" sldId="315"/>
            <ac:spMk id="37" creationId="{777AB643-8B1A-4EE2-AEEB-42484285C04E}"/>
          </ac:spMkLst>
        </pc:spChg>
        <pc:graphicFrameChg chg="del">
          <ac:chgData name="김 승빈" userId="352d81a3ef8732fd" providerId="LiveId" clId="{27E755AF-E1A3-436E-A502-5CCFBE43CE07}" dt="2020-03-30T09:09:24.648" v="23312" actId="478"/>
          <ac:graphicFrameMkLst>
            <pc:docMk/>
            <pc:sldMk cId="97343594" sldId="315"/>
            <ac:graphicFrameMk id="9" creationId="{4B76544D-C68A-47A3-9975-964EDF049015}"/>
          </ac:graphicFrameMkLst>
        </pc:graphicFrameChg>
        <pc:picChg chg="add mod">
          <ac:chgData name="김 승빈" userId="352d81a3ef8732fd" providerId="LiveId" clId="{27E755AF-E1A3-436E-A502-5CCFBE43CE07}" dt="2020-03-30T09:18:14.336" v="23847" actId="1076"/>
          <ac:picMkLst>
            <pc:docMk/>
            <pc:sldMk cId="97343594" sldId="315"/>
            <ac:picMk id="8" creationId="{D661EF68-AF1F-4DBA-AE6D-441978065916}"/>
          </ac:picMkLst>
        </pc:picChg>
        <pc:cxnChg chg="add mod">
          <ac:chgData name="김 승빈" userId="352d81a3ef8732fd" providerId="LiveId" clId="{27E755AF-E1A3-436E-A502-5CCFBE43CE07}" dt="2020-03-30T09:18:14.336" v="23847" actId="1076"/>
          <ac:cxnSpMkLst>
            <pc:docMk/>
            <pc:sldMk cId="97343594" sldId="315"/>
            <ac:cxnSpMk id="12" creationId="{D1DE2B82-9FF1-4D48-964D-18FD59A218B3}"/>
          </ac:cxnSpMkLst>
        </pc:cxnChg>
        <pc:cxnChg chg="del">
          <ac:chgData name="김 승빈" userId="352d81a3ef8732fd" providerId="LiveId" clId="{27E755AF-E1A3-436E-A502-5CCFBE43CE07}" dt="2020-03-30T09:09:24.648" v="23312" actId="478"/>
          <ac:cxnSpMkLst>
            <pc:docMk/>
            <pc:sldMk cId="97343594" sldId="315"/>
            <ac:cxnSpMk id="17" creationId="{081E35A7-5F7F-4217-B332-CBDECD89C099}"/>
          </ac:cxnSpMkLst>
        </pc:cxnChg>
        <pc:cxnChg chg="del mod">
          <ac:chgData name="김 승빈" userId="352d81a3ef8732fd" providerId="LiveId" clId="{27E755AF-E1A3-436E-A502-5CCFBE43CE07}" dt="2020-03-30T09:09:24.648" v="23312" actId="478"/>
          <ac:cxnSpMkLst>
            <pc:docMk/>
            <pc:sldMk cId="97343594" sldId="315"/>
            <ac:cxnSpMk id="18" creationId="{9EB340E4-1404-4F93-AF9E-153C1927D20E}"/>
          </ac:cxnSpMkLst>
        </pc:cxnChg>
        <pc:cxnChg chg="del mod">
          <ac:chgData name="김 승빈" userId="352d81a3ef8732fd" providerId="LiveId" clId="{27E755AF-E1A3-436E-A502-5CCFBE43CE07}" dt="2020-03-30T09:09:24.648" v="23312" actId="478"/>
          <ac:cxnSpMkLst>
            <pc:docMk/>
            <pc:sldMk cId="97343594" sldId="315"/>
            <ac:cxnSpMk id="19" creationId="{150C1911-0FFA-4C27-9486-FFE71A6962A3}"/>
          </ac:cxnSpMkLst>
        </pc:cxnChg>
        <pc:cxnChg chg="del mod">
          <ac:chgData name="김 승빈" userId="352d81a3ef8732fd" providerId="LiveId" clId="{27E755AF-E1A3-436E-A502-5CCFBE43CE07}" dt="2020-03-30T09:09:24.648" v="23312" actId="478"/>
          <ac:cxnSpMkLst>
            <pc:docMk/>
            <pc:sldMk cId="97343594" sldId="315"/>
            <ac:cxnSpMk id="20" creationId="{B72F00D3-B89F-45EB-9DAE-B8EE2669BD91}"/>
          </ac:cxnSpMkLst>
        </pc:cxnChg>
        <pc:cxnChg chg="del mod">
          <ac:chgData name="김 승빈" userId="352d81a3ef8732fd" providerId="LiveId" clId="{27E755AF-E1A3-436E-A502-5CCFBE43CE07}" dt="2020-03-30T09:09:24.648" v="23312" actId="478"/>
          <ac:cxnSpMkLst>
            <pc:docMk/>
            <pc:sldMk cId="97343594" sldId="315"/>
            <ac:cxnSpMk id="21" creationId="{8C4F7AFB-90BF-4C15-9270-95842E1F07CF}"/>
          </ac:cxnSpMkLst>
        </pc:cxnChg>
        <pc:cxnChg chg="del mod">
          <ac:chgData name="김 승빈" userId="352d81a3ef8732fd" providerId="LiveId" clId="{27E755AF-E1A3-436E-A502-5CCFBE43CE07}" dt="2020-03-30T09:09:24.648" v="23312" actId="478"/>
          <ac:cxnSpMkLst>
            <pc:docMk/>
            <pc:sldMk cId="97343594" sldId="315"/>
            <ac:cxnSpMk id="22" creationId="{B26D3CD7-B50A-491E-A9C5-B981227F3E9C}"/>
          </ac:cxnSpMkLst>
        </pc:cxnChg>
        <pc:cxnChg chg="del mod">
          <ac:chgData name="김 승빈" userId="352d81a3ef8732fd" providerId="LiveId" clId="{27E755AF-E1A3-436E-A502-5CCFBE43CE07}" dt="2020-03-30T09:09:24.648" v="23312" actId="478"/>
          <ac:cxnSpMkLst>
            <pc:docMk/>
            <pc:sldMk cId="97343594" sldId="315"/>
            <ac:cxnSpMk id="23" creationId="{C7606F7A-ABF3-4997-836C-8D6950D9165C}"/>
          </ac:cxnSpMkLst>
        </pc:cxnChg>
        <pc:cxnChg chg="del mod">
          <ac:chgData name="김 승빈" userId="352d81a3ef8732fd" providerId="LiveId" clId="{27E755AF-E1A3-436E-A502-5CCFBE43CE07}" dt="2020-03-30T09:09:24.648" v="23312" actId="478"/>
          <ac:cxnSpMkLst>
            <pc:docMk/>
            <pc:sldMk cId="97343594" sldId="315"/>
            <ac:cxnSpMk id="24" creationId="{970378E5-5676-4098-8340-23E5C28709D9}"/>
          </ac:cxnSpMkLst>
        </pc:cxnChg>
        <pc:cxnChg chg="del mod">
          <ac:chgData name="김 승빈" userId="352d81a3ef8732fd" providerId="LiveId" clId="{27E755AF-E1A3-436E-A502-5CCFBE43CE07}" dt="2020-03-30T09:09:24.648" v="23312" actId="478"/>
          <ac:cxnSpMkLst>
            <pc:docMk/>
            <pc:sldMk cId="97343594" sldId="315"/>
            <ac:cxnSpMk id="25" creationId="{E41B64D9-616B-4747-98F0-FB1098330FAA}"/>
          </ac:cxnSpMkLst>
        </pc:cxnChg>
        <pc:cxnChg chg="del">
          <ac:chgData name="김 승빈" userId="352d81a3ef8732fd" providerId="LiveId" clId="{27E755AF-E1A3-436E-A502-5CCFBE43CE07}" dt="2020-03-30T09:09:24.648" v="23312" actId="478"/>
          <ac:cxnSpMkLst>
            <pc:docMk/>
            <pc:sldMk cId="97343594" sldId="315"/>
            <ac:cxnSpMk id="26" creationId="{6A162A15-624E-4040-9BF3-49B0C2A0DD9D}"/>
          </ac:cxnSpMkLst>
        </pc:cxnChg>
        <pc:cxnChg chg="del mod">
          <ac:chgData name="김 승빈" userId="352d81a3ef8732fd" providerId="LiveId" clId="{27E755AF-E1A3-436E-A502-5CCFBE43CE07}" dt="2020-03-30T09:09:24.648" v="23312" actId="478"/>
          <ac:cxnSpMkLst>
            <pc:docMk/>
            <pc:sldMk cId="97343594" sldId="315"/>
            <ac:cxnSpMk id="30" creationId="{1620CB94-5A90-4EB7-A3B7-E718B15E77FA}"/>
          </ac:cxnSpMkLst>
        </pc:cxnChg>
        <pc:cxnChg chg="del mod">
          <ac:chgData name="김 승빈" userId="352d81a3ef8732fd" providerId="LiveId" clId="{27E755AF-E1A3-436E-A502-5CCFBE43CE07}" dt="2020-03-30T09:09:24.648" v="23312" actId="478"/>
          <ac:cxnSpMkLst>
            <pc:docMk/>
            <pc:sldMk cId="97343594" sldId="315"/>
            <ac:cxnSpMk id="31" creationId="{26D66EBD-52CD-460E-9340-93FE1A4ECA23}"/>
          </ac:cxnSpMkLst>
        </pc:cxnChg>
        <pc:cxnChg chg="del mod">
          <ac:chgData name="김 승빈" userId="352d81a3ef8732fd" providerId="LiveId" clId="{27E755AF-E1A3-436E-A502-5CCFBE43CE07}" dt="2020-03-30T09:09:24.648" v="23312" actId="478"/>
          <ac:cxnSpMkLst>
            <pc:docMk/>
            <pc:sldMk cId="97343594" sldId="315"/>
            <ac:cxnSpMk id="33" creationId="{D5373B29-EA7F-4DCC-A0B8-F73ACB4788D4}"/>
          </ac:cxnSpMkLst>
        </pc:cxnChg>
        <pc:cxnChg chg="add mod">
          <ac:chgData name="김 승빈" userId="352d81a3ef8732fd" providerId="LiveId" clId="{27E755AF-E1A3-436E-A502-5CCFBE43CE07}" dt="2020-03-30T09:18:14.336" v="23847" actId="1076"/>
          <ac:cxnSpMkLst>
            <pc:docMk/>
            <pc:sldMk cId="97343594" sldId="315"/>
            <ac:cxnSpMk id="38" creationId="{9821FC07-91AF-40BE-8A3A-979B08F46446}"/>
          </ac:cxnSpMkLst>
        </pc:cxnChg>
      </pc:sldChg>
      <pc:sldChg chg="modSp add mod ord">
        <pc:chgData name="김 승빈" userId="352d81a3ef8732fd" providerId="LiveId" clId="{27E755AF-E1A3-436E-A502-5CCFBE43CE07}" dt="2020-03-30T09:06:43.506" v="23277" actId="207"/>
        <pc:sldMkLst>
          <pc:docMk/>
          <pc:sldMk cId="3517339836" sldId="316"/>
        </pc:sldMkLst>
        <pc:spChg chg="mod">
          <ac:chgData name="김 승빈" userId="352d81a3ef8732fd" providerId="LiveId" clId="{27E755AF-E1A3-436E-A502-5CCFBE43CE07}" dt="2020-03-30T09:06:43.506" v="23277" actId="207"/>
          <ac:spMkLst>
            <pc:docMk/>
            <pc:sldMk cId="3517339836" sldId="316"/>
            <ac:spMk id="14" creationId="{00000000-0000-0000-0000-000000000000}"/>
          </ac:spMkLst>
        </pc:spChg>
      </pc:sldChg>
      <pc:sldChg chg="addSp delSp modSp add mod modNotesTx">
        <pc:chgData name="김 승빈" userId="352d81a3ef8732fd" providerId="LiveId" clId="{27E755AF-E1A3-436E-A502-5CCFBE43CE07}" dt="2020-03-30T09:21:53.181" v="24479" actId="20577"/>
        <pc:sldMkLst>
          <pc:docMk/>
          <pc:sldMk cId="3988938524" sldId="317"/>
        </pc:sldMkLst>
        <pc:spChg chg="del">
          <ac:chgData name="김 승빈" userId="352d81a3ef8732fd" providerId="LiveId" clId="{27E755AF-E1A3-436E-A502-5CCFBE43CE07}" dt="2020-03-30T09:18:10.398" v="23846" actId="478"/>
          <ac:spMkLst>
            <pc:docMk/>
            <pc:sldMk cId="3988938524" sldId="317"/>
            <ac:spMk id="5" creationId="{73B7FFB7-BAE4-4CD0-8E3F-78C7A8F1FB18}"/>
          </ac:spMkLst>
        </pc:spChg>
        <pc:spChg chg="mod">
          <ac:chgData name="김 승빈" userId="352d81a3ef8732fd" providerId="LiveId" clId="{27E755AF-E1A3-436E-A502-5CCFBE43CE07}" dt="2020-03-30T09:19:12.086" v="23871" actId="207"/>
          <ac:spMkLst>
            <pc:docMk/>
            <pc:sldMk cId="3988938524" sldId="317"/>
            <ac:spMk id="14" creationId="{00000000-0000-0000-0000-000000000000}"/>
          </ac:spMkLst>
        </pc:spChg>
        <pc:spChg chg="del">
          <ac:chgData name="김 승빈" userId="352d81a3ef8732fd" providerId="LiveId" clId="{27E755AF-E1A3-436E-A502-5CCFBE43CE07}" dt="2020-03-30T09:18:10.398" v="23846" actId="478"/>
          <ac:spMkLst>
            <pc:docMk/>
            <pc:sldMk cId="3988938524" sldId="317"/>
            <ac:spMk id="35" creationId="{F853508F-6B4E-41B3-A831-B150645C159C}"/>
          </ac:spMkLst>
        </pc:spChg>
        <pc:spChg chg="del">
          <ac:chgData name="김 승빈" userId="352d81a3ef8732fd" providerId="LiveId" clId="{27E755AF-E1A3-436E-A502-5CCFBE43CE07}" dt="2020-03-30T09:18:10.398" v="23846" actId="478"/>
          <ac:spMkLst>
            <pc:docMk/>
            <pc:sldMk cId="3988938524" sldId="317"/>
            <ac:spMk id="37" creationId="{777AB643-8B1A-4EE2-AEEB-42484285C04E}"/>
          </ac:spMkLst>
        </pc:spChg>
        <pc:picChg chg="add mod">
          <ac:chgData name="김 승빈" userId="352d81a3ef8732fd" providerId="LiveId" clId="{27E755AF-E1A3-436E-A502-5CCFBE43CE07}" dt="2020-03-30T09:19:28.862" v="23873" actId="1076"/>
          <ac:picMkLst>
            <pc:docMk/>
            <pc:sldMk cId="3988938524" sldId="317"/>
            <ac:picMk id="4" creationId="{8DFE0A51-532C-46C4-8B24-DA13E1B7C404}"/>
          </ac:picMkLst>
        </pc:picChg>
        <pc:picChg chg="del">
          <ac:chgData name="김 승빈" userId="352d81a3ef8732fd" providerId="LiveId" clId="{27E755AF-E1A3-436E-A502-5CCFBE43CE07}" dt="2020-03-30T09:18:10.398" v="23846" actId="478"/>
          <ac:picMkLst>
            <pc:docMk/>
            <pc:sldMk cId="3988938524" sldId="317"/>
            <ac:picMk id="8" creationId="{D661EF68-AF1F-4DBA-AE6D-441978065916}"/>
          </ac:picMkLst>
        </pc:picChg>
        <pc:cxnChg chg="del">
          <ac:chgData name="김 승빈" userId="352d81a3ef8732fd" providerId="LiveId" clId="{27E755AF-E1A3-436E-A502-5CCFBE43CE07}" dt="2020-03-30T09:18:10.398" v="23846" actId="478"/>
          <ac:cxnSpMkLst>
            <pc:docMk/>
            <pc:sldMk cId="3988938524" sldId="317"/>
            <ac:cxnSpMk id="12" creationId="{D1DE2B82-9FF1-4D48-964D-18FD59A218B3}"/>
          </ac:cxnSpMkLst>
        </pc:cxnChg>
        <pc:cxnChg chg="del">
          <ac:chgData name="김 승빈" userId="352d81a3ef8732fd" providerId="LiveId" clId="{27E755AF-E1A3-436E-A502-5CCFBE43CE07}" dt="2020-03-30T09:18:10.398" v="23846" actId="478"/>
          <ac:cxnSpMkLst>
            <pc:docMk/>
            <pc:sldMk cId="3988938524" sldId="317"/>
            <ac:cxnSpMk id="38" creationId="{9821FC07-91AF-40BE-8A3A-979B08F46446}"/>
          </ac:cxnSpMkLst>
        </pc:cxnChg>
      </pc:sldChg>
      <pc:sldChg chg="modSp add mod ord">
        <pc:chgData name="김 승빈" userId="352d81a3ef8732fd" providerId="LiveId" clId="{27E755AF-E1A3-436E-A502-5CCFBE43CE07}" dt="2020-03-30T09:22:18.537" v="24503" actId="207"/>
        <pc:sldMkLst>
          <pc:docMk/>
          <pc:sldMk cId="928703226" sldId="318"/>
        </pc:sldMkLst>
        <pc:spChg chg="mod">
          <ac:chgData name="김 승빈" userId="352d81a3ef8732fd" providerId="LiveId" clId="{27E755AF-E1A3-436E-A502-5CCFBE43CE07}" dt="2020-03-30T09:22:18.537" v="24503" actId="207"/>
          <ac:spMkLst>
            <pc:docMk/>
            <pc:sldMk cId="928703226" sldId="318"/>
            <ac:spMk id="14" creationId="{00000000-0000-0000-0000-000000000000}"/>
          </ac:spMkLst>
        </pc:spChg>
      </pc:sldChg>
      <pc:sldChg chg="addSp delSp modSp add mod ord modNotesTx">
        <pc:chgData name="김 승빈" userId="352d81a3ef8732fd" providerId="LiveId" clId="{27E755AF-E1A3-436E-A502-5CCFBE43CE07}" dt="2020-03-30T09:34:11.781" v="25841" actId="20577"/>
        <pc:sldMkLst>
          <pc:docMk/>
          <pc:sldMk cId="3634216122" sldId="319"/>
        </pc:sldMkLst>
        <pc:spChg chg="add mod">
          <ac:chgData name="김 승빈" userId="352d81a3ef8732fd" providerId="LiveId" clId="{27E755AF-E1A3-436E-A502-5CCFBE43CE07}" dt="2020-03-30T09:27:07.714" v="25205" actId="20577"/>
          <ac:spMkLst>
            <pc:docMk/>
            <pc:sldMk cId="3634216122" sldId="319"/>
            <ac:spMk id="10" creationId="{F8F96B43-00CF-4AC3-A62A-1FD4FECA89BF}"/>
          </ac:spMkLst>
        </pc:spChg>
        <pc:spChg chg="mod">
          <ac:chgData name="김 승빈" userId="352d81a3ef8732fd" providerId="LiveId" clId="{27E755AF-E1A3-436E-A502-5CCFBE43CE07}" dt="2020-03-30T09:23:42.906" v="24529" actId="962"/>
          <ac:spMkLst>
            <pc:docMk/>
            <pc:sldMk cId="3634216122" sldId="319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30T09:23:24.559" v="24508" actId="20577"/>
          <ac:spMkLst>
            <pc:docMk/>
            <pc:sldMk cId="3634216122" sldId="319"/>
            <ac:spMk id="16" creationId="{00000000-0000-0000-0000-000000000000}"/>
          </ac:spMkLst>
        </pc:spChg>
        <pc:picChg chg="del">
          <ac:chgData name="김 승빈" userId="352d81a3ef8732fd" providerId="LiveId" clId="{27E755AF-E1A3-436E-A502-5CCFBE43CE07}" dt="2020-03-30T09:23:40.332" v="24526" actId="478"/>
          <ac:picMkLst>
            <pc:docMk/>
            <pc:sldMk cId="3634216122" sldId="319"/>
            <ac:picMk id="4" creationId="{8DFE0A51-532C-46C4-8B24-DA13E1B7C404}"/>
          </ac:picMkLst>
        </pc:picChg>
        <pc:picChg chg="add mod">
          <ac:chgData name="김 승빈" userId="352d81a3ef8732fd" providerId="LiveId" clId="{27E755AF-E1A3-436E-A502-5CCFBE43CE07}" dt="2020-03-30T09:27:19.629" v="25206" actId="1076"/>
          <ac:picMkLst>
            <pc:docMk/>
            <pc:sldMk cId="3634216122" sldId="319"/>
            <ac:picMk id="5" creationId="{2B919E78-7EBF-4D36-8A8E-BD0AEA64D58B}"/>
          </ac:picMkLst>
        </pc:picChg>
      </pc:sldChg>
      <pc:sldChg chg="addSp delSp modSp add mod modNotesTx">
        <pc:chgData name="김 승빈" userId="352d81a3ef8732fd" providerId="LiveId" clId="{27E755AF-E1A3-436E-A502-5CCFBE43CE07}" dt="2020-03-30T09:58:08.233" v="27927" actId="1076"/>
        <pc:sldMkLst>
          <pc:docMk/>
          <pc:sldMk cId="3897801330" sldId="320"/>
        </pc:sldMkLst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9" creationId="{F95BD4D2-25A8-4175-A7BD-D125BFBA7B7D}"/>
          </ac:spMkLst>
        </pc:spChg>
        <pc:spChg chg="del">
          <ac:chgData name="김 승빈" userId="352d81a3ef8732fd" providerId="LiveId" clId="{27E755AF-E1A3-436E-A502-5CCFBE43CE07}" dt="2020-03-30T09:39:14.547" v="25844" actId="478"/>
          <ac:spMkLst>
            <pc:docMk/>
            <pc:sldMk cId="3897801330" sldId="320"/>
            <ac:spMk id="10" creationId="{F8F96B43-00CF-4AC3-A62A-1FD4FECA89BF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11" creationId="{3447C5D0-DA84-43B8-9E99-C023EC71535F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12" creationId="{FDB219CD-8CCB-4602-9291-36C9CFE7B0E3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13" creationId="{DB1877B8-2D21-4997-8C27-B8691C02D184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17" creationId="{83F76C59-08B8-4BDC-8502-9CBCE71A4FEB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18" creationId="{336CF099-7145-4C82-9278-992EAD64BC58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19" creationId="{4DD3B152-D28F-4165-915B-2B62A33D3DD4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20" creationId="{E89EECB1-8767-4C59-89A8-80759B224537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21" creationId="{15EF585D-20C8-4410-8BD7-BA65556FD4F7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22" creationId="{B7181471-3A1F-49D1-B6D1-0E7DBA3028EB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23" creationId="{209C35F5-B86B-4626-9862-02DEC54FB356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24" creationId="{C96084A1-D5ED-4054-9CFD-732129292619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25" creationId="{2D9F1476-BA21-4DE5-A2F5-CCCDA471560A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26" creationId="{5B932C99-7C08-4701-B906-452003386E6B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27" creationId="{01F4941D-DB79-47FF-B884-90899C1F6AC8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28" creationId="{756C9B0B-7A21-412F-A024-67CA088FAD0C}"/>
          </ac:spMkLst>
        </pc:spChg>
        <pc:spChg chg="add mod">
          <ac:chgData name="김 승빈" userId="352d81a3ef8732fd" providerId="LiveId" clId="{27E755AF-E1A3-436E-A502-5CCFBE43CE07}" dt="2020-03-30T09:58:08.233" v="27927" actId="1076"/>
          <ac:spMkLst>
            <pc:docMk/>
            <pc:sldMk cId="3897801330" sldId="320"/>
            <ac:spMk id="30" creationId="{AAF2DED6-ABDE-4DE7-982F-11672AC372B9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31" creationId="{ABE77DA1-3CCF-4ED0-A0CA-1127A7337104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33" creationId="{757F7A99-2D9F-443D-B05C-4143BF1FF9A1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34" creationId="{8659BA4B-A554-4E0B-9F51-CE5DCB67D5FC}"/>
          </ac:spMkLst>
        </pc:spChg>
        <pc:spChg chg="add mod">
          <ac:chgData name="김 승빈" userId="352d81a3ef8732fd" providerId="LiveId" clId="{27E755AF-E1A3-436E-A502-5CCFBE43CE07}" dt="2020-03-30T09:41:48.576" v="25848" actId="1076"/>
          <ac:spMkLst>
            <pc:docMk/>
            <pc:sldMk cId="3897801330" sldId="320"/>
            <ac:spMk id="35" creationId="{3503564A-57E5-4401-909A-9AD5666C31EA}"/>
          </ac:spMkLst>
        </pc:spChg>
        <pc:picChg chg="del">
          <ac:chgData name="김 승빈" userId="352d81a3ef8732fd" providerId="LiveId" clId="{27E755AF-E1A3-436E-A502-5CCFBE43CE07}" dt="2020-03-30T09:39:13.031" v="25843" actId="478"/>
          <ac:picMkLst>
            <pc:docMk/>
            <pc:sldMk cId="3897801330" sldId="320"/>
            <ac:picMk id="5" creationId="{2B919E78-7EBF-4D36-8A8E-BD0AEA64D58B}"/>
          </ac:picMkLst>
        </pc:picChg>
        <pc:cxnChg chg="add mod">
          <ac:chgData name="김 승빈" userId="352d81a3ef8732fd" providerId="LiveId" clId="{27E755AF-E1A3-436E-A502-5CCFBE43CE07}" dt="2020-03-30T09:41:48.576" v="25848" actId="1076"/>
          <ac:cxnSpMkLst>
            <pc:docMk/>
            <pc:sldMk cId="3897801330" sldId="320"/>
            <ac:cxnSpMk id="29" creationId="{984E637D-6D8D-4AC0-A5DA-2263296821DA}"/>
          </ac:cxnSpMkLst>
        </pc:cxnChg>
        <pc:cxnChg chg="add mod">
          <ac:chgData name="김 승빈" userId="352d81a3ef8732fd" providerId="LiveId" clId="{27E755AF-E1A3-436E-A502-5CCFBE43CE07}" dt="2020-03-30T09:41:48.576" v="25848" actId="1076"/>
          <ac:cxnSpMkLst>
            <pc:docMk/>
            <pc:sldMk cId="3897801330" sldId="320"/>
            <ac:cxnSpMk id="32" creationId="{6305A2B1-8E40-48CF-B86C-93C1838F7B58}"/>
          </ac:cxnSpMkLst>
        </pc:cxnChg>
      </pc:sldChg>
      <pc:sldChg chg="addSp delSp modSp add mod modNotesTx">
        <pc:chgData name="김 승빈" userId="352d81a3ef8732fd" providerId="LiveId" clId="{27E755AF-E1A3-436E-A502-5CCFBE43CE07}" dt="2020-03-30T13:22:41.425" v="28838" actId="20577"/>
        <pc:sldMkLst>
          <pc:docMk/>
          <pc:sldMk cId="2544087651" sldId="321"/>
        </pc:sldMkLst>
        <pc:spChg chg="mod">
          <ac:chgData name="김 승빈" userId="352d81a3ef8732fd" providerId="LiveId" clId="{27E755AF-E1A3-436E-A502-5CCFBE43CE07}" dt="2020-03-30T13:10:06.237" v="27941" actId="1076"/>
          <ac:spMkLst>
            <pc:docMk/>
            <pc:sldMk cId="2544087651" sldId="321"/>
            <ac:spMk id="7" creationId="{D2FA5C22-9E7A-45E9-B5B7-B0B4442BD84A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9" creationId="{F95BD4D2-25A8-4175-A7BD-D125BFBA7B7D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11" creationId="{3447C5D0-DA84-43B8-9E99-C023EC71535F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12" creationId="{FDB219CD-8CCB-4602-9291-36C9CFE7B0E3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13" creationId="{DB1877B8-2D21-4997-8C27-B8691C02D184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17" creationId="{83F76C59-08B8-4BDC-8502-9CBCE71A4FEB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18" creationId="{336CF099-7145-4C82-9278-992EAD64BC58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19" creationId="{4DD3B152-D28F-4165-915B-2B62A33D3DD4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20" creationId="{E89EECB1-8767-4C59-89A8-80759B224537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21" creationId="{15EF585D-20C8-4410-8BD7-BA65556FD4F7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22" creationId="{B7181471-3A1F-49D1-B6D1-0E7DBA3028EB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23" creationId="{209C35F5-B86B-4626-9862-02DEC54FB356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24" creationId="{C96084A1-D5ED-4054-9CFD-732129292619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25" creationId="{2D9F1476-BA21-4DE5-A2F5-CCCDA471560A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26" creationId="{5B932C99-7C08-4701-B906-452003386E6B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27" creationId="{01F4941D-DB79-47FF-B884-90899C1F6AC8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28" creationId="{756C9B0B-7A21-412F-A024-67CA088FAD0C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30" creationId="{AAF2DED6-ABDE-4DE7-982F-11672AC372B9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31" creationId="{ABE77DA1-3CCF-4ED0-A0CA-1127A7337104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33" creationId="{757F7A99-2D9F-443D-B05C-4143BF1FF9A1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34" creationId="{8659BA4B-A554-4E0B-9F51-CE5DCB67D5FC}"/>
          </ac:spMkLst>
        </pc:spChg>
        <pc:spChg chg="del">
          <ac:chgData name="김 승빈" userId="352d81a3ef8732fd" providerId="LiveId" clId="{27E755AF-E1A3-436E-A502-5CCFBE43CE07}" dt="2020-03-30T09:50:47.603" v="26641" actId="478"/>
          <ac:spMkLst>
            <pc:docMk/>
            <pc:sldMk cId="2544087651" sldId="321"/>
            <ac:spMk id="35" creationId="{3503564A-57E5-4401-909A-9AD5666C31EA}"/>
          </ac:spMkLst>
        </pc:spChg>
        <pc:spChg chg="add del">
          <ac:chgData name="김 승빈" userId="352d81a3ef8732fd" providerId="LiveId" clId="{27E755AF-E1A3-436E-A502-5CCFBE43CE07}" dt="2020-03-30T09:50:55.102" v="26643"/>
          <ac:spMkLst>
            <pc:docMk/>
            <pc:sldMk cId="2544087651" sldId="321"/>
            <ac:spMk id="37" creationId="{B1E88056-9295-49FC-8D2B-5AD5B608BE40}"/>
          </ac:spMkLst>
        </pc:spChg>
        <pc:spChg chg="add del">
          <ac:chgData name="김 승빈" userId="352d81a3ef8732fd" providerId="LiveId" clId="{27E755AF-E1A3-436E-A502-5CCFBE43CE07}" dt="2020-03-30T09:50:55.102" v="26643"/>
          <ac:spMkLst>
            <pc:docMk/>
            <pc:sldMk cId="2544087651" sldId="321"/>
            <ac:spMk id="38" creationId="{DBAEDBA7-E123-403A-8974-F1BF2C1037E6}"/>
          </ac:spMkLst>
        </pc:spChg>
        <pc:spChg chg="add del">
          <ac:chgData name="김 승빈" userId="352d81a3ef8732fd" providerId="LiveId" clId="{27E755AF-E1A3-436E-A502-5CCFBE43CE07}" dt="2020-03-30T09:50:55.102" v="26643"/>
          <ac:spMkLst>
            <pc:docMk/>
            <pc:sldMk cId="2544087651" sldId="321"/>
            <ac:spMk id="39" creationId="{B1338C2F-1A8E-4B3E-A8EC-097128A69BE1}"/>
          </ac:spMkLst>
        </pc:spChg>
        <pc:spChg chg="add del">
          <ac:chgData name="김 승빈" userId="352d81a3ef8732fd" providerId="LiveId" clId="{27E755AF-E1A3-436E-A502-5CCFBE43CE07}" dt="2020-03-30T09:50:55.102" v="26643"/>
          <ac:spMkLst>
            <pc:docMk/>
            <pc:sldMk cId="2544087651" sldId="321"/>
            <ac:spMk id="40" creationId="{0DDBDFF8-AE7D-477B-8838-8179E5DADC25}"/>
          </ac:spMkLst>
        </pc:spChg>
        <pc:spChg chg="add del">
          <ac:chgData name="김 승빈" userId="352d81a3ef8732fd" providerId="LiveId" clId="{27E755AF-E1A3-436E-A502-5CCFBE43CE07}" dt="2020-03-30T09:50:55.102" v="26643"/>
          <ac:spMkLst>
            <pc:docMk/>
            <pc:sldMk cId="2544087651" sldId="321"/>
            <ac:spMk id="41" creationId="{E95EA536-3525-446A-B881-7D61034CBA1E}"/>
          </ac:spMkLst>
        </pc:spChg>
        <pc:spChg chg="add del">
          <ac:chgData name="김 승빈" userId="352d81a3ef8732fd" providerId="LiveId" clId="{27E755AF-E1A3-436E-A502-5CCFBE43CE07}" dt="2020-03-30T09:50:55.102" v="26643"/>
          <ac:spMkLst>
            <pc:docMk/>
            <pc:sldMk cId="2544087651" sldId="321"/>
            <ac:spMk id="42" creationId="{B9976D9A-4F6E-4B04-B801-F2F4B929FB65}"/>
          </ac:spMkLst>
        </pc:spChg>
        <pc:spChg chg="add del">
          <ac:chgData name="김 승빈" userId="352d81a3ef8732fd" providerId="LiveId" clId="{27E755AF-E1A3-436E-A502-5CCFBE43CE07}" dt="2020-03-30T09:50:55.102" v="26643"/>
          <ac:spMkLst>
            <pc:docMk/>
            <pc:sldMk cId="2544087651" sldId="321"/>
            <ac:spMk id="43" creationId="{DF4E3116-DB76-44A9-8AB7-B3C251D6E041}"/>
          </ac:spMkLst>
        </pc:spChg>
        <pc:spChg chg="add del">
          <ac:chgData name="김 승빈" userId="352d81a3ef8732fd" providerId="LiveId" clId="{27E755AF-E1A3-436E-A502-5CCFBE43CE07}" dt="2020-03-30T09:50:55.102" v="26643"/>
          <ac:spMkLst>
            <pc:docMk/>
            <pc:sldMk cId="2544087651" sldId="321"/>
            <ac:spMk id="44" creationId="{D7780D57-B261-4B52-AC85-2F58B03A01AB}"/>
          </ac:spMkLst>
        </pc:spChg>
        <pc:spChg chg="add del">
          <ac:chgData name="김 승빈" userId="352d81a3ef8732fd" providerId="LiveId" clId="{27E755AF-E1A3-436E-A502-5CCFBE43CE07}" dt="2020-03-30T09:50:55.102" v="26643"/>
          <ac:spMkLst>
            <pc:docMk/>
            <pc:sldMk cId="2544087651" sldId="321"/>
            <ac:spMk id="45" creationId="{7580FF62-0F8A-4075-ABA3-CD54E0576E84}"/>
          </ac:spMkLst>
        </pc:spChg>
        <pc:spChg chg="add del">
          <ac:chgData name="김 승빈" userId="352d81a3ef8732fd" providerId="LiveId" clId="{27E755AF-E1A3-436E-A502-5CCFBE43CE07}" dt="2020-03-30T09:50:55.102" v="26643"/>
          <ac:spMkLst>
            <pc:docMk/>
            <pc:sldMk cId="2544087651" sldId="321"/>
            <ac:spMk id="46" creationId="{13E6EF4F-C23A-4101-ACEB-4AE7CCF89C32}"/>
          </ac:spMkLst>
        </pc:spChg>
        <pc:spChg chg="add del mod">
          <ac:chgData name="김 승빈" userId="352d81a3ef8732fd" providerId="LiveId" clId="{27E755AF-E1A3-436E-A502-5CCFBE43CE07}" dt="2020-03-30T09:58:05.438" v="27925"/>
          <ac:spMkLst>
            <pc:docMk/>
            <pc:sldMk cId="2544087651" sldId="321"/>
            <ac:spMk id="47" creationId="{6752813A-C1CB-47EE-B213-490948FA2DC2}"/>
          </ac:spMkLst>
        </pc:spChg>
        <pc:spChg chg="add del mod">
          <ac:chgData name="김 승빈" userId="352d81a3ef8732fd" providerId="LiveId" clId="{27E755AF-E1A3-436E-A502-5CCFBE43CE07}" dt="2020-03-30T09:58:05.438" v="27925"/>
          <ac:spMkLst>
            <pc:docMk/>
            <pc:sldMk cId="2544087651" sldId="321"/>
            <ac:spMk id="48" creationId="{08F690D2-618B-4AB6-B4C9-F2188B85D129}"/>
          </ac:spMkLst>
        </pc:spChg>
        <pc:spChg chg="add del mod">
          <ac:chgData name="김 승빈" userId="352d81a3ef8732fd" providerId="LiveId" clId="{27E755AF-E1A3-436E-A502-5CCFBE43CE07}" dt="2020-03-30T09:58:05.438" v="27925"/>
          <ac:spMkLst>
            <pc:docMk/>
            <pc:sldMk cId="2544087651" sldId="321"/>
            <ac:spMk id="49" creationId="{66690CDF-2539-4883-9B7C-D0DD4F4DA165}"/>
          </ac:spMkLst>
        </pc:spChg>
        <pc:spChg chg="add del mod">
          <ac:chgData name="김 승빈" userId="352d81a3ef8732fd" providerId="LiveId" clId="{27E755AF-E1A3-436E-A502-5CCFBE43CE07}" dt="2020-03-30T09:58:05.438" v="27925"/>
          <ac:spMkLst>
            <pc:docMk/>
            <pc:sldMk cId="2544087651" sldId="321"/>
            <ac:spMk id="50" creationId="{39A2D791-9E74-4D83-BE5D-56A2DC05127E}"/>
          </ac:spMkLst>
        </pc:spChg>
        <pc:spChg chg="add del mod">
          <ac:chgData name="김 승빈" userId="352d81a3ef8732fd" providerId="LiveId" clId="{27E755AF-E1A3-436E-A502-5CCFBE43CE07}" dt="2020-03-30T09:58:05.438" v="27925"/>
          <ac:spMkLst>
            <pc:docMk/>
            <pc:sldMk cId="2544087651" sldId="321"/>
            <ac:spMk id="51" creationId="{D1C61F78-804F-4A6D-8A33-A77C7C2E39EF}"/>
          </ac:spMkLst>
        </pc:spChg>
        <pc:spChg chg="add del mod">
          <ac:chgData name="김 승빈" userId="352d81a3ef8732fd" providerId="LiveId" clId="{27E755AF-E1A3-436E-A502-5CCFBE43CE07}" dt="2020-03-30T09:58:05.438" v="27925"/>
          <ac:spMkLst>
            <pc:docMk/>
            <pc:sldMk cId="2544087651" sldId="321"/>
            <ac:spMk id="52" creationId="{FE3BCEA7-50AF-4E2D-8A40-1511FF42C4A4}"/>
          </ac:spMkLst>
        </pc:spChg>
        <pc:spChg chg="add del mod">
          <ac:chgData name="김 승빈" userId="352d81a3ef8732fd" providerId="LiveId" clId="{27E755AF-E1A3-436E-A502-5CCFBE43CE07}" dt="2020-03-30T09:58:05.438" v="27925"/>
          <ac:spMkLst>
            <pc:docMk/>
            <pc:sldMk cId="2544087651" sldId="321"/>
            <ac:spMk id="53" creationId="{B461F037-0B0D-4471-B5C4-C54E7E949749}"/>
          </ac:spMkLst>
        </pc:spChg>
        <pc:spChg chg="add del mod">
          <ac:chgData name="김 승빈" userId="352d81a3ef8732fd" providerId="LiveId" clId="{27E755AF-E1A3-436E-A502-5CCFBE43CE07}" dt="2020-03-30T09:58:05.438" v="27925"/>
          <ac:spMkLst>
            <pc:docMk/>
            <pc:sldMk cId="2544087651" sldId="321"/>
            <ac:spMk id="54" creationId="{84BF01C2-64FA-4546-830E-C5A0553B955D}"/>
          </ac:spMkLst>
        </pc:spChg>
        <pc:spChg chg="add del mod">
          <ac:chgData name="김 승빈" userId="352d81a3ef8732fd" providerId="LiveId" clId="{27E755AF-E1A3-436E-A502-5CCFBE43CE07}" dt="2020-03-30T13:09:43.701" v="27938" actId="478"/>
          <ac:spMkLst>
            <pc:docMk/>
            <pc:sldMk cId="2544087651" sldId="321"/>
            <ac:spMk id="55" creationId="{3A81EE10-5934-4DCC-A7E2-5F8918DEFD9B}"/>
          </ac:spMkLst>
        </pc:spChg>
        <pc:spChg chg="add del mod">
          <ac:chgData name="김 승빈" userId="352d81a3ef8732fd" providerId="LiveId" clId="{27E755AF-E1A3-436E-A502-5CCFBE43CE07}" dt="2020-03-30T09:58:45.312" v="27935" actId="478"/>
          <ac:spMkLst>
            <pc:docMk/>
            <pc:sldMk cId="2544087651" sldId="321"/>
            <ac:spMk id="56" creationId="{0393692D-1693-4D43-8C72-42524E01BBD9}"/>
          </ac:spMkLst>
        </pc:spChg>
        <pc:spChg chg="add mod">
          <ac:chgData name="김 승빈" userId="352d81a3ef8732fd" providerId="LiveId" clId="{27E755AF-E1A3-436E-A502-5CCFBE43CE07}" dt="2020-03-30T13:11:17.739" v="27959" actId="1076"/>
          <ac:spMkLst>
            <pc:docMk/>
            <pc:sldMk cId="2544087651" sldId="321"/>
            <ac:spMk id="57" creationId="{25911A2D-AD1C-4EAC-BA1E-BBF9D6A19316}"/>
          </ac:spMkLst>
        </pc:spChg>
        <pc:spChg chg="add del mod">
          <ac:chgData name="김 승빈" userId="352d81a3ef8732fd" providerId="LiveId" clId="{27E755AF-E1A3-436E-A502-5CCFBE43CE07}" dt="2020-03-30T09:58:44.010" v="27934" actId="478"/>
          <ac:spMkLst>
            <pc:docMk/>
            <pc:sldMk cId="2544087651" sldId="321"/>
            <ac:spMk id="58" creationId="{82089D46-3E81-4B80-B399-9C058C3DC9BD}"/>
          </ac:spMkLst>
        </pc:spChg>
        <pc:spChg chg="add mod">
          <ac:chgData name="김 승빈" userId="352d81a3ef8732fd" providerId="LiveId" clId="{27E755AF-E1A3-436E-A502-5CCFBE43CE07}" dt="2020-03-30T13:11:17.739" v="27959" actId="1076"/>
          <ac:spMkLst>
            <pc:docMk/>
            <pc:sldMk cId="2544087651" sldId="321"/>
            <ac:spMk id="59" creationId="{B8AC5E39-64B3-43B2-B22E-CC97E6BDCAAD}"/>
          </ac:spMkLst>
        </pc:spChg>
        <pc:spChg chg="add mod">
          <ac:chgData name="김 승빈" userId="352d81a3ef8732fd" providerId="LiveId" clId="{27E755AF-E1A3-436E-A502-5CCFBE43CE07}" dt="2020-03-30T13:11:17.739" v="27959" actId="1076"/>
          <ac:spMkLst>
            <pc:docMk/>
            <pc:sldMk cId="2544087651" sldId="321"/>
            <ac:spMk id="60" creationId="{C9F8C550-2960-426B-B835-1099CEC7711D}"/>
          </ac:spMkLst>
        </pc:spChg>
        <pc:spChg chg="add mod">
          <ac:chgData name="김 승빈" userId="352d81a3ef8732fd" providerId="LiveId" clId="{27E755AF-E1A3-436E-A502-5CCFBE43CE07}" dt="2020-03-30T13:11:17.739" v="27959" actId="1076"/>
          <ac:spMkLst>
            <pc:docMk/>
            <pc:sldMk cId="2544087651" sldId="321"/>
            <ac:spMk id="62" creationId="{0EF0C84A-1D14-43C6-A678-B5A5C80F7599}"/>
          </ac:spMkLst>
        </pc:spChg>
        <pc:spChg chg="add del mod">
          <ac:chgData name="김 승빈" userId="352d81a3ef8732fd" providerId="LiveId" clId="{27E755AF-E1A3-436E-A502-5CCFBE43CE07}" dt="2020-03-30T13:09:46.651" v="27939" actId="478"/>
          <ac:spMkLst>
            <pc:docMk/>
            <pc:sldMk cId="2544087651" sldId="321"/>
            <ac:spMk id="63" creationId="{DF1F27A1-756B-4EF4-911F-72037EE4A2A8}"/>
          </ac:spMkLst>
        </pc:spChg>
        <pc:spChg chg="add mod">
          <ac:chgData name="김 승빈" userId="352d81a3ef8732fd" providerId="LiveId" clId="{27E755AF-E1A3-436E-A502-5CCFBE43CE07}" dt="2020-03-30T13:11:17.739" v="27959" actId="1076"/>
          <ac:spMkLst>
            <pc:docMk/>
            <pc:sldMk cId="2544087651" sldId="321"/>
            <ac:spMk id="65" creationId="{7F539F0F-E729-4693-A319-B567E0931E3A}"/>
          </ac:spMkLst>
        </pc:spChg>
        <pc:graphicFrameChg chg="add del">
          <ac:chgData name="김 승빈" userId="352d81a3ef8732fd" providerId="LiveId" clId="{27E755AF-E1A3-436E-A502-5CCFBE43CE07}" dt="2020-03-30T09:50:55.102" v="26643"/>
          <ac:graphicFrameMkLst>
            <pc:docMk/>
            <pc:sldMk cId="2544087651" sldId="321"/>
            <ac:graphicFrameMk id="36" creationId="{0B43E7A1-0D79-4107-8C34-7F16C32E4ADC}"/>
          </ac:graphicFrameMkLst>
        </pc:graphicFrameChg>
        <pc:picChg chg="add mod">
          <ac:chgData name="김 승빈" userId="352d81a3ef8732fd" providerId="LiveId" clId="{27E755AF-E1A3-436E-A502-5CCFBE43CE07}" dt="2020-03-30T13:11:17.739" v="27959" actId="1076"/>
          <ac:picMkLst>
            <pc:docMk/>
            <pc:sldMk cId="2544087651" sldId="321"/>
            <ac:picMk id="4" creationId="{1F0E3363-487A-4AFA-B671-6C933FECBEE1}"/>
          </ac:picMkLst>
        </pc:picChg>
        <pc:cxnChg chg="del">
          <ac:chgData name="김 승빈" userId="352d81a3ef8732fd" providerId="LiveId" clId="{27E755AF-E1A3-436E-A502-5CCFBE43CE07}" dt="2020-03-30T09:50:47.603" v="26641" actId="478"/>
          <ac:cxnSpMkLst>
            <pc:docMk/>
            <pc:sldMk cId="2544087651" sldId="321"/>
            <ac:cxnSpMk id="29" creationId="{984E637D-6D8D-4AC0-A5DA-2263296821DA}"/>
          </ac:cxnSpMkLst>
        </pc:cxnChg>
        <pc:cxnChg chg="del mod">
          <ac:chgData name="김 승빈" userId="352d81a3ef8732fd" providerId="LiveId" clId="{27E755AF-E1A3-436E-A502-5CCFBE43CE07}" dt="2020-03-30T09:50:47.603" v="26641" actId="478"/>
          <ac:cxnSpMkLst>
            <pc:docMk/>
            <pc:sldMk cId="2544087651" sldId="321"/>
            <ac:cxnSpMk id="32" creationId="{6305A2B1-8E40-48CF-B86C-93C1838F7B58}"/>
          </ac:cxnSpMkLst>
        </pc:cxnChg>
        <pc:cxnChg chg="add mod">
          <ac:chgData name="김 승빈" userId="352d81a3ef8732fd" providerId="LiveId" clId="{27E755AF-E1A3-436E-A502-5CCFBE43CE07}" dt="2020-03-30T13:11:17.739" v="27959" actId="1076"/>
          <ac:cxnSpMkLst>
            <pc:docMk/>
            <pc:sldMk cId="2544087651" sldId="321"/>
            <ac:cxnSpMk id="61" creationId="{E7485E8D-D313-4BE9-9866-84EBAF4CB4B8}"/>
          </ac:cxnSpMkLst>
        </pc:cxnChg>
        <pc:cxnChg chg="add mod">
          <ac:chgData name="김 승빈" userId="352d81a3ef8732fd" providerId="LiveId" clId="{27E755AF-E1A3-436E-A502-5CCFBE43CE07}" dt="2020-03-30T13:11:17.739" v="27959" actId="1076"/>
          <ac:cxnSpMkLst>
            <pc:docMk/>
            <pc:sldMk cId="2544087651" sldId="321"/>
            <ac:cxnSpMk id="64" creationId="{2FBB99DC-E1C5-4638-B061-F25AD0D79901}"/>
          </ac:cxnSpMkLst>
        </pc:cxnChg>
      </pc:sldChg>
      <pc:sldChg chg="addSp delSp modSp add mod modNotesTx">
        <pc:chgData name="김 승빈" userId="352d81a3ef8732fd" providerId="LiveId" clId="{27E755AF-E1A3-436E-A502-5CCFBE43CE07}" dt="2020-03-30T13:32:31.306" v="30041" actId="20577"/>
        <pc:sldMkLst>
          <pc:docMk/>
          <pc:sldMk cId="2379409019" sldId="322"/>
        </pc:sldMkLst>
        <pc:spChg chg="mod">
          <ac:chgData name="김 승빈" userId="352d81a3ef8732fd" providerId="LiveId" clId="{27E755AF-E1A3-436E-A502-5CCFBE43CE07}" dt="2020-03-30T13:23:12.690" v="28859" actId="20577"/>
          <ac:spMkLst>
            <pc:docMk/>
            <pc:sldMk cId="2379409019" sldId="322"/>
            <ac:spMk id="14" creationId="{00000000-0000-0000-0000-000000000000}"/>
          </ac:spMkLst>
        </pc:spChg>
        <pc:spChg chg="del">
          <ac:chgData name="김 승빈" userId="352d81a3ef8732fd" providerId="LiveId" clId="{27E755AF-E1A3-436E-A502-5CCFBE43CE07}" dt="2020-03-30T13:23:16.763" v="28861" actId="478"/>
          <ac:spMkLst>
            <pc:docMk/>
            <pc:sldMk cId="2379409019" sldId="322"/>
            <ac:spMk id="57" creationId="{25911A2D-AD1C-4EAC-BA1E-BBF9D6A19316}"/>
          </ac:spMkLst>
        </pc:spChg>
        <pc:spChg chg="del">
          <ac:chgData name="김 승빈" userId="352d81a3ef8732fd" providerId="LiveId" clId="{27E755AF-E1A3-436E-A502-5CCFBE43CE07}" dt="2020-03-30T13:23:16.763" v="28861" actId="478"/>
          <ac:spMkLst>
            <pc:docMk/>
            <pc:sldMk cId="2379409019" sldId="322"/>
            <ac:spMk id="59" creationId="{B8AC5E39-64B3-43B2-B22E-CC97E6BDCAAD}"/>
          </ac:spMkLst>
        </pc:spChg>
        <pc:spChg chg="del">
          <ac:chgData name="김 승빈" userId="352d81a3ef8732fd" providerId="LiveId" clId="{27E755AF-E1A3-436E-A502-5CCFBE43CE07}" dt="2020-03-30T13:23:16.763" v="28861" actId="478"/>
          <ac:spMkLst>
            <pc:docMk/>
            <pc:sldMk cId="2379409019" sldId="322"/>
            <ac:spMk id="60" creationId="{C9F8C550-2960-426B-B835-1099CEC7711D}"/>
          </ac:spMkLst>
        </pc:spChg>
        <pc:spChg chg="del">
          <ac:chgData name="김 승빈" userId="352d81a3ef8732fd" providerId="LiveId" clId="{27E755AF-E1A3-436E-A502-5CCFBE43CE07}" dt="2020-03-30T13:23:16.763" v="28861" actId="478"/>
          <ac:spMkLst>
            <pc:docMk/>
            <pc:sldMk cId="2379409019" sldId="322"/>
            <ac:spMk id="62" creationId="{0EF0C84A-1D14-43C6-A678-B5A5C80F7599}"/>
          </ac:spMkLst>
        </pc:spChg>
        <pc:spChg chg="del">
          <ac:chgData name="김 승빈" userId="352d81a3ef8732fd" providerId="LiveId" clId="{27E755AF-E1A3-436E-A502-5CCFBE43CE07}" dt="2020-03-30T13:23:16.763" v="28861" actId="478"/>
          <ac:spMkLst>
            <pc:docMk/>
            <pc:sldMk cId="2379409019" sldId="322"/>
            <ac:spMk id="65" creationId="{7F539F0F-E729-4693-A319-B567E0931E3A}"/>
          </ac:spMkLst>
        </pc:spChg>
        <pc:picChg chg="del">
          <ac:chgData name="김 승빈" userId="352d81a3ef8732fd" providerId="LiveId" clId="{27E755AF-E1A3-436E-A502-5CCFBE43CE07}" dt="2020-03-30T13:23:15.424" v="28860" actId="478"/>
          <ac:picMkLst>
            <pc:docMk/>
            <pc:sldMk cId="2379409019" sldId="322"/>
            <ac:picMk id="4" creationId="{1F0E3363-487A-4AFA-B671-6C933FECBEE1}"/>
          </ac:picMkLst>
        </pc:picChg>
        <pc:picChg chg="add mod">
          <ac:chgData name="김 승빈" userId="352d81a3ef8732fd" providerId="LiveId" clId="{27E755AF-E1A3-436E-A502-5CCFBE43CE07}" dt="2020-03-30T13:23:45.323" v="28864" actId="1076"/>
          <ac:picMkLst>
            <pc:docMk/>
            <pc:sldMk cId="2379409019" sldId="322"/>
            <ac:picMk id="5" creationId="{0F1CD505-3E2C-4F06-8A41-DE3EBB77D56B}"/>
          </ac:picMkLst>
        </pc:picChg>
        <pc:cxnChg chg="del">
          <ac:chgData name="김 승빈" userId="352d81a3ef8732fd" providerId="LiveId" clId="{27E755AF-E1A3-436E-A502-5CCFBE43CE07}" dt="2020-03-30T13:23:16.763" v="28861" actId="478"/>
          <ac:cxnSpMkLst>
            <pc:docMk/>
            <pc:sldMk cId="2379409019" sldId="322"/>
            <ac:cxnSpMk id="61" creationId="{E7485E8D-D313-4BE9-9866-84EBAF4CB4B8}"/>
          </ac:cxnSpMkLst>
        </pc:cxnChg>
        <pc:cxnChg chg="del mod">
          <ac:chgData name="김 승빈" userId="352d81a3ef8732fd" providerId="LiveId" clId="{27E755AF-E1A3-436E-A502-5CCFBE43CE07}" dt="2020-03-30T13:23:16.763" v="28861" actId="478"/>
          <ac:cxnSpMkLst>
            <pc:docMk/>
            <pc:sldMk cId="2379409019" sldId="322"/>
            <ac:cxnSpMk id="64" creationId="{2FBB99DC-E1C5-4638-B061-F25AD0D79901}"/>
          </ac:cxnSpMkLst>
        </pc:cxnChg>
      </pc:sldChg>
      <pc:sldChg chg="addSp delSp modSp add mod modNotesTx">
        <pc:chgData name="김 승빈" userId="352d81a3ef8732fd" providerId="LiveId" clId="{27E755AF-E1A3-436E-A502-5CCFBE43CE07}" dt="2020-03-30T13:39:00.145" v="30898" actId="20577"/>
        <pc:sldMkLst>
          <pc:docMk/>
          <pc:sldMk cId="2301100176" sldId="323"/>
        </pc:sldMkLst>
        <pc:spChg chg="add mod">
          <ac:chgData name="김 승빈" userId="352d81a3ef8732fd" providerId="LiveId" clId="{27E755AF-E1A3-436E-A502-5CCFBE43CE07}" dt="2020-03-30T13:33:56.619" v="30101"/>
          <ac:spMkLst>
            <pc:docMk/>
            <pc:sldMk cId="2301100176" sldId="323"/>
            <ac:spMk id="10" creationId="{A6ED889B-4200-45B6-BF3E-84A3816283DC}"/>
          </ac:spMkLst>
        </pc:spChg>
        <pc:picChg chg="add mod">
          <ac:chgData name="김 승빈" userId="352d81a3ef8732fd" providerId="LiveId" clId="{27E755AF-E1A3-436E-A502-5CCFBE43CE07}" dt="2020-03-30T13:33:25.363" v="30047" actId="1076"/>
          <ac:picMkLst>
            <pc:docMk/>
            <pc:sldMk cId="2301100176" sldId="323"/>
            <ac:picMk id="4" creationId="{0C0A3FEA-FDAA-4304-BDA3-1075A2CD3129}"/>
          </ac:picMkLst>
        </pc:picChg>
        <pc:picChg chg="del">
          <ac:chgData name="김 승빈" userId="352d81a3ef8732fd" providerId="LiveId" clId="{27E755AF-E1A3-436E-A502-5CCFBE43CE07}" dt="2020-03-30T13:32:50.053" v="30043" actId="478"/>
          <ac:picMkLst>
            <pc:docMk/>
            <pc:sldMk cId="2301100176" sldId="323"/>
            <ac:picMk id="5" creationId="{0F1CD505-3E2C-4F06-8A41-DE3EBB77D56B}"/>
          </ac:picMkLst>
        </pc:picChg>
      </pc:sldChg>
      <pc:sldChg chg="addSp delSp modSp add mod modNotesTx">
        <pc:chgData name="김 승빈" userId="352d81a3ef8732fd" providerId="LiveId" clId="{27E755AF-E1A3-436E-A502-5CCFBE43CE07}" dt="2020-03-30T13:49:39.456" v="32734" actId="20577"/>
        <pc:sldMkLst>
          <pc:docMk/>
          <pc:sldMk cId="3756181940" sldId="324"/>
        </pc:sldMkLst>
        <pc:spChg chg="del">
          <ac:chgData name="김 승빈" userId="352d81a3ef8732fd" providerId="LiveId" clId="{27E755AF-E1A3-436E-A502-5CCFBE43CE07}" dt="2020-03-30T13:39:13.652" v="30918" actId="478"/>
          <ac:spMkLst>
            <pc:docMk/>
            <pc:sldMk cId="3756181940" sldId="324"/>
            <ac:spMk id="10" creationId="{A6ED889B-4200-45B6-BF3E-84A3816283DC}"/>
          </ac:spMkLst>
        </pc:spChg>
        <pc:spChg chg="add mod">
          <ac:chgData name="김 승빈" userId="352d81a3ef8732fd" providerId="LiveId" clId="{27E755AF-E1A3-436E-A502-5CCFBE43CE07}" dt="2020-03-30T13:45:06.451" v="32347" actId="1076"/>
          <ac:spMkLst>
            <pc:docMk/>
            <pc:sldMk cId="3756181940" sldId="324"/>
            <ac:spMk id="11" creationId="{2F20A24B-45CB-4B04-88D8-EAD74F75C7E6}"/>
          </ac:spMkLst>
        </pc:spChg>
        <pc:spChg chg="mod">
          <ac:chgData name="김 승빈" userId="352d81a3ef8732fd" providerId="LiveId" clId="{27E755AF-E1A3-436E-A502-5CCFBE43CE07}" dt="2020-03-30T13:39:10.958" v="30916"/>
          <ac:spMkLst>
            <pc:docMk/>
            <pc:sldMk cId="3756181940" sldId="324"/>
            <ac:spMk id="14" creationId="{00000000-0000-0000-0000-000000000000}"/>
          </ac:spMkLst>
        </pc:spChg>
        <pc:picChg chg="del">
          <ac:chgData name="김 승빈" userId="352d81a3ef8732fd" providerId="LiveId" clId="{27E755AF-E1A3-436E-A502-5CCFBE43CE07}" dt="2020-03-30T13:39:12.826" v="30917" actId="478"/>
          <ac:picMkLst>
            <pc:docMk/>
            <pc:sldMk cId="3756181940" sldId="324"/>
            <ac:picMk id="4" creationId="{0C0A3FEA-FDAA-4304-BDA3-1075A2CD3129}"/>
          </ac:picMkLst>
        </pc:picChg>
        <pc:picChg chg="add mod">
          <ac:chgData name="김 승빈" userId="352d81a3ef8732fd" providerId="LiveId" clId="{27E755AF-E1A3-436E-A502-5CCFBE43CE07}" dt="2020-03-30T13:44:20.058" v="32314" actId="1076"/>
          <ac:picMkLst>
            <pc:docMk/>
            <pc:sldMk cId="3756181940" sldId="324"/>
            <ac:picMk id="5" creationId="{D8C9A89A-383F-4010-BC3D-0341BE76F576}"/>
          </ac:picMkLst>
        </pc:picChg>
      </pc:sldChg>
      <pc:sldChg chg="addSp delSp modSp add mod modNotesTx">
        <pc:chgData name="김 승빈" userId="352d81a3ef8732fd" providerId="LiveId" clId="{27E755AF-E1A3-436E-A502-5CCFBE43CE07}" dt="2020-03-30T13:55:32.362" v="33779" actId="20577"/>
        <pc:sldMkLst>
          <pc:docMk/>
          <pc:sldMk cId="1168752770" sldId="325"/>
        </pc:sldMkLst>
        <pc:spChg chg="add del">
          <ac:chgData name="김 승빈" userId="352d81a3ef8732fd" providerId="LiveId" clId="{27E755AF-E1A3-436E-A502-5CCFBE43CE07}" dt="2020-03-30T13:52:46.159" v="33271"/>
          <ac:spMkLst>
            <pc:docMk/>
            <pc:sldMk cId="1168752770" sldId="325"/>
            <ac:spMk id="6" creationId="{5E93E645-0A95-4417-8311-7277E5D0DABF}"/>
          </ac:spMkLst>
        </pc:spChg>
        <pc:spChg chg="del">
          <ac:chgData name="김 승빈" userId="352d81a3ef8732fd" providerId="LiveId" clId="{27E755AF-E1A3-436E-A502-5CCFBE43CE07}" dt="2020-03-30T13:50:00.555" v="32740" actId="478"/>
          <ac:spMkLst>
            <pc:docMk/>
            <pc:sldMk cId="1168752770" sldId="325"/>
            <ac:spMk id="11" creationId="{2F20A24B-45CB-4B04-88D8-EAD74F75C7E6}"/>
          </ac:spMkLst>
        </pc:spChg>
        <pc:spChg chg="add mod">
          <ac:chgData name="김 승빈" userId="352d81a3ef8732fd" providerId="LiveId" clId="{27E755AF-E1A3-436E-A502-5CCFBE43CE07}" dt="2020-03-30T13:53:22.862" v="33334" actId="1076"/>
          <ac:spMkLst>
            <pc:docMk/>
            <pc:sldMk cId="1168752770" sldId="325"/>
            <ac:spMk id="12" creationId="{7D36E7C6-E591-4D26-A4D9-BA47F50FD0A2}"/>
          </ac:spMkLst>
        </pc:spChg>
        <pc:picChg chg="add mod">
          <ac:chgData name="김 승빈" userId="352d81a3ef8732fd" providerId="LiveId" clId="{27E755AF-E1A3-436E-A502-5CCFBE43CE07}" dt="2020-03-30T13:52:23.976" v="33267" actId="1076"/>
          <ac:picMkLst>
            <pc:docMk/>
            <pc:sldMk cId="1168752770" sldId="325"/>
            <ac:picMk id="4" creationId="{EAC9514F-641C-4784-B4C5-2B06826A07FE}"/>
          </ac:picMkLst>
        </pc:picChg>
        <pc:picChg chg="del">
          <ac:chgData name="김 승빈" userId="352d81a3ef8732fd" providerId="LiveId" clId="{27E755AF-E1A3-436E-A502-5CCFBE43CE07}" dt="2020-03-30T13:49:59.330" v="32739" actId="478"/>
          <ac:picMkLst>
            <pc:docMk/>
            <pc:sldMk cId="1168752770" sldId="325"/>
            <ac:picMk id="5" creationId="{D8C9A89A-383F-4010-BC3D-0341BE76F576}"/>
          </ac:picMkLst>
        </pc:picChg>
      </pc:sldChg>
      <pc:sldChg chg="modSp add mod ord modNotesTx">
        <pc:chgData name="김 승빈" userId="352d81a3ef8732fd" providerId="LiveId" clId="{27E755AF-E1A3-436E-A502-5CCFBE43CE07}" dt="2020-03-30T13:57:08.568" v="33947" actId="20577"/>
        <pc:sldMkLst>
          <pc:docMk/>
          <pc:sldMk cId="306125231" sldId="326"/>
        </pc:sldMkLst>
        <pc:spChg chg="mod">
          <ac:chgData name="김 승빈" userId="352d81a3ef8732fd" providerId="LiveId" clId="{27E755AF-E1A3-436E-A502-5CCFBE43CE07}" dt="2020-03-30T13:56:04.753" v="33796"/>
          <ac:spMkLst>
            <pc:docMk/>
            <pc:sldMk cId="306125231" sldId="326"/>
            <ac:spMk id="14" creationId="{00000000-0000-0000-0000-000000000000}"/>
          </ac:spMkLst>
        </pc:spChg>
      </pc:sldChg>
      <pc:sldChg chg="addSp delSp modSp add mod ord modNotesTx">
        <pc:chgData name="김 승빈" userId="352d81a3ef8732fd" providerId="LiveId" clId="{27E755AF-E1A3-436E-A502-5CCFBE43CE07}" dt="2020-03-30T14:02:34.721" v="34921" actId="20577"/>
        <pc:sldMkLst>
          <pc:docMk/>
          <pc:sldMk cId="41238002" sldId="327"/>
        </pc:sldMkLst>
        <pc:spChg chg="add del">
          <ac:chgData name="김 승빈" userId="352d81a3ef8732fd" providerId="LiveId" clId="{27E755AF-E1A3-436E-A502-5CCFBE43CE07}" dt="2020-03-30T13:57:37.040" v="33949"/>
          <ac:spMkLst>
            <pc:docMk/>
            <pc:sldMk cId="41238002" sldId="327"/>
            <ac:spMk id="3" creationId="{0E8D836B-B27C-4BFA-B532-2802D6926117}"/>
          </ac:spMkLst>
        </pc:spChg>
        <pc:spChg chg="add mod">
          <ac:chgData name="김 승빈" userId="352d81a3ef8732fd" providerId="LiveId" clId="{27E755AF-E1A3-436E-A502-5CCFBE43CE07}" dt="2020-03-30T13:58:56.644" v="34119" actId="1076"/>
          <ac:spMkLst>
            <pc:docMk/>
            <pc:sldMk cId="41238002" sldId="327"/>
            <ac:spMk id="10" creationId="{681551BE-EFD0-4C84-854F-A7A1D8EBD1A4}"/>
          </ac:spMkLst>
        </pc:spChg>
        <pc:spChg chg="del">
          <ac:chgData name="김 승빈" userId="352d81a3ef8732fd" providerId="LiveId" clId="{27E755AF-E1A3-436E-A502-5CCFBE43CE07}" dt="2020-03-30T13:56:20.676" v="33813" actId="478"/>
          <ac:spMkLst>
            <pc:docMk/>
            <pc:sldMk cId="41238002" sldId="327"/>
            <ac:spMk id="12" creationId="{7D36E7C6-E591-4D26-A4D9-BA47F50FD0A2}"/>
          </ac:spMkLst>
        </pc:spChg>
        <pc:spChg chg="mod">
          <ac:chgData name="김 승빈" userId="352d81a3ef8732fd" providerId="LiveId" clId="{27E755AF-E1A3-436E-A502-5CCFBE43CE07}" dt="2020-03-30T13:56:18" v="33812" actId="20577"/>
          <ac:spMkLst>
            <pc:docMk/>
            <pc:sldMk cId="41238002" sldId="327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30T13:56:13.303" v="33801" actId="20577"/>
          <ac:spMkLst>
            <pc:docMk/>
            <pc:sldMk cId="41238002" sldId="327"/>
            <ac:spMk id="16" creationId="{00000000-0000-0000-0000-000000000000}"/>
          </ac:spMkLst>
        </pc:spChg>
        <pc:picChg chg="del">
          <ac:chgData name="김 승빈" userId="352d81a3ef8732fd" providerId="LiveId" clId="{27E755AF-E1A3-436E-A502-5CCFBE43CE07}" dt="2020-03-30T13:56:20.887" v="33814" actId="478"/>
          <ac:picMkLst>
            <pc:docMk/>
            <pc:sldMk cId="41238002" sldId="327"/>
            <ac:picMk id="4" creationId="{EAC9514F-641C-4784-B4C5-2B06826A07FE}"/>
          </ac:picMkLst>
        </pc:picChg>
        <pc:picChg chg="add mod">
          <ac:chgData name="김 승빈" userId="352d81a3ef8732fd" providerId="LiveId" clId="{27E755AF-E1A3-436E-A502-5CCFBE43CE07}" dt="2020-03-30T13:58:51.897" v="34118" actId="1076"/>
          <ac:picMkLst>
            <pc:docMk/>
            <pc:sldMk cId="41238002" sldId="327"/>
            <ac:picMk id="6" creationId="{D0345145-1D63-4796-818D-4AE45F184EB5}"/>
          </ac:picMkLst>
        </pc:picChg>
      </pc:sldChg>
      <pc:sldChg chg="addSp delSp modSp add mod modNotesTx">
        <pc:chgData name="김 승빈" userId="352d81a3ef8732fd" providerId="LiveId" clId="{27E755AF-E1A3-436E-A502-5CCFBE43CE07}" dt="2020-03-30T14:13:18.511" v="36694" actId="20577"/>
        <pc:sldMkLst>
          <pc:docMk/>
          <pc:sldMk cId="3451543409" sldId="328"/>
        </pc:sldMkLst>
        <pc:spChg chg="add mod">
          <ac:chgData name="김 승빈" userId="352d81a3ef8732fd" providerId="LiveId" clId="{27E755AF-E1A3-436E-A502-5CCFBE43CE07}" dt="2020-03-30T14:12:24.230" v="36509" actId="20577"/>
          <ac:spMkLst>
            <pc:docMk/>
            <pc:sldMk cId="3451543409" sldId="328"/>
            <ac:spMk id="9" creationId="{93FAE704-D8A3-4687-9FD3-86289E61E2AA}"/>
          </ac:spMkLst>
        </pc:spChg>
        <pc:spChg chg="del">
          <ac:chgData name="김 승빈" userId="352d81a3ef8732fd" providerId="LiveId" clId="{27E755AF-E1A3-436E-A502-5CCFBE43CE07}" dt="2020-03-30T14:02:59.488" v="34932" actId="478"/>
          <ac:spMkLst>
            <pc:docMk/>
            <pc:sldMk cId="3451543409" sldId="328"/>
            <ac:spMk id="10" creationId="{681551BE-EFD0-4C84-854F-A7A1D8EBD1A4}"/>
          </ac:spMkLst>
        </pc:spChg>
        <pc:spChg chg="mod">
          <ac:chgData name="김 승빈" userId="352d81a3ef8732fd" providerId="LiveId" clId="{27E755AF-E1A3-436E-A502-5CCFBE43CE07}" dt="2020-03-30T14:02:44.271" v="34931"/>
          <ac:spMkLst>
            <pc:docMk/>
            <pc:sldMk cId="3451543409" sldId="328"/>
            <ac:spMk id="14" creationId="{00000000-0000-0000-0000-000000000000}"/>
          </ac:spMkLst>
        </pc:spChg>
        <pc:picChg chg="add mod">
          <ac:chgData name="김 승빈" userId="352d81a3ef8732fd" providerId="LiveId" clId="{27E755AF-E1A3-436E-A502-5CCFBE43CE07}" dt="2020-03-30T14:10:10.192" v="36450" actId="1076"/>
          <ac:picMkLst>
            <pc:docMk/>
            <pc:sldMk cId="3451543409" sldId="328"/>
            <ac:picMk id="4" creationId="{5B6E437D-C2FB-47A4-BE5D-E50171C03053}"/>
          </ac:picMkLst>
        </pc:picChg>
        <pc:picChg chg="del">
          <ac:chgData name="김 승빈" userId="352d81a3ef8732fd" providerId="LiveId" clId="{27E755AF-E1A3-436E-A502-5CCFBE43CE07}" dt="2020-03-30T14:03:00.130" v="34933" actId="478"/>
          <ac:picMkLst>
            <pc:docMk/>
            <pc:sldMk cId="3451543409" sldId="328"/>
            <ac:picMk id="6" creationId="{D0345145-1D63-4796-818D-4AE45F184EB5}"/>
          </ac:picMkLst>
        </pc:picChg>
      </pc:sldChg>
      <pc:sldChg chg="addSp delSp modSp add mod modAnim modNotesTx">
        <pc:chgData name="김 승빈" userId="352d81a3ef8732fd" providerId="LiveId" clId="{27E755AF-E1A3-436E-A502-5CCFBE43CE07}" dt="2020-03-30T14:44:24.487" v="38781" actId="20577"/>
        <pc:sldMkLst>
          <pc:docMk/>
          <pc:sldMk cId="3587456903" sldId="329"/>
        </pc:sldMkLst>
        <pc:spChg chg="del">
          <ac:chgData name="김 승빈" userId="352d81a3ef8732fd" providerId="LiveId" clId="{27E755AF-E1A3-436E-A502-5CCFBE43CE07}" dt="2020-03-30T14:13:47.036" v="36706" actId="478"/>
          <ac:spMkLst>
            <pc:docMk/>
            <pc:sldMk cId="3587456903" sldId="329"/>
            <ac:spMk id="9" creationId="{93FAE704-D8A3-4687-9FD3-86289E61E2AA}"/>
          </ac:spMkLst>
        </pc:spChg>
        <pc:spChg chg="add mod">
          <ac:chgData name="김 승빈" userId="352d81a3ef8732fd" providerId="LiveId" clId="{27E755AF-E1A3-436E-A502-5CCFBE43CE07}" dt="2020-03-30T14:37:10.084" v="38556" actId="1076"/>
          <ac:spMkLst>
            <pc:docMk/>
            <pc:sldMk cId="3587456903" sldId="329"/>
            <ac:spMk id="12" creationId="{F0CB39B8-9EF9-498D-AA8D-DA36E1699605}"/>
          </ac:spMkLst>
        </pc:spChg>
        <pc:spChg chg="mod">
          <ac:chgData name="김 승빈" userId="352d81a3ef8732fd" providerId="LiveId" clId="{27E755AF-E1A3-436E-A502-5CCFBE43CE07}" dt="2020-03-30T14:13:30.970" v="36704"/>
          <ac:spMkLst>
            <pc:docMk/>
            <pc:sldMk cId="3587456903" sldId="329"/>
            <ac:spMk id="14" creationId="{00000000-0000-0000-0000-000000000000}"/>
          </ac:spMkLst>
        </pc:spChg>
        <pc:spChg chg="add mod">
          <ac:chgData name="김 승빈" userId="352d81a3ef8732fd" providerId="LiveId" clId="{27E755AF-E1A3-436E-A502-5CCFBE43CE07}" dt="2020-03-30T14:37:10.084" v="38556" actId="1076"/>
          <ac:spMkLst>
            <pc:docMk/>
            <pc:sldMk cId="3587456903" sldId="329"/>
            <ac:spMk id="18" creationId="{E582D41F-AE72-42D1-B19E-57D68D44A421}"/>
          </ac:spMkLst>
        </pc:spChg>
        <pc:spChg chg="add mod topLvl">
          <ac:chgData name="김 승빈" userId="352d81a3ef8732fd" providerId="LiveId" clId="{27E755AF-E1A3-436E-A502-5CCFBE43CE07}" dt="2020-03-30T14:39:22.135" v="38636" actId="1076"/>
          <ac:spMkLst>
            <pc:docMk/>
            <pc:sldMk cId="3587456903" sldId="329"/>
            <ac:spMk id="19" creationId="{686AA0D2-6DB6-4B12-8622-07D1EEE372FE}"/>
          </ac:spMkLst>
        </pc:spChg>
        <pc:spChg chg="add mod topLvl">
          <ac:chgData name="김 승빈" userId="352d81a3ef8732fd" providerId="LiveId" clId="{27E755AF-E1A3-436E-A502-5CCFBE43CE07}" dt="2020-03-30T14:39:22.135" v="38636" actId="1076"/>
          <ac:spMkLst>
            <pc:docMk/>
            <pc:sldMk cId="3587456903" sldId="329"/>
            <ac:spMk id="20" creationId="{AC906F72-D64C-45DA-BCE5-B3F7B1019861}"/>
          </ac:spMkLst>
        </pc:spChg>
        <pc:spChg chg="add mod">
          <ac:chgData name="김 승빈" userId="352d81a3ef8732fd" providerId="LiveId" clId="{27E755AF-E1A3-436E-A502-5CCFBE43CE07}" dt="2020-03-30T14:39:59.674" v="38645" actId="1582"/>
          <ac:spMkLst>
            <pc:docMk/>
            <pc:sldMk cId="3587456903" sldId="329"/>
            <ac:spMk id="29" creationId="{6AF2FBC3-C5CA-4FF0-8BB1-E92B3132FE1C}"/>
          </ac:spMkLst>
        </pc:spChg>
        <pc:spChg chg="add mod">
          <ac:chgData name="김 승빈" userId="352d81a3ef8732fd" providerId="LiveId" clId="{27E755AF-E1A3-436E-A502-5CCFBE43CE07}" dt="2020-03-30T14:41:50.994" v="38679" actId="14100"/>
          <ac:spMkLst>
            <pc:docMk/>
            <pc:sldMk cId="3587456903" sldId="329"/>
            <ac:spMk id="38" creationId="{001C3CC4-26BC-4C8C-94DE-10B0F5F1338F}"/>
          </ac:spMkLst>
        </pc:spChg>
        <pc:spChg chg="add mod">
          <ac:chgData name="김 승빈" userId="352d81a3ef8732fd" providerId="LiveId" clId="{27E755AF-E1A3-436E-A502-5CCFBE43CE07}" dt="2020-03-30T14:41:47.260" v="38677" actId="571"/>
          <ac:spMkLst>
            <pc:docMk/>
            <pc:sldMk cId="3587456903" sldId="329"/>
            <ac:spMk id="39" creationId="{D23039E3-DCAA-4FB1-9015-06A97C2820EA}"/>
          </ac:spMkLst>
        </pc:spChg>
        <pc:spChg chg="add mod">
          <ac:chgData name="김 승빈" userId="352d81a3ef8732fd" providerId="LiveId" clId="{27E755AF-E1A3-436E-A502-5CCFBE43CE07}" dt="2020-03-30T14:41:53.984" v="38681" actId="571"/>
          <ac:spMkLst>
            <pc:docMk/>
            <pc:sldMk cId="3587456903" sldId="329"/>
            <ac:spMk id="40" creationId="{0155E7C1-6724-4F20-9FCF-9C5CFF1654C2}"/>
          </ac:spMkLst>
        </pc:spChg>
        <pc:spChg chg="add mod">
          <ac:chgData name="김 승빈" userId="352d81a3ef8732fd" providerId="LiveId" clId="{27E755AF-E1A3-436E-A502-5CCFBE43CE07}" dt="2020-03-30T14:42:00.676" v="38683" actId="14100"/>
          <ac:spMkLst>
            <pc:docMk/>
            <pc:sldMk cId="3587456903" sldId="329"/>
            <ac:spMk id="41" creationId="{B5328F9C-9EDD-4F18-85FA-F5A81095D3F1}"/>
          </ac:spMkLst>
        </pc:spChg>
        <pc:spChg chg="add mod">
          <ac:chgData name="김 승빈" userId="352d81a3ef8732fd" providerId="LiveId" clId="{27E755AF-E1A3-436E-A502-5CCFBE43CE07}" dt="2020-03-30T14:42:37.113" v="38690" actId="1582"/>
          <ac:spMkLst>
            <pc:docMk/>
            <pc:sldMk cId="3587456903" sldId="329"/>
            <ac:spMk id="42" creationId="{DC49806F-F4FE-4D5C-8442-2F1F8B322FAE}"/>
          </ac:spMkLst>
        </pc:spChg>
        <pc:grpChg chg="add del mod">
          <ac:chgData name="김 승빈" userId="352d81a3ef8732fd" providerId="LiveId" clId="{27E755AF-E1A3-436E-A502-5CCFBE43CE07}" dt="2020-03-30T14:35:46.944" v="38525" actId="165"/>
          <ac:grpSpMkLst>
            <pc:docMk/>
            <pc:sldMk cId="3587456903" sldId="329"/>
            <ac:grpSpMk id="27" creationId="{52578FDD-2B2D-451C-8602-51C86657D2A0}"/>
          </ac:grpSpMkLst>
        </pc:grpChg>
        <pc:picChg chg="del">
          <ac:chgData name="김 승빈" userId="352d81a3ef8732fd" providerId="LiveId" clId="{27E755AF-E1A3-436E-A502-5CCFBE43CE07}" dt="2020-03-30T14:13:47.835" v="36707" actId="478"/>
          <ac:picMkLst>
            <pc:docMk/>
            <pc:sldMk cId="3587456903" sldId="329"/>
            <ac:picMk id="4" creationId="{5B6E437D-C2FB-47A4-BE5D-E50171C03053}"/>
          </ac:picMkLst>
        </pc:picChg>
        <pc:picChg chg="add mod">
          <ac:chgData name="김 승빈" userId="352d81a3ef8732fd" providerId="LiveId" clId="{27E755AF-E1A3-436E-A502-5CCFBE43CE07}" dt="2020-03-30T14:37:10.084" v="38556" actId="1076"/>
          <ac:picMkLst>
            <pc:docMk/>
            <pc:sldMk cId="3587456903" sldId="329"/>
            <ac:picMk id="5" creationId="{C59ECFD6-E4A9-4B6F-A3D5-95AB67C39612}"/>
          </ac:picMkLst>
        </pc:picChg>
        <pc:picChg chg="add del mod">
          <ac:chgData name="김 승빈" userId="352d81a3ef8732fd" providerId="LiveId" clId="{27E755AF-E1A3-436E-A502-5CCFBE43CE07}" dt="2020-03-30T14:35:33.707" v="38523" actId="478"/>
          <ac:picMkLst>
            <pc:docMk/>
            <pc:sldMk cId="3587456903" sldId="329"/>
            <ac:picMk id="8" creationId="{4EEF2296-A295-4658-B544-5699249AD179}"/>
          </ac:picMkLst>
        </pc:picChg>
        <pc:cxnChg chg="add mod">
          <ac:chgData name="김 승빈" userId="352d81a3ef8732fd" providerId="LiveId" clId="{27E755AF-E1A3-436E-A502-5CCFBE43CE07}" dt="2020-03-30T14:37:10.084" v="38556" actId="1076"/>
          <ac:cxnSpMkLst>
            <pc:docMk/>
            <pc:sldMk cId="3587456903" sldId="329"/>
            <ac:cxnSpMk id="11" creationId="{F716A3AC-737C-43D5-8FA2-015C2D17E3A6}"/>
          </ac:cxnSpMkLst>
        </pc:cxnChg>
        <pc:cxnChg chg="add mod">
          <ac:chgData name="김 승빈" userId="352d81a3ef8732fd" providerId="LiveId" clId="{27E755AF-E1A3-436E-A502-5CCFBE43CE07}" dt="2020-03-30T14:37:26.164" v="38557" actId="1076"/>
          <ac:cxnSpMkLst>
            <pc:docMk/>
            <pc:sldMk cId="3587456903" sldId="329"/>
            <ac:cxnSpMk id="17" creationId="{4AFF7A67-DC19-4C30-817B-9310E01CC759}"/>
          </ac:cxnSpMkLst>
        </pc:cxnChg>
        <pc:cxnChg chg="add mod topLvl">
          <ac:chgData name="김 승빈" userId="352d81a3ef8732fd" providerId="LiveId" clId="{27E755AF-E1A3-436E-A502-5CCFBE43CE07}" dt="2020-03-30T14:40:10.780" v="38646" actId="1076"/>
          <ac:cxnSpMkLst>
            <pc:docMk/>
            <pc:sldMk cId="3587456903" sldId="329"/>
            <ac:cxnSpMk id="21" creationId="{B7418D8B-47FA-4537-AC6C-55E936F7BBCF}"/>
          </ac:cxnSpMkLst>
        </pc:cxnChg>
        <pc:cxnChg chg="add del mod">
          <ac:chgData name="김 승빈" userId="352d81a3ef8732fd" providerId="LiveId" clId="{27E755AF-E1A3-436E-A502-5CCFBE43CE07}" dt="2020-03-30T14:29:32.371" v="38401" actId="478"/>
          <ac:cxnSpMkLst>
            <pc:docMk/>
            <pc:sldMk cId="3587456903" sldId="329"/>
            <ac:cxnSpMk id="26" creationId="{B8F91AA1-886E-43AD-A393-CC010AEB5E5D}"/>
          </ac:cxnSpMkLst>
        </pc:cxnChg>
        <pc:cxnChg chg="add del mod">
          <ac:chgData name="김 승빈" userId="352d81a3ef8732fd" providerId="LiveId" clId="{27E755AF-E1A3-436E-A502-5CCFBE43CE07}" dt="2020-03-30T14:41:08.465" v="38667" actId="478"/>
          <ac:cxnSpMkLst>
            <pc:docMk/>
            <pc:sldMk cId="3587456903" sldId="329"/>
            <ac:cxnSpMk id="31" creationId="{5E98B5C8-4548-4EA7-9A4A-839F7E25AB8D}"/>
          </ac:cxnSpMkLst>
        </pc:cxnChg>
        <pc:cxnChg chg="add mod">
          <ac:chgData name="김 승빈" userId="352d81a3ef8732fd" providerId="LiveId" clId="{27E755AF-E1A3-436E-A502-5CCFBE43CE07}" dt="2020-03-30T14:40:33.126" v="38653" actId="571"/>
          <ac:cxnSpMkLst>
            <pc:docMk/>
            <pc:sldMk cId="3587456903" sldId="329"/>
            <ac:cxnSpMk id="33" creationId="{9675F5FA-C236-413B-A728-9B42B21435DF}"/>
          </ac:cxnSpMkLst>
        </pc:cxnChg>
        <pc:cxnChg chg="add mod">
          <ac:chgData name="김 승빈" userId="352d81a3ef8732fd" providerId="LiveId" clId="{27E755AF-E1A3-436E-A502-5CCFBE43CE07}" dt="2020-03-30T14:41:00.757" v="38662" actId="571"/>
          <ac:cxnSpMkLst>
            <pc:docMk/>
            <pc:sldMk cId="3587456903" sldId="329"/>
            <ac:cxnSpMk id="36" creationId="{04B9795C-EB81-4D89-9EF3-C9C696422856}"/>
          </ac:cxnSpMkLst>
        </pc:cxnChg>
        <pc:cxnChg chg="add mod">
          <ac:chgData name="김 승빈" userId="352d81a3ef8732fd" providerId="LiveId" clId="{27E755AF-E1A3-436E-A502-5CCFBE43CE07}" dt="2020-03-30T14:43:04.905" v="38696" actId="14100"/>
          <ac:cxnSpMkLst>
            <pc:docMk/>
            <pc:sldMk cId="3587456903" sldId="329"/>
            <ac:cxnSpMk id="43" creationId="{A0E2C861-770F-4AAE-857A-2EC40DC705FC}"/>
          </ac:cxnSpMkLst>
        </pc:cxnChg>
      </pc:sldChg>
      <pc:sldChg chg="delSp modSp add mod delAnim modNotesTx">
        <pc:chgData name="김 승빈" userId="352d81a3ef8732fd" providerId="LiveId" clId="{27E755AF-E1A3-436E-A502-5CCFBE43CE07}" dt="2020-03-30T14:47:07.644" v="39082" actId="1076"/>
        <pc:sldMkLst>
          <pc:docMk/>
          <pc:sldMk cId="1619043682" sldId="330"/>
        </pc:sldMkLst>
        <pc:spChg chg="del">
          <ac:chgData name="김 승빈" userId="352d81a3ef8732fd" providerId="LiveId" clId="{27E755AF-E1A3-436E-A502-5CCFBE43CE07}" dt="2020-03-30T14:39:39.050" v="38640" actId="478"/>
          <ac:spMkLst>
            <pc:docMk/>
            <pc:sldMk cId="1619043682" sldId="330"/>
            <ac:spMk id="12" creationId="{F0CB39B8-9EF9-498D-AA8D-DA36E1699605}"/>
          </ac:spMkLst>
        </pc:spChg>
        <pc:spChg chg="del">
          <ac:chgData name="김 승빈" userId="352d81a3ef8732fd" providerId="LiveId" clId="{27E755AF-E1A3-436E-A502-5CCFBE43CE07}" dt="2020-03-30T14:39:38.051" v="38639" actId="478"/>
          <ac:spMkLst>
            <pc:docMk/>
            <pc:sldMk cId="1619043682" sldId="330"/>
            <ac:spMk id="18" creationId="{E582D41F-AE72-42D1-B19E-57D68D44A421}"/>
          </ac:spMkLst>
        </pc:spChg>
        <pc:grpChg chg="del">
          <ac:chgData name="김 승빈" userId="352d81a3ef8732fd" providerId="LiveId" clId="{27E755AF-E1A3-436E-A502-5CCFBE43CE07}" dt="2020-03-30T14:39:37.306" v="38638" actId="478"/>
          <ac:grpSpMkLst>
            <pc:docMk/>
            <pc:sldMk cId="1619043682" sldId="330"/>
            <ac:grpSpMk id="27" creationId="{52578FDD-2B2D-451C-8602-51C86657D2A0}"/>
          </ac:grpSpMkLst>
        </pc:grpChg>
        <pc:picChg chg="del">
          <ac:chgData name="김 승빈" userId="352d81a3ef8732fd" providerId="LiveId" clId="{27E755AF-E1A3-436E-A502-5CCFBE43CE07}" dt="2020-03-30T14:39:35.425" v="38637" actId="478"/>
          <ac:picMkLst>
            <pc:docMk/>
            <pc:sldMk cId="1619043682" sldId="330"/>
            <ac:picMk id="5" creationId="{C59ECFD6-E4A9-4B6F-A3D5-95AB67C39612}"/>
          </ac:picMkLst>
        </pc:picChg>
        <pc:picChg chg="mod">
          <ac:chgData name="김 승빈" userId="352d81a3ef8732fd" providerId="LiveId" clId="{27E755AF-E1A3-436E-A502-5CCFBE43CE07}" dt="2020-03-30T14:47:07.644" v="39082" actId="1076"/>
          <ac:picMkLst>
            <pc:docMk/>
            <pc:sldMk cId="1619043682" sldId="330"/>
            <ac:picMk id="8" creationId="{4EEF2296-A295-4658-B544-5699249AD179}"/>
          </ac:picMkLst>
        </pc:picChg>
        <pc:cxnChg chg="del">
          <ac:chgData name="김 승빈" userId="352d81a3ef8732fd" providerId="LiveId" clId="{27E755AF-E1A3-436E-A502-5CCFBE43CE07}" dt="2020-03-30T14:39:35.425" v="38637" actId="478"/>
          <ac:cxnSpMkLst>
            <pc:docMk/>
            <pc:sldMk cId="1619043682" sldId="330"/>
            <ac:cxnSpMk id="11" creationId="{F716A3AC-737C-43D5-8FA2-015C2D17E3A6}"/>
          </ac:cxnSpMkLst>
        </pc:cxnChg>
        <pc:cxnChg chg="del">
          <ac:chgData name="김 승빈" userId="352d81a3ef8732fd" providerId="LiveId" clId="{27E755AF-E1A3-436E-A502-5CCFBE43CE07}" dt="2020-03-30T14:39:35.425" v="38637" actId="478"/>
          <ac:cxnSpMkLst>
            <pc:docMk/>
            <pc:sldMk cId="1619043682" sldId="330"/>
            <ac:cxnSpMk id="17" creationId="{4AFF7A67-DC19-4C30-817B-9310E01CC759}"/>
          </ac:cxnSpMkLst>
        </pc:cxnChg>
      </pc:sldChg>
      <pc:sldChg chg="addSp delSp modSp add mod modNotesTx">
        <pc:chgData name="김 승빈" userId="352d81a3ef8732fd" providerId="LiveId" clId="{27E755AF-E1A3-436E-A502-5CCFBE43CE07}" dt="2020-03-30T15:00:15.876" v="40445" actId="13926"/>
        <pc:sldMkLst>
          <pc:docMk/>
          <pc:sldMk cId="97736130" sldId="331"/>
        </pc:sldMkLst>
        <pc:spChg chg="add mod">
          <ac:chgData name="김 승빈" userId="352d81a3ef8732fd" providerId="LiveId" clId="{27E755AF-E1A3-436E-A502-5CCFBE43CE07}" dt="2020-03-30T15:00:15.876" v="40445" actId="13926"/>
          <ac:spMkLst>
            <pc:docMk/>
            <pc:sldMk cId="97736130" sldId="331"/>
            <ac:spMk id="9" creationId="{045C060C-D97A-46DD-BB49-0E309AE03177}"/>
          </ac:spMkLst>
        </pc:spChg>
        <pc:spChg chg="mod">
          <ac:chgData name="김 승빈" userId="352d81a3ef8732fd" providerId="LiveId" clId="{27E755AF-E1A3-436E-A502-5CCFBE43CE07}" dt="2020-03-30T14:47:59.722" v="39114"/>
          <ac:spMkLst>
            <pc:docMk/>
            <pc:sldMk cId="97736130" sldId="331"/>
            <ac:spMk id="14" creationId="{00000000-0000-0000-0000-000000000000}"/>
          </ac:spMkLst>
        </pc:spChg>
        <pc:picChg chg="del">
          <ac:chgData name="김 승빈" userId="352d81a3ef8732fd" providerId="LiveId" clId="{27E755AF-E1A3-436E-A502-5CCFBE43CE07}" dt="2020-03-30T14:47:37.515" v="39108" actId="478"/>
          <ac:picMkLst>
            <pc:docMk/>
            <pc:sldMk cId="97736130" sldId="331"/>
            <ac:picMk id="8" creationId="{4EEF2296-A295-4658-B544-5699249AD179}"/>
          </ac:picMkLst>
        </pc:picChg>
      </pc:sldChg>
      <pc:sldChg chg="addSp delSp modSp add mod modAnim modNotesTx">
        <pc:chgData name="김 승빈" userId="352d81a3ef8732fd" providerId="LiveId" clId="{27E755AF-E1A3-436E-A502-5CCFBE43CE07}" dt="2020-03-30T15:13:39.125" v="42412"/>
        <pc:sldMkLst>
          <pc:docMk/>
          <pc:sldMk cId="3436973559" sldId="332"/>
        </pc:sldMkLst>
        <pc:spChg chg="add del mod">
          <ac:chgData name="김 승빈" userId="352d81a3ef8732fd" providerId="LiveId" clId="{27E755AF-E1A3-436E-A502-5CCFBE43CE07}" dt="2020-03-30T15:06:44.566" v="41817" actId="478"/>
          <ac:spMkLst>
            <pc:docMk/>
            <pc:sldMk cId="3436973559" sldId="332"/>
            <ac:spMk id="3" creationId="{055F4C26-B9A8-4D9C-BCF5-5A70D777A3AC}"/>
          </ac:spMkLst>
        </pc:spChg>
        <pc:spChg chg="add mod">
          <ac:chgData name="김 승빈" userId="352d81a3ef8732fd" providerId="LiveId" clId="{27E755AF-E1A3-436E-A502-5CCFBE43CE07}" dt="2020-03-30T15:12:46.002" v="42404" actId="1076"/>
          <ac:spMkLst>
            <pc:docMk/>
            <pc:sldMk cId="3436973559" sldId="332"/>
            <ac:spMk id="4" creationId="{AD0A620F-6E39-4011-A6FD-F1C93026821C}"/>
          </ac:spMkLst>
        </pc:spChg>
        <pc:spChg chg="add mod">
          <ac:chgData name="김 승빈" userId="352d81a3ef8732fd" providerId="LiveId" clId="{27E755AF-E1A3-436E-A502-5CCFBE43CE07}" dt="2020-03-30T15:12:32.986" v="42402" actId="1076"/>
          <ac:spMkLst>
            <pc:docMk/>
            <pc:sldMk cId="3436973559" sldId="332"/>
            <ac:spMk id="8" creationId="{B3D8A9D3-E216-4CBD-9069-1EDA11F6A064}"/>
          </ac:spMkLst>
        </pc:spChg>
        <pc:spChg chg="add del">
          <ac:chgData name="김 승빈" userId="352d81a3ef8732fd" providerId="LiveId" clId="{27E755AF-E1A3-436E-A502-5CCFBE43CE07}" dt="2020-03-30T15:03:19.674" v="41165" actId="478"/>
          <ac:spMkLst>
            <pc:docMk/>
            <pc:sldMk cId="3436973559" sldId="332"/>
            <ac:spMk id="9" creationId="{045C060C-D97A-46DD-BB49-0E309AE03177}"/>
          </ac:spMkLst>
        </pc:spChg>
        <pc:spChg chg="add mod">
          <ac:chgData name="김 승빈" userId="352d81a3ef8732fd" providerId="LiveId" clId="{27E755AF-E1A3-436E-A502-5CCFBE43CE07}" dt="2020-03-30T15:12:32.986" v="42402" actId="1076"/>
          <ac:spMkLst>
            <pc:docMk/>
            <pc:sldMk cId="3436973559" sldId="332"/>
            <ac:spMk id="10" creationId="{2AE3AD45-3C04-4E6B-9A5E-950377613DE1}"/>
          </ac:spMkLst>
        </pc:spChg>
        <pc:spChg chg="add del mod">
          <ac:chgData name="김 승빈" userId="352d81a3ef8732fd" providerId="LiveId" clId="{27E755AF-E1A3-436E-A502-5CCFBE43CE07}" dt="2020-03-30T15:06:18.790" v="41799" actId="478"/>
          <ac:spMkLst>
            <pc:docMk/>
            <pc:sldMk cId="3436973559" sldId="332"/>
            <ac:spMk id="11" creationId="{64E25FAB-B65B-450D-ABDD-79FAFA92949E}"/>
          </ac:spMkLst>
        </pc:spChg>
        <pc:spChg chg="add mod">
          <ac:chgData name="김 승빈" userId="352d81a3ef8732fd" providerId="LiveId" clId="{27E755AF-E1A3-436E-A502-5CCFBE43CE07}" dt="2020-03-30T15:12:46.002" v="42404" actId="1076"/>
          <ac:spMkLst>
            <pc:docMk/>
            <pc:sldMk cId="3436973559" sldId="332"/>
            <ac:spMk id="12" creationId="{DBCC1743-5EBD-4F78-9518-0205906E3EF4}"/>
          </ac:spMkLst>
        </pc:spChg>
        <pc:spChg chg="mod">
          <ac:chgData name="김 승빈" userId="352d81a3ef8732fd" providerId="LiveId" clId="{27E755AF-E1A3-436E-A502-5CCFBE43CE07}" dt="2020-03-30T15:00:57.953" v="40502" actId="207"/>
          <ac:spMkLst>
            <pc:docMk/>
            <pc:sldMk cId="3436973559" sldId="332"/>
            <ac:spMk id="14" creationId="{00000000-0000-0000-0000-000000000000}"/>
          </ac:spMkLst>
        </pc:spChg>
        <pc:spChg chg="add mod">
          <ac:chgData name="김 승빈" userId="352d81a3ef8732fd" providerId="LiveId" clId="{27E755AF-E1A3-436E-A502-5CCFBE43CE07}" dt="2020-03-30T15:12:51.117" v="42405" actId="1076"/>
          <ac:spMkLst>
            <pc:docMk/>
            <pc:sldMk cId="3436973559" sldId="332"/>
            <ac:spMk id="17" creationId="{52A85F44-3758-48D2-9DFA-DD29DF4D5D0F}"/>
          </ac:spMkLst>
        </pc:spChg>
        <pc:spChg chg="add del mod">
          <ac:chgData name="김 승빈" userId="352d81a3ef8732fd" providerId="LiveId" clId="{27E755AF-E1A3-436E-A502-5CCFBE43CE07}" dt="2020-03-30T15:12:51.117" v="42405" actId="1076"/>
          <ac:spMkLst>
            <pc:docMk/>
            <pc:sldMk cId="3436973559" sldId="332"/>
            <ac:spMk id="18" creationId="{50A01082-E719-40FC-A17B-2232ACBBB8A2}"/>
          </ac:spMkLst>
        </pc:spChg>
      </pc:sldChg>
      <pc:sldChg chg="addSp delSp modSp add mod delAnim modAnim modNotesTx">
        <pc:chgData name="김 승빈" userId="352d81a3ef8732fd" providerId="LiveId" clId="{27E755AF-E1A3-436E-A502-5CCFBE43CE07}" dt="2020-03-30T15:37:11.943" v="42830" actId="20577"/>
        <pc:sldMkLst>
          <pc:docMk/>
          <pc:sldMk cId="2130645169" sldId="333"/>
        </pc:sldMkLst>
        <pc:spChg chg="add mod">
          <ac:chgData name="김 승빈" userId="352d81a3ef8732fd" providerId="LiveId" clId="{27E755AF-E1A3-436E-A502-5CCFBE43CE07}" dt="2020-03-30T15:36:18.176" v="42827" actId="1076"/>
          <ac:spMkLst>
            <pc:docMk/>
            <pc:sldMk cId="2130645169" sldId="333"/>
            <ac:spMk id="3" creationId="{C5FCCDD7-30BD-41AA-AD9F-BEC2DEAB2D2E}"/>
          </ac:spMkLst>
        </pc:spChg>
        <pc:spChg chg="del">
          <ac:chgData name="김 승빈" userId="352d81a3ef8732fd" providerId="LiveId" clId="{27E755AF-E1A3-436E-A502-5CCFBE43CE07}" dt="2020-03-30T15:14:09.988" v="42417" actId="478"/>
          <ac:spMkLst>
            <pc:docMk/>
            <pc:sldMk cId="2130645169" sldId="333"/>
            <ac:spMk id="4" creationId="{AD0A620F-6E39-4011-A6FD-F1C93026821C}"/>
          </ac:spMkLst>
        </pc:spChg>
        <pc:spChg chg="del">
          <ac:chgData name="김 승빈" userId="352d81a3ef8732fd" providerId="LiveId" clId="{27E755AF-E1A3-436E-A502-5CCFBE43CE07}" dt="2020-03-30T15:14:09.988" v="42417" actId="478"/>
          <ac:spMkLst>
            <pc:docMk/>
            <pc:sldMk cId="2130645169" sldId="333"/>
            <ac:spMk id="8" creationId="{B3D8A9D3-E216-4CBD-9069-1EDA11F6A064}"/>
          </ac:spMkLst>
        </pc:spChg>
        <pc:spChg chg="del">
          <ac:chgData name="김 승빈" userId="352d81a3ef8732fd" providerId="LiveId" clId="{27E755AF-E1A3-436E-A502-5CCFBE43CE07}" dt="2020-03-30T15:14:09.988" v="42417" actId="478"/>
          <ac:spMkLst>
            <pc:docMk/>
            <pc:sldMk cId="2130645169" sldId="333"/>
            <ac:spMk id="10" creationId="{2AE3AD45-3C04-4E6B-9A5E-950377613DE1}"/>
          </ac:spMkLst>
        </pc:spChg>
        <pc:spChg chg="del">
          <ac:chgData name="김 승빈" userId="352d81a3ef8732fd" providerId="LiveId" clId="{27E755AF-E1A3-436E-A502-5CCFBE43CE07}" dt="2020-03-30T15:14:09.988" v="42417" actId="478"/>
          <ac:spMkLst>
            <pc:docMk/>
            <pc:sldMk cId="2130645169" sldId="333"/>
            <ac:spMk id="12" creationId="{DBCC1743-5EBD-4F78-9518-0205906E3EF4}"/>
          </ac:spMkLst>
        </pc:spChg>
        <pc:spChg chg="add mod">
          <ac:chgData name="김 승빈" userId="352d81a3ef8732fd" providerId="LiveId" clId="{27E755AF-E1A3-436E-A502-5CCFBE43CE07}" dt="2020-03-30T15:36:18.176" v="42827" actId="1076"/>
          <ac:spMkLst>
            <pc:docMk/>
            <pc:sldMk cId="2130645169" sldId="333"/>
            <ac:spMk id="13" creationId="{657F0F1A-D8FB-4752-8E3D-3ECE1854DDF9}"/>
          </ac:spMkLst>
        </pc:spChg>
        <pc:spChg chg="del">
          <ac:chgData name="김 승빈" userId="352d81a3ef8732fd" providerId="LiveId" clId="{27E755AF-E1A3-436E-A502-5CCFBE43CE07}" dt="2020-03-30T15:14:09.988" v="42417" actId="478"/>
          <ac:spMkLst>
            <pc:docMk/>
            <pc:sldMk cId="2130645169" sldId="333"/>
            <ac:spMk id="17" creationId="{52A85F44-3758-48D2-9DFA-DD29DF4D5D0F}"/>
          </ac:spMkLst>
        </pc:spChg>
        <pc:spChg chg="del">
          <ac:chgData name="김 승빈" userId="352d81a3ef8732fd" providerId="LiveId" clId="{27E755AF-E1A3-436E-A502-5CCFBE43CE07}" dt="2020-03-30T15:14:09.988" v="42417" actId="478"/>
          <ac:spMkLst>
            <pc:docMk/>
            <pc:sldMk cId="2130645169" sldId="333"/>
            <ac:spMk id="18" creationId="{50A01082-E719-40FC-A17B-2232ACBBB8A2}"/>
          </ac:spMkLst>
        </pc:spChg>
        <pc:spChg chg="add mod">
          <ac:chgData name="김 승빈" userId="352d81a3ef8732fd" providerId="LiveId" clId="{27E755AF-E1A3-436E-A502-5CCFBE43CE07}" dt="2020-03-30T15:36:18.176" v="42827" actId="1076"/>
          <ac:spMkLst>
            <pc:docMk/>
            <pc:sldMk cId="2130645169" sldId="333"/>
            <ac:spMk id="19" creationId="{92A1D3C4-CDF3-4ABB-9321-5AF35BECCCB4}"/>
          </ac:spMkLst>
        </pc:spChg>
        <pc:spChg chg="add mod">
          <ac:chgData name="김 승빈" userId="352d81a3ef8732fd" providerId="LiveId" clId="{27E755AF-E1A3-436E-A502-5CCFBE43CE07}" dt="2020-03-30T15:36:18.176" v="42827" actId="1076"/>
          <ac:spMkLst>
            <pc:docMk/>
            <pc:sldMk cId="2130645169" sldId="333"/>
            <ac:spMk id="20" creationId="{F715714E-FCD9-4E58-B937-175DA77BFE82}"/>
          </ac:spMkLst>
        </pc:spChg>
        <pc:spChg chg="add mod">
          <ac:chgData name="김 승빈" userId="352d81a3ef8732fd" providerId="LiveId" clId="{27E755AF-E1A3-436E-A502-5CCFBE43CE07}" dt="2020-03-30T15:36:18.176" v="42827" actId="1076"/>
          <ac:spMkLst>
            <pc:docMk/>
            <pc:sldMk cId="2130645169" sldId="333"/>
            <ac:spMk id="22" creationId="{1F5F8FAC-C70E-4DCF-BEA5-CD272B5922B4}"/>
          </ac:spMkLst>
        </pc:spChg>
        <pc:spChg chg="add mod">
          <ac:chgData name="김 승빈" userId="352d81a3ef8732fd" providerId="LiveId" clId="{27E755AF-E1A3-436E-A502-5CCFBE43CE07}" dt="2020-03-30T15:36:18.176" v="42827" actId="1076"/>
          <ac:spMkLst>
            <pc:docMk/>
            <pc:sldMk cId="2130645169" sldId="333"/>
            <ac:spMk id="23" creationId="{66D7D6F7-6E3B-4332-9F89-74062A0C268E}"/>
          </ac:spMkLst>
        </pc:spChg>
        <pc:spChg chg="add mod">
          <ac:chgData name="김 승빈" userId="352d81a3ef8732fd" providerId="LiveId" clId="{27E755AF-E1A3-436E-A502-5CCFBE43CE07}" dt="2020-03-30T15:37:11.943" v="42830" actId="20577"/>
          <ac:spMkLst>
            <pc:docMk/>
            <pc:sldMk cId="2130645169" sldId="333"/>
            <ac:spMk id="24" creationId="{B2463915-D50B-49AD-A90F-795F8B46A4E2}"/>
          </ac:spMkLst>
        </pc:spChg>
        <pc:spChg chg="add mod">
          <ac:chgData name="김 승빈" userId="352d81a3ef8732fd" providerId="LiveId" clId="{27E755AF-E1A3-436E-A502-5CCFBE43CE07}" dt="2020-03-30T15:36:31.967" v="42828" actId="164"/>
          <ac:spMkLst>
            <pc:docMk/>
            <pc:sldMk cId="2130645169" sldId="333"/>
            <ac:spMk id="25" creationId="{FC32026C-ADA6-4147-9A46-F12A6C5992F4}"/>
          </ac:spMkLst>
        </pc:spChg>
        <pc:grpChg chg="add mod">
          <ac:chgData name="김 승빈" userId="352d81a3ef8732fd" providerId="LiveId" clId="{27E755AF-E1A3-436E-A502-5CCFBE43CE07}" dt="2020-03-30T15:36:31.967" v="42828" actId="164"/>
          <ac:grpSpMkLst>
            <pc:docMk/>
            <pc:sldMk cId="2130645169" sldId="333"/>
            <ac:grpSpMk id="26" creationId="{2453C182-27B5-4516-B73E-CE9A4996A351}"/>
          </ac:grpSpMkLst>
        </pc:grpChg>
        <pc:cxnChg chg="add mod">
          <ac:chgData name="김 승빈" userId="352d81a3ef8732fd" providerId="LiveId" clId="{27E755AF-E1A3-436E-A502-5CCFBE43CE07}" dt="2020-03-30T15:36:18.176" v="42827" actId="1076"/>
          <ac:cxnSpMkLst>
            <pc:docMk/>
            <pc:sldMk cId="2130645169" sldId="333"/>
            <ac:cxnSpMk id="6" creationId="{8CBE769B-CA84-4963-A69A-D5ED23014957}"/>
          </ac:cxnSpMkLst>
        </pc:cxnChg>
      </pc:sldChg>
      <pc:sldChg chg="addSp delSp modSp add mod delAnim modNotesTx">
        <pc:chgData name="김 승빈" userId="352d81a3ef8732fd" providerId="LiveId" clId="{27E755AF-E1A3-436E-A502-5CCFBE43CE07}" dt="2020-03-30T15:46:18.278" v="43489" actId="20577"/>
        <pc:sldMkLst>
          <pc:docMk/>
          <pc:sldMk cId="2960561105" sldId="334"/>
        </pc:sldMkLst>
        <pc:spChg chg="del">
          <ac:chgData name="김 승빈" userId="352d81a3ef8732fd" providerId="LiveId" clId="{27E755AF-E1A3-436E-A502-5CCFBE43CE07}" dt="2020-03-30T15:38:09.657" v="42833" actId="478"/>
          <ac:spMkLst>
            <pc:docMk/>
            <pc:sldMk cId="2960561105" sldId="334"/>
            <ac:spMk id="3" creationId="{C5FCCDD7-30BD-41AA-AD9F-BEC2DEAB2D2E}"/>
          </ac:spMkLst>
        </pc:spChg>
        <pc:spChg chg="del">
          <ac:chgData name="김 승빈" userId="352d81a3ef8732fd" providerId="LiveId" clId="{27E755AF-E1A3-436E-A502-5CCFBE43CE07}" dt="2020-03-30T15:38:09.657" v="42833" actId="478"/>
          <ac:spMkLst>
            <pc:docMk/>
            <pc:sldMk cId="2960561105" sldId="334"/>
            <ac:spMk id="13" creationId="{657F0F1A-D8FB-4752-8E3D-3ECE1854DDF9}"/>
          </ac:spMkLst>
        </pc:spChg>
        <pc:spChg chg="del">
          <ac:chgData name="김 승빈" userId="352d81a3ef8732fd" providerId="LiveId" clId="{27E755AF-E1A3-436E-A502-5CCFBE43CE07}" dt="2020-03-30T15:38:09.657" v="42833" actId="478"/>
          <ac:spMkLst>
            <pc:docMk/>
            <pc:sldMk cId="2960561105" sldId="334"/>
            <ac:spMk id="19" creationId="{92A1D3C4-CDF3-4ABB-9321-5AF35BECCCB4}"/>
          </ac:spMkLst>
        </pc:spChg>
        <pc:spChg chg="del">
          <ac:chgData name="김 승빈" userId="352d81a3ef8732fd" providerId="LiveId" clId="{27E755AF-E1A3-436E-A502-5CCFBE43CE07}" dt="2020-03-30T15:38:09.657" v="42833" actId="478"/>
          <ac:spMkLst>
            <pc:docMk/>
            <pc:sldMk cId="2960561105" sldId="334"/>
            <ac:spMk id="20" creationId="{F715714E-FCD9-4E58-B937-175DA77BFE82}"/>
          </ac:spMkLst>
        </pc:spChg>
        <pc:spChg chg="del">
          <ac:chgData name="김 승빈" userId="352d81a3ef8732fd" providerId="LiveId" clId="{27E755AF-E1A3-436E-A502-5CCFBE43CE07}" dt="2020-03-30T15:38:09.657" v="42833" actId="478"/>
          <ac:spMkLst>
            <pc:docMk/>
            <pc:sldMk cId="2960561105" sldId="334"/>
            <ac:spMk id="22" creationId="{1F5F8FAC-C70E-4DCF-BEA5-CD272B5922B4}"/>
          </ac:spMkLst>
        </pc:spChg>
        <pc:spChg chg="del">
          <ac:chgData name="김 승빈" userId="352d81a3ef8732fd" providerId="LiveId" clId="{27E755AF-E1A3-436E-A502-5CCFBE43CE07}" dt="2020-03-30T15:38:09.657" v="42833" actId="478"/>
          <ac:spMkLst>
            <pc:docMk/>
            <pc:sldMk cId="2960561105" sldId="334"/>
            <ac:spMk id="23" creationId="{66D7D6F7-6E3B-4332-9F89-74062A0C268E}"/>
          </ac:spMkLst>
        </pc:spChg>
        <pc:grpChg chg="del">
          <ac:chgData name="김 승빈" userId="352d81a3ef8732fd" providerId="LiveId" clId="{27E755AF-E1A3-436E-A502-5CCFBE43CE07}" dt="2020-03-30T15:38:09.657" v="42833" actId="478"/>
          <ac:grpSpMkLst>
            <pc:docMk/>
            <pc:sldMk cId="2960561105" sldId="334"/>
            <ac:grpSpMk id="26" creationId="{2453C182-27B5-4516-B73E-CE9A4996A351}"/>
          </ac:grpSpMkLst>
        </pc:grpChg>
        <pc:picChg chg="add mod">
          <ac:chgData name="김 승빈" userId="352d81a3ef8732fd" providerId="LiveId" clId="{27E755AF-E1A3-436E-A502-5CCFBE43CE07}" dt="2020-03-30T15:38:38.669" v="42837" actId="1076"/>
          <ac:picMkLst>
            <pc:docMk/>
            <pc:sldMk cId="2960561105" sldId="334"/>
            <ac:picMk id="5" creationId="{9F6B40D6-B9E7-44A4-A24F-0A6DB64F0590}"/>
          </ac:picMkLst>
        </pc:picChg>
        <pc:cxnChg chg="del mod">
          <ac:chgData name="김 승빈" userId="352d81a3ef8732fd" providerId="LiveId" clId="{27E755AF-E1A3-436E-A502-5CCFBE43CE07}" dt="2020-03-30T15:38:09.657" v="42833" actId="478"/>
          <ac:cxnSpMkLst>
            <pc:docMk/>
            <pc:sldMk cId="2960561105" sldId="334"/>
            <ac:cxnSpMk id="6" creationId="{8CBE769B-CA84-4963-A69A-D5ED23014957}"/>
          </ac:cxnSpMkLst>
        </pc:cxnChg>
      </pc:sldChg>
      <pc:sldChg chg="modSp add mod ord modNotesTx">
        <pc:chgData name="김 승빈" userId="352d81a3ef8732fd" providerId="LiveId" clId="{27E755AF-E1A3-436E-A502-5CCFBE43CE07}" dt="2020-03-30T15:47:35.522" v="43631" actId="20577"/>
        <pc:sldMkLst>
          <pc:docMk/>
          <pc:sldMk cId="3181299441" sldId="335"/>
        </pc:sldMkLst>
        <pc:spChg chg="mod">
          <ac:chgData name="김 승빈" userId="352d81a3ef8732fd" providerId="LiveId" clId="{27E755AF-E1A3-436E-A502-5CCFBE43CE07}" dt="2020-03-30T15:46:44.036" v="43514"/>
          <ac:spMkLst>
            <pc:docMk/>
            <pc:sldMk cId="3181299441" sldId="335"/>
            <ac:spMk id="14" creationId="{00000000-0000-0000-0000-000000000000}"/>
          </ac:spMkLst>
        </pc:spChg>
      </pc:sldChg>
      <pc:sldChg chg="addSp delSp modSp add mod ord modNotesTx">
        <pc:chgData name="김 승빈" userId="352d81a3ef8732fd" providerId="LiveId" clId="{27E755AF-E1A3-436E-A502-5CCFBE43CE07}" dt="2020-03-30T15:54:17.816" v="44907" actId="20577"/>
        <pc:sldMkLst>
          <pc:docMk/>
          <pc:sldMk cId="92863891" sldId="336"/>
        </pc:sldMkLst>
        <pc:spChg chg="add mod">
          <ac:chgData name="김 승빈" userId="352d81a3ef8732fd" providerId="LiveId" clId="{27E755AF-E1A3-436E-A502-5CCFBE43CE07}" dt="2020-03-30T15:54:13.587" v="44905" actId="13926"/>
          <ac:spMkLst>
            <pc:docMk/>
            <pc:sldMk cId="92863891" sldId="336"/>
            <ac:spMk id="8" creationId="{D203A0B3-B0E2-4327-9CD4-E0E4F2CFFEC8}"/>
          </ac:spMkLst>
        </pc:spChg>
        <pc:spChg chg="mod">
          <ac:chgData name="김 승빈" userId="352d81a3ef8732fd" providerId="LiveId" clId="{27E755AF-E1A3-436E-A502-5CCFBE43CE07}" dt="2020-03-30T15:47:10.552" v="43547" actId="207"/>
          <ac:spMkLst>
            <pc:docMk/>
            <pc:sldMk cId="92863891" sldId="336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30T15:54:17.816" v="44907" actId="20577"/>
          <ac:spMkLst>
            <pc:docMk/>
            <pc:sldMk cId="92863891" sldId="336"/>
            <ac:spMk id="16" creationId="{00000000-0000-0000-0000-000000000000}"/>
          </ac:spMkLst>
        </pc:spChg>
        <pc:picChg chg="del">
          <ac:chgData name="김 승빈" userId="352d81a3ef8732fd" providerId="LiveId" clId="{27E755AF-E1A3-436E-A502-5CCFBE43CE07}" dt="2020-03-30T15:46:50.311" v="43518" actId="478"/>
          <ac:picMkLst>
            <pc:docMk/>
            <pc:sldMk cId="92863891" sldId="336"/>
            <ac:picMk id="5" creationId="{9F6B40D6-B9E7-44A4-A24F-0A6DB64F0590}"/>
          </ac:picMkLst>
        </pc:picChg>
      </pc:sldChg>
      <pc:sldChg chg="addSp delSp modSp add mod modNotesTx">
        <pc:chgData name="김 승빈" userId="352d81a3ef8732fd" providerId="LiveId" clId="{27E755AF-E1A3-436E-A502-5CCFBE43CE07}" dt="2020-03-30T16:04:56.512" v="46204" actId="20577"/>
        <pc:sldMkLst>
          <pc:docMk/>
          <pc:sldMk cId="2691957102" sldId="337"/>
        </pc:sldMkLst>
        <pc:spChg chg="del">
          <ac:chgData name="김 승빈" userId="352d81a3ef8732fd" providerId="LiveId" clId="{27E755AF-E1A3-436E-A502-5CCFBE43CE07}" dt="2020-03-30T15:55:18.805" v="44998" actId="478"/>
          <ac:spMkLst>
            <pc:docMk/>
            <pc:sldMk cId="2691957102" sldId="337"/>
            <ac:spMk id="8" creationId="{D203A0B3-B0E2-4327-9CD4-E0E4F2CFFEC8}"/>
          </ac:spMkLst>
        </pc:spChg>
        <pc:spChg chg="mod">
          <ac:chgData name="김 승빈" userId="352d81a3ef8732fd" providerId="LiveId" clId="{27E755AF-E1A3-436E-A502-5CCFBE43CE07}" dt="2020-03-30T15:55:30.655" v="45052" actId="207"/>
          <ac:spMkLst>
            <pc:docMk/>
            <pc:sldMk cId="2691957102" sldId="337"/>
            <ac:spMk id="14" creationId="{00000000-0000-0000-0000-000000000000}"/>
          </ac:spMkLst>
        </pc:spChg>
        <pc:picChg chg="add mod">
          <ac:chgData name="김 승빈" userId="352d81a3ef8732fd" providerId="LiveId" clId="{27E755AF-E1A3-436E-A502-5CCFBE43CE07}" dt="2020-03-30T15:58:20.541" v="45832" actId="1076"/>
          <ac:picMkLst>
            <pc:docMk/>
            <pc:sldMk cId="2691957102" sldId="337"/>
            <ac:picMk id="4" creationId="{DDC4060A-2F34-4C8F-8EFA-05AD3C1D6E31}"/>
          </ac:picMkLst>
        </pc:picChg>
      </pc:sldChg>
      <pc:sldChg chg="addSp delSp modSp add mod modNotesTx">
        <pc:chgData name="김 승빈" userId="352d81a3ef8732fd" providerId="LiveId" clId="{27E755AF-E1A3-436E-A502-5CCFBE43CE07}" dt="2020-03-30T16:12:39.763" v="47120"/>
        <pc:sldMkLst>
          <pc:docMk/>
          <pc:sldMk cId="3579484823" sldId="338"/>
        </pc:sldMkLst>
        <pc:spChg chg="mod">
          <ac:chgData name="김 승빈" userId="352d81a3ef8732fd" providerId="LiveId" clId="{27E755AF-E1A3-436E-A502-5CCFBE43CE07}" dt="2020-03-30T16:12:39.763" v="47120"/>
          <ac:spMkLst>
            <pc:docMk/>
            <pc:sldMk cId="3579484823" sldId="338"/>
            <ac:spMk id="14" creationId="{00000000-0000-0000-0000-000000000000}"/>
          </ac:spMkLst>
        </pc:spChg>
        <pc:picChg chg="del">
          <ac:chgData name="김 승빈" userId="352d81a3ef8732fd" providerId="LiveId" clId="{27E755AF-E1A3-436E-A502-5CCFBE43CE07}" dt="2020-03-30T16:05:13.269" v="46206" actId="478"/>
          <ac:picMkLst>
            <pc:docMk/>
            <pc:sldMk cId="3579484823" sldId="338"/>
            <ac:picMk id="4" creationId="{DDC4060A-2F34-4C8F-8EFA-05AD3C1D6E31}"/>
          </ac:picMkLst>
        </pc:picChg>
        <pc:picChg chg="add mod">
          <ac:chgData name="김 승빈" userId="352d81a3ef8732fd" providerId="LiveId" clId="{27E755AF-E1A3-436E-A502-5CCFBE43CE07}" dt="2020-03-30T16:06:30.676" v="46222" actId="1076"/>
          <ac:picMkLst>
            <pc:docMk/>
            <pc:sldMk cId="3579484823" sldId="338"/>
            <ac:picMk id="5" creationId="{E335B459-FD6A-4EE6-A352-2D5CC434833A}"/>
          </ac:picMkLst>
        </pc:picChg>
        <pc:picChg chg="add mod">
          <ac:chgData name="김 승빈" userId="352d81a3ef8732fd" providerId="LiveId" clId="{27E755AF-E1A3-436E-A502-5CCFBE43CE07}" dt="2020-03-30T16:06:30.676" v="46222" actId="1076"/>
          <ac:picMkLst>
            <pc:docMk/>
            <pc:sldMk cId="3579484823" sldId="338"/>
            <ac:picMk id="8" creationId="{867231F3-B630-4A33-BB69-35FE1283E80C}"/>
          </ac:picMkLst>
        </pc:picChg>
      </pc:sldChg>
      <pc:sldChg chg="addSp delSp modSp add mod modAnim modNotesTx">
        <pc:chgData name="김 승빈" userId="352d81a3ef8732fd" providerId="LiveId" clId="{27E755AF-E1A3-436E-A502-5CCFBE43CE07}" dt="2020-03-30T16:18:19.182" v="47515" actId="20577"/>
        <pc:sldMkLst>
          <pc:docMk/>
          <pc:sldMk cId="1102999381" sldId="339"/>
        </pc:sldMkLst>
        <pc:spChg chg="mod">
          <ac:chgData name="김 승빈" userId="352d81a3ef8732fd" providerId="LiveId" clId="{27E755AF-E1A3-436E-A502-5CCFBE43CE07}" dt="2020-03-30T16:12:42.255" v="47128"/>
          <ac:spMkLst>
            <pc:docMk/>
            <pc:sldMk cId="1102999381" sldId="339"/>
            <ac:spMk id="14" creationId="{00000000-0000-0000-0000-000000000000}"/>
          </ac:spMkLst>
        </pc:spChg>
        <pc:picChg chg="add mod">
          <ac:chgData name="김 승빈" userId="352d81a3ef8732fd" providerId="LiveId" clId="{27E755AF-E1A3-436E-A502-5CCFBE43CE07}" dt="2020-03-30T16:13:40.572" v="47142" actId="1076"/>
          <ac:picMkLst>
            <pc:docMk/>
            <pc:sldMk cId="1102999381" sldId="339"/>
            <ac:picMk id="4" creationId="{645EBA07-780A-4D65-90C9-875DA9E43F48}"/>
          </ac:picMkLst>
        </pc:picChg>
        <pc:picChg chg="del">
          <ac:chgData name="김 승빈" userId="352d81a3ef8732fd" providerId="LiveId" clId="{27E755AF-E1A3-436E-A502-5CCFBE43CE07}" dt="2020-03-30T16:12:56.217" v="47130" actId="478"/>
          <ac:picMkLst>
            <pc:docMk/>
            <pc:sldMk cId="1102999381" sldId="339"/>
            <ac:picMk id="5" creationId="{E335B459-FD6A-4EE6-A352-2D5CC434833A}"/>
          </ac:picMkLst>
        </pc:picChg>
        <pc:picChg chg="del">
          <ac:chgData name="김 승빈" userId="352d81a3ef8732fd" providerId="LiveId" clId="{27E755AF-E1A3-436E-A502-5CCFBE43CE07}" dt="2020-03-30T16:12:56.970" v="47131" actId="478"/>
          <ac:picMkLst>
            <pc:docMk/>
            <pc:sldMk cId="1102999381" sldId="339"/>
            <ac:picMk id="8" creationId="{867231F3-B630-4A33-BB69-35FE1283E80C}"/>
          </ac:picMkLst>
        </pc:picChg>
        <pc:picChg chg="add mod">
          <ac:chgData name="김 승빈" userId="352d81a3ef8732fd" providerId="LiveId" clId="{27E755AF-E1A3-436E-A502-5CCFBE43CE07}" dt="2020-03-30T16:17:46.886" v="47464" actId="1076"/>
          <ac:picMkLst>
            <pc:docMk/>
            <pc:sldMk cId="1102999381" sldId="339"/>
            <ac:picMk id="9" creationId="{352CE21A-09D0-46CF-926B-CB656E91E4A6}"/>
          </ac:picMkLst>
        </pc:picChg>
        <pc:picChg chg="add del mod">
          <ac:chgData name="김 승빈" userId="352d81a3ef8732fd" providerId="LiveId" clId="{27E755AF-E1A3-436E-A502-5CCFBE43CE07}" dt="2020-03-30T16:17:13.791" v="47459" actId="478"/>
          <ac:picMkLst>
            <pc:docMk/>
            <pc:sldMk cId="1102999381" sldId="339"/>
            <ac:picMk id="11" creationId="{46FEBDDE-D262-4A4D-A8C3-C60BF2CC13C1}"/>
          </ac:picMkLst>
        </pc:picChg>
        <pc:picChg chg="add del">
          <ac:chgData name="김 승빈" userId="352d81a3ef8732fd" providerId="LiveId" clId="{27E755AF-E1A3-436E-A502-5CCFBE43CE07}" dt="2020-03-30T16:17:32.128" v="47460" actId="478"/>
          <ac:picMkLst>
            <pc:docMk/>
            <pc:sldMk cId="1102999381" sldId="339"/>
            <ac:picMk id="12" creationId="{9BD34270-A8AC-4AAE-8F30-EA4B70F142AD}"/>
          </ac:picMkLst>
        </pc:picChg>
      </pc:sldChg>
      <pc:sldChg chg="addSp delSp modSp add mod delAnim modNotesTx">
        <pc:chgData name="김 승빈" userId="352d81a3ef8732fd" providerId="LiveId" clId="{27E755AF-E1A3-436E-A502-5CCFBE43CE07}" dt="2020-03-30T16:23:19.091" v="48039" actId="20577"/>
        <pc:sldMkLst>
          <pc:docMk/>
          <pc:sldMk cId="2791779604" sldId="340"/>
        </pc:sldMkLst>
        <pc:picChg chg="del">
          <ac:chgData name="김 승빈" userId="352d81a3ef8732fd" providerId="LiveId" clId="{27E755AF-E1A3-436E-A502-5CCFBE43CE07}" dt="2020-03-30T16:19:45.820" v="47518" actId="478"/>
          <ac:picMkLst>
            <pc:docMk/>
            <pc:sldMk cId="2791779604" sldId="340"/>
            <ac:picMk id="4" creationId="{645EBA07-780A-4D65-90C9-875DA9E43F48}"/>
          </ac:picMkLst>
        </pc:picChg>
        <pc:picChg chg="add mod">
          <ac:chgData name="김 승빈" userId="352d81a3ef8732fd" providerId="LiveId" clId="{27E755AF-E1A3-436E-A502-5CCFBE43CE07}" dt="2020-03-30T16:20:39.728" v="47523" actId="1076"/>
          <ac:picMkLst>
            <pc:docMk/>
            <pc:sldMk cId="2791779604" sldId="340"/>
            <ac:picMk id="5" creationId="{A1802FD9-4BAE-491A-B9DF-EF6BD9E4DD7E}"/>
          </ac:picMkLst>
        </pc:picChg>
        <pc:picChg chg="del">
          <ac:chgData name="김 승빈" userId="352d81a3ef8732fd" providerId="LiveId" clId="{27E755AF-E1A3-436E-A502-5CCFBE43CE07}" dt="2020-03-30T16:20:31.285" v="47519" actId="478"/>
          <ac:picMkLst>
            <pc:docMk/>
            <pc:sldMk cId="2791779604" sldId="340"/>
            <ac:picMk id="9" creationId="{352CE21A-09D0-46CF-926B-CB656E91E4A6}"/>
          </ac:picMkLst>
        </pc:picChg>
      </pc:sldChg>
      <pc:sldChg chg="addSp delSp modSp add mod modNotesTx">
        <pc:chgData name="김 승빈" userId="352d81a3ef8732fd" providerId="LiveId" clId="{27E755AF-E1A3-436E-A502-5CCFBE43CE07}" dt="2020-03-30T16:26:19.831" v="48272" actId="20577"/>
        <pc:sldMkLst>
          <pc:docMk/>
          <pc:sldMk cId="1238626719" sldId="341"/>
        </pc:sldMkLst>
        <pc:picChg chg="add mod">
          <ac:chgData name="김 승빈" userId="352d81a3ef8732fd" providerId="LiveId" clId="{27E755AF-E1A3-436E-A502-5CCFBE43CE07}" dt="2020-03-30T16:24:11.611" v="48051" actId="1076"/>
          <ac:picMkLst>
            <pc:docMk/>
            <pc:sldMk cId="1238626719" sldId="341"/>
            <ac:picMk id="4" creationId="{A5FAD9B8-1F90-4903-8D3D-4CA6925CE0B6}"/>
          </ac:picMkLst>
        </pc:picChg>
        <pc:picChg chg="del">
          <ac:chgData name="김 승빈" userId="352d81a3ef8732fd" providerId="LiveId" clId="{27E755AF-E1A3-436E-A502-5CCFBE43CE07}" dt="2020-03-30T16:23:34.226" v="48041" actId="478"/>
          <ac:picMkLst>
            <pc:docMk/>
            <pc:sldMk cId="1238626719" sldId="341"/>
            <ac:picMk id="5" creationId="{A1802FD9-4BAE-491A-B9DF-EF6BD9E4DD7E}"/>
          </ac:picMkLst>
        </pc:picChg>
      </pc:sldChg>
      <pc:sldChg chg="addSp delSp modSp add mod modNotesTx">
        <pc:chgData name="김 승빈" userId="352d81a3ef8732fd" providerId="LiveId" clId="{27E755AF-E1A3-436E-A502-5CCFBE43CE07}" dt="2020-03-30T16:37:35.286" v="49368" actId="6549"/>
        <pc:sldMkLst>
          <pc:docMk/>
          <pc:sldMk cId="3117617130" sldId="342"/>
        </pc:sldMkLst>
        <pc:picChg chg="del">
          <ac:chgData name="김 승빈" userId="352d81a3ef8732fd" providerId="LiveId" clId="{27E755AF-E1A3-436E-A502-5CCFBE43CE07}" dt="2020-03-30T16:29:47.047" v="48275" actId="478"/>
          <ac:picMkLst>
            <pc:docMk/>
            <pc:sldMk cId="3117617130" sldId="342"/>
            <ac:picMk id="4" creationId="{A5FAD9B8-1F90-4903-8D3D-4CA6925CE0B6}"/>
          </ac:picMkLst>
        </pc:picChg>
        <pc:picChg chg="add mod">
          <ac:chgData name="김 승빈" userId="352d81a3ef8732fd" providerId="LiveId" clId="{27E755AF-E1A3-436E-A502-5CCFBE43CE07}" dt="2020-03-30T16:30:33.916" v="48285" actId="1076"/>
          <ac:picMkLst>
            <pc:docMk/>
            <pc:sldMk cId="3117617130" sldId="342"/>
            <ac:picMk id="5" creationId="{CBADA1BF-41B4-48E0-8B5C-DBA8DDEF7DED}"/>
          </ac:picMkLst>
        </pc:picChg>
      </pc:sldChg>
      <pc:sldChg chg="addSp delSp modSp add mod modNotesTx">
        <pc:chgData name="김 승빈" userId="352d81a3ef8732fd" providerId="LiveId" clId="{27E755AF-E1A3-436E-A502-5CCFBE43CE07}" dt="2020-03-30T16:45:16.659" v="50242" actId="20577"/>
        <pc:sldMkLst>
          <pc:docMk/>
          <pc:sldMk cId="1953065736" sldId="343"/>
        </pc:sldMkLst>
        <pc:picChg chg="add mod">
          <ac:chgData name="김 승빈" userId="352d81a3ef8732fd" providerId="LiveId" clId="{27E755AF-E1A3-436E-A502-5CCFBE43CE07}" dt="2020-03-30T16:39:51.149" v="49377" actId="1076"/>
          <ac:picMkLst>
            <pc:docMk/>
            <pc:sldMk cId="1953065736" sldId="343"/>
            <ac:picMk id="4" creationId="{C3E7DD9D-E971-48E1-8AA2-3BDFF20B36CC}"/>
          </ac:picMkLst>
        </pc:picChg>
        <pc:picChg chg="del">
          <ac:chgData name="김 승빈" userId="352d81a3ef8732fd" providerId="LiveId" clId="{27E755AF-E1A3-436E-A502-5CCFBE43CE07}" dt="2020-03-30T16:39:41.926" v="49371" actId="478"/>
          <ac:picMkLst>
            <pc:docMk/>
            <pc:sldMk cId="1953065736" sldId="343"/>
            <ac:picMk id="5" creationId="{CBADA1BF-41B4-48E0-8B5C-DBA8DDEF7DED}"/>
          </ac:picMkLst>
        </pc:picChg>
      </pc:sldChg>
      <pc:sldChg chg="addSp delSp modSp add mod modNotesTx">
        <pc:chgData name="김 승빈" userId="352d81a3ef8732fd" providerId="LiveId" clId="{27E755AF-E1A3-436E-A502-5CCFBE43CE07}" dt="2020-03-30T16:52:42.771" v="51405" actId="20577"/>
        <pc:sldMkLst>
          <pc:docMk/>
          <pc:sldMk cId="1474161220" sldId="344"/>
        </pc:sldMkLst>
        <pc:picChg chg="del">
          <ac:chgData name="김 승빈" userId="352d81a3ef8732fd" providerId="LiveId" clId="{27E755AF-E1A3-436E-A502-5CCFBE43CE07}" dt="2020-03-30T16:42:12.116" v="49800" actId="478"/>
          <ac:picMkLst>
            <pc:docMk/>
            <pc:sldMk cId="1474161220" sldId="344"/>
            <ac:picMk id="4" creationId="{C3E7DD9D-E971-48E1-8AA2-3BDFF20B36CC}"/>
          </ac:picMkLst>
        </pc:picChg>
        <pc:picChg chg="add mod">
          <ac:chgData name="김 승빈" userId="352d81a3ef8732fd" providerId="LiveId" clId="{27E755AF-E1A3-436E-A502-5CCFBE43CE07}" dt="2020-03-30T16:42:37.803" v="49810" actId="1076"/>
          <ac:picMkLst>
            <pc:docMk/>
            <pc:sldMk cId="1474161220" sldId="344"/>
            <ac:picMk id="5" creationId="{AF33FC98-42CD-4B86-A67E-EB693E292C26}"/>
          </ac:picMkLst>
        </pc:picChg>
      </pc:sldChg>
      <pc:sldChg chg="modSp add mod ord modNotesTx">
        <pc:chgData name="김 승빈" userId="352d81a3ef8732fd" providerId="LiveId" clId="{27E755AF-E1A3-436E-A502-5CCFBE43CE07}" dt="2020-03-30T17:00:59.144" v="52250" actId="20577"/>
        <pc:sldMkLst>
          <pc:docMk/>
          <pc:sldMk cId="746346897" sldId="345"/>
        </pc:sldMkLst>
        <pc:spChg chg="mod">
          <ac:chgData name="김 승빈" userId="352d81a3ef8732fd" providerId="LiveId" clId="{27E755AF-E1A3-436E-A502-5CCFBE43CE07}" dt="2020-03-30T16:53:29.803" v="51416"/>
          <ac:spMkLst>
            <pc:docMk/>
            <pc:sldMk cId="746346897" sldId="345"/>
            <ac:spMk id="14" creationId="{00000000-0000-0000-0000-000000000000}"/>
          </ac:spMkLst>
        </pc:spChg>
      </pc:sldChg>
      <pc:sldChg chg="addSp delSp modSp add mod ord modAnim modNotesTx">
        <pc:chgData name="김 승빈" userId="352d81a3ef8732fd" providerId="LiveId" clId="{27E755AF-E1A3-436E-A502-5CCFBE43CE07}" dt="2020-03-30T16:58:11.116" v="52035" actId="20577"/>
        <pc:sldMkLst>
          <pc:docMk/>
          <pc:sldMk cId="2396440568" sldId="346"/>
        </pc:sldMkLst>
        <pc:spChg chg="add del mod">
          <ac:chgData name="김 승빈" userId="352d81a3ef8732fd" providerId="LiveId" clId="{27E755AF-E1A3-436E-A502-5CCFBE43CE07}" dt="2020-03-30T16:56:37.391" v="51757" actId="11529"/>
          <ac:spMkLst>
            <pc:docMk/>
            <pc:sldMk cId="2396440568" sldId="346"/>
            <ac:spMk id="4" creationId="{4CE7371E-CC70-4527-8083-E2AA9BFE004D}"/>
          </ac:spMkLst>
        </pc:spChg>
        <pc:spChg chg="add mod">
          <ac:chgData name="김 승빈" userId="352d81a3ef8732fd" providerId="LiveId" clId="{27E755AF-E1A3-436E-A502-5CCFBE43CE07}" dt="2020-03-30T16:56:54.624" v="51760" actId="1076"/>
          <ac:spMkLst>
            <pc:docMk/>
            <pc:sldMk cId="2396440568" sldId="346"/>
            <ac:spMk id="9" creationId="{8CAE91E9-2971-40CB-BDC8-733D6EBBBC70}"/>
          </ac:spMkLst>
        </pc:spChg>
        <pc:spChg chg="add mod">
          <ac:chgData name="김 승빈" userId="352d81a3ef8732fd" providerId="LiveId" clId="{27E755AF-E1A3-436E-A502-5CCFBE43CE07}" dt="2020-03-30T16:57:16.732" v="51763" actId="164"/>
          <ac:spMkLst>
            <pc:docMk/>
            <pc:sldMk cId="2396440568" sldId="346"/>
            <ac:spMk id="10" creationId="{4AEB7D7D-4271-4A1F-8C58-67F2E15D5A2A}"/>
          </ac:spMkLst>
        </pc:spChg>
        <pc:spChg chg="add mod">
          <ac:chgData name="김 승빈" userId="352d81a3ef8732fd" providerId="LiveId" clId="{27E755AF-E1A3-436E-A502-5CCFBE43CE07}" dt="2020-03-30T16:57:16.732" v="51763" actId="164"/>
          <ac:spMkLst>
            <pc:docMk/>
            <pc:sldMk cId="2396440568" sldId="346"/>
            <ac:spMk id="12" creationId="{FBD189FC-5385-4E17-AFCA-2B2EECCCFFD9}"/>
          </ac:spMkLst>
        </pc:spChg>
        <pc:spChg chg="mod">
          <ac:chgData name="김 승빈" userId="352d81a3ef8732fd" providerId="LiveId" clId="{27E755AF-E1A3-436E-A502-5CCFBE43CE07}" dt="2020-03-30T16:53:44.037" v="51440"/>
          <ac:spMkLst>
            <pc:docMk/>
            <pc:sldMk cId="2396440568" sldId="346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30T16:53:37.209" v="51423" actId="20577"/>
          <ac:spMkLst>
            <pc:docMk/>
            <pc:sldMk cId="2396440568" sldId="346"/>
            <ac:spMk id="16" creationId="{00000000-0000-0000-0000-000000000000}"/>
          </ac:spMkLst>
        </pc:spChg>
        <pc:grpChg chg="add mod">
          <ac:chgData name="김 승빈" userId="352d81a3ef8732fd" providerId="LiveId" clId="{27E755AF-E1A3-436E-A502-5CCFBE43CE07}" dt="2020-03-30T16:57:16.732" v="51763" actId="164"/>
          <ac:grpSpMkLst>
            <pc:docMk/>
            <pc:sldMk cId="2396440568" sldId="346"/>
            <ac:grpSpMk id="6" creationId="{25A3728B-B405-4EEF-80E6-19F8D7DA8292}"/>
          </ac:grpSpMkLst>
        </pc:grpChg>
        <pc:picChg chg="add del">
          <ac:chgData name="김 승빈" userId="352d81a3ef8732fd" providerId="LiveId" clId="{27E755AF-E1A3-436E-A502-5CCFBE43CE07}" dt="2020-03-30T16:54:29.034" v="51555"/>
          <ac:picMkLst>
            <pc:docMk/>
            <pc:sldMk cId="2396440568" sldId="346"/>
            <ac:picMk id="3" creationId="{0E46A361-7E71-439F-812E-6785B04263E1}"/>
          </ac:picMkLst>
        </pc:picChg>
        <pc:picChg chg="del">
          <ac:chgData name="김 승빈" userId="352d81a3ef8732fd" providerId="LiveId" clId="{27E755AF-E1A3-436E-A502-5CCFBE43CE07}" dt="2020-03-30T16:53:56.858" v="51443" actId="478"/>
          <ac:picMkLst>
            <pc:docMk/>
            <pc:sldMk cId="2396440568" sldId="346"/>
            <ac:picMk id="5" creationId="{AF33FC98-42CD-4B86-A67E-EB693E292C26}"/>
          </ac:picMkLst>
        </pc:picChg>
      </pc:sldChg>
      <pc:sldChg chg="addSp delSp modSp add mod delAnim modNotesTx">
        <pc:chgData name="김 승빈" userId="352d81a3ef8732fd" providerId="LiveId" clId="{27E755AF-E1A3-436E-A502-5CCFBE43CE07}" dt="2020-03-30T17:00:44.492" v="52247" actId="208"/>
        <pc:sldMkLst>
          <pc:docMk/>
          <pc:sldMk cId="3784370738" sldId="347"/>
        </pc:sldMkLst>
        <pc:spChg chg="add mod">
          <ac:chgData name="김 승빈" userId="352d81a3ef8732fd" providerId="LiveId" clId="{27E755AF-E1A3-436E-A502-5CCFBE43CE07}" dt="2020-03-30T16:59:56.042" v="52192" actId="1582"/>
          <ac:spMkLst>
            <pc:docMk/>
            <pc:sldMk cId="3784370738" sldId="347"/>
            <ac:spMk id="5" creationId="{321E202F-DADC-420B-85D9-F5D9A233349F}"/>
          </ac:spMkLst>
        </pc:spChg>
        <pc:spChg chg="del">
          <ac:chgData name="김 승빈" userId="352d81a3ef8732fd" providerId="LiveId" clId="{27E755AF-E1A3-436E-A502-5CCFBE43CE07}" dt="2020-03-30T16:59:10.109" v="52183" actId="478"/>
          <ac:spMkLst>
            <pc:docMk/>
            <pc:sldMk cId="3784370738" sldId="347"/>
            <ac:spMk id="9" creationId="{8CAE91E9-2971-40CB-BDC8-733D6EBBBC70}"/>
          </ac:spMkLst>
        </pc:spChg>
        <pc:spChg chg="mod">
          <ac:chgData name="김 승빈" userId="352d81a3ef8732fd" providerId="LiveId" clId="{27E755AF-E1A3-436E-A502-5CCFBE43CE07}" dt="2020-03-30T16:58:42.889" v="52076" actId="20577"/>
          <ac:spMkLst>
            <pc:docMk/>
            <pc:sldMk cId="3784370738" sldId="347"/>
            <ac:spMk id="14" creationId="{00000000-0000-0000-0000-000000000000}"/>
          </ac:spMkLst>
        </pc:spChg>
        <pc:grpChg chg="del">
          <ac:chgData name="김 승빈" userId="352d81a3ef8732fd" providerId="LiveId" clId="{27E755AF-E1A3-436E-A502-5CCFBE43CE07}" dt="2020-03-30T16:59:10.109" v="52183" actId="478"/>
          <ac:grpSpMkLst>
            <pc:docMk/>
            <pc:sldMk cId="3784370738" sldId="347"/>
            <ac:grpSpMk id="6" creationId="{25A3728B-B405-4EEF-80E6-19F8D7DA8292}"/>
          </ac:grpSpMkLst>
        </pc:grpChg>
        <pc:picChg chg="add mod">
          <ac:chgData name="김 승빈" userId="352d81a3ef8732fd" providerId="LiveId" clId="{27E755AF-E1A3-436E-A502-5CCFBE43CE07}" dt="2020-03-30T17:00:44.492" v="52247" actId="208"/>
          <ac:picMkLst>
            <pc:docMk/>
            <pc:sldMk cId="3784370738" sldId="347"/>
            <ac:picMk id="4" creationId="{BF0A7028-DE25-4991-AC97-464C69684234}"/>
          </ac:picMkLst>
        </pc:picChg>
      </pc:sldChg>
      <pc:sldChg chg="modSp add mod ord modNotesTx">
        <pc:chgData name="김 승빈" userId="352d81a3ef8732fd" providerId="LiveId" clId="{27E755AF-E1A3-436E-A502-5CCFBE43CE07}" dt="2020-03-30T17:00:54.705" v="52249" actId="20577"/>
        <pc:sldMkLst>
          <pc:docMk/>
          <pc:sldMk cId="3302666389" sldId="348"/>
        </pc:sldMkLst>
        <pc:spChg chg="mod">
          <ac:chgData name="김 승빈" userId="352d81a3ef8732fd" providerId="LiveId" clId="{27E755AF-E1A3-436E-A502-5CCFBE43CE07}" dt="2020-03-30T17:00:26.130" v="52222"/>
          <ac:spMkLst>
            <pc:docMk/>
            <pc:sldMk cId="3302666389" sldId="348"/>
            <ac:spMk id="14" creationId="{00000000-0000-0000-0000-000000000000}"/>
          </ac:spMkLst>
        </pc:spChg>
      </pc:sldChg>
      <pc:sldChg chg="addSp delSp modSp add mod ord modAnim modNotesTx">
        <pc:chgData name="김 승빈" userId="352d81a3ef8732fd" providerId="LiveId" clId="{27E755AF-E1A3-436E-A502-5CCFBE43CE07}" dt="2020-03-30T17:08:06.488" v="53452" actId="20577"/>
        <pc:sldMkLst>
          <pc:docMk/>
          <pc:sldMk cId="1840442744" sldId="349"/>
        </pc:sldMkLst>
        <pc:spChg chg="del">
          <ac:chgData name="김 승빈" userId="352d81a3ef8732fd" providerId="LiveId" clId="{27E755AF-E1A3-436E-A502-5CCFBE43CE07}" dt="2020-03-30T17:00:47.244" v="52248" actId="478"/>
          <ac:spMkLst>
            <pc:docMk/>
            <pc:sldMk cId="1840442744" sldId="349"/>
            <ac:spMk id="5" creationId="{321E202F-DADC-420B-85D9-F5D9A233349F}"/>
          </ac:spMkLst>
        </pc:spChg>
        <pc:spChg chg="add mod">
          <ac:chgData name="김 승빈" userId="352d81a3ef8732fd" providerId="LiveId" clId="{27E755AF-E1A3-436E-A502-5CCFBE43CE07}" dt="2020-03-30T17:04:43.666" v="53047" actId="20577"/>
          <ac:spMkLst>
            <pc:docMk/>
            <pc:sldMk cId="1840442744" sldId="349"/>
            <ac:spMk id="9" creationId="{892B96D3-1F7D-4FFE-BFFA-2AE7A1B6CB7D}"/>
          </ac:spMkLst>
        </pc:spChg>
        <pc:spChg chg="mod">
          <ac:chgData name="김 승빈" userId="352d81a3ef8732fd" providerId="LiveId" clId="{27E755AF-E1A3-436E-A502-5CCFBE43CE07}" dt="2020-03-30T17:06:07.352" v="53191" actId="20577"/>
          <ac:spMkLst>
            <pc:docMk/>
            <pc:sldMk cId="1840442744" sldId="349"/>
            <ac:spMk id="11" creationId="{85C32A26-53F5-41CE-8704-2C7E0906485E}"/>
          </ac:spMkLst>
        </pc:spChg>
        <pc:spChg chg="mod">
          <ac:chgData name="김 승빈" userId="352d81a3ef8732fd" providerId="LiveId" clId="{27E755AF-E1A3-436E-A502-5CCFBE43CE07}" dt="2020-03-30T17:00:36.982" v="52245"/>
          <ac:spMkLst>
            <pc:docMk/>
            <pc:sldMk cId="1840442744" sldId="349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30T17:00:31.823" v="52227" actId="20577"/>
          <ac:spMkLst>
            <pc:docMk/>
            <pc:sldMk cId="1840442744" sldId="349"/>
            <ac:spMk id="16" creationId="{00000000-0000-0000-0000-000000000000}"/>
          </ac:spMkLst>
        </pc:spChg>
        <pc:grpChg chg="add">
          <ac:chgData name="김 승빈" userId="352d81a3ef8732fd" providerId="LiveId" clId="{27E755AF-E1A3-436E-A502-5CCFBE43CE07}" dt="2020-03-30T17:05:38.518" v="53167"/>
          <ac:grpSpMkLst>
            <pc:docMk/>
            <pc:sldMk cId="1840442744" sldId="349"/>
            <ac:grpSpMk id="10" creationId="{C2AF1206-AC00-4F57-B28F-BF5E57C323F2}"/>
          </ac:grpSpMkLst>
        </pc:grpChg>
        <pc:picChg chg="del">
          <ac:chgData name="김 승빈" userId="352d81a3ef8732fd" providerId="LiveId" clId="{27E755AF-E1A3-436E-A502-5CCFBE43CE07}" dt="2020-03-30T17:00:37.893" v="52246" actId="478"/>
          <ac:picMkLst>
            <pc:docMk/>
            <pc:sldMk cId="1840442744" sldId="349"/>
            <ac:picMk id="4" creationId="{BF0A7028-DE25-4991-AC97-464C69684234}"/>
          </ac:picMkLst>
        </pc:picChg>
      </pc:sldChg>
      <pc:sldChg chg="addSp delSp modSp add mod delAnim modNotesTx">
        <pc:chgData name="김 승빈" userId="352d81a3ef8732fd" providerId="LiveId" clId="{27E755AF-E1A3-436E-A502-5CCFBE43CE07}" dt="2020-03-30T17:30:44.775" v="55089" actId="20577"/>
        <pc:sldMkLst>
          <pc:docMk/>
          <pc:sldMk cId="1966425814" sldId="350"/>
        </pc:sldMkLst>
        <pc:spChg chg="del">
          <ac:chgData name="김 승빈" userId="352d81a3ef8732fd" providerId="LiveId" clId="{27E755AF-E1A3-436E-A502-5CCFBE43CE07}" dt="2020-03-30T17:08:12.399" v="53454" actId="478"/>
          <ac:spMkLst>
            <pc:docMk/>
            <pc:sldMk cId="1966425814" sldId="350"/>
            <ac:spMk id="9" creationId="{892B96D3-1F7D-4FFE-BFFA-2AE7A1B6CB7D}"/>
          </ac:spMkLst>
        </pc:spChg>
        <pc:spChg chg="add mod">
          <ac:chgData name="김 승빈" userId="352d81a3ef8732fd" providerId="LiveId" clId="{27E755AF-E1A3-436E-A502-5CCFBE43CE07}" dt="2020-03-30T17:24:49.952" v="54515" actId="1076"/>
          <ac:spMkLst>
            <pc:docMk/>
            <pc:sldMk cId="1966425814" sldId="350"/>
            <ac:spMk id="17" creationId="{1EDB2C7E-4AE3-4C75-8C49-F107C36ABD40}"/>
          </ac:spMkLst>
        </pc:spChg>
        <pc:spChg chg="add mod">
          <ac:chgData name="김 승빈" userId="352d81a3ef8732fd" providerId="LiveId" clId="{27E755AF-E1A3-436E-A502-5CCFBE43CE07}" dt="2020-03-30T17:24:49.952" v="54515" actId="1076"/>
          <ac:spMkLst>
            <pc:docMk/>
            <pc:sldMk cId="1966425814" sldId="350"/>
            <ac:spMk id="18" creationId="{0258612C-F978-41BA-8801-42348A8C49DA}"/>
          </ac:spMkLst>
        </pc:spChg>
        <pc:spChg chg="add mod">
          <ac:chgData name="김 승빈" userId="352d81a3ef8732fd" providerId="LiveId" clId="{27E755AF-E1A3-436E-A502-5CCFBE43CE07}" dt="2020-03-30T17:24:56.111" v="54519" actId="20577"/>
          <ac:spMkLst>
            <pc:docMk/>
            <pc:sldMk cId="1966425814" sldId="350"/>
            <ac:spMk id="19" creationId="{C83B0A79-7190-45FD-A549-F7F3F0066A38}"/>
          </ac:spMkLst>
        </pc:spChg>
        <pc:spChg chg="add mod">
          <ac:chgData name="김 승빈" userId="352d81a3ef8732fd" providerId="LiveId" clId="{27E755AF-E1A3-436E-A502-5CCFBE43CE07}" dt="2020-03-30T17:26:45.044" v="54549" actId="1076"/>
          <ac:spMkLst>
            <pc:docMk/>
            <pc:sldMk cId="1966425814" sldId="350"/>
            <ac:spMk id="20" creationId="{165574B5-7EFE-41E4-9461-A2FAACF18C12}"/>
          </ac:spMkLst>
        </pc:spChg>
        <pc:spChg chg="add mod">
          <ac:chgData name="김 승빈" userId="352d81a3ef8732fd" providerId="LiveId" clId="{27E755AF-E1A3-436E-A502-5CCFBE43CE07}" dt="2020-03-30T17:25:59.948" v="54539" actId="14100"/>
          <ac:spMkLst>
            <pc:docMk/>
            <pc:sldMk cId="1966425814" sldId="350"/>
            <ac:spMk id="21" creationId="{2EA0AF96-5A91-47AB-9BEC-07BD2A688AC2}"/>
          </ac:spMkLst>
        </pc:spChg>
        <pc:spChg chg="add mod">
          <ac:chgData name="김 승빈" userId="352d81a3ef8732fd" providerId="LiveId" clId="{27E755AF-E1A3-436E-A502-5CCFBE43CE07}" dt="2020-03-30T17:26:38.851" v="54548" actId="1076"/>
          <ac:spMkLst>
            <pc:docMk/>
            <pc:sldMk cId="1966425814" sldId="350"/>
            <ac:spMk id="22" creationId="{7373D138-5382-49D3-91B1-3F7122049340}"/>
          </ac:spMkLst>
        </pc:spChg>
        <pc:grpChg chg="del">
          <ac:chgData name="김 승빈" userId="352d81a3ef8732fd" providerId="LiveId" clId="{27E755AF-E1A3-436E-A502-5CCFBE43CE07}" dt="2020-03-30T17:08:12.399" v="53454" actId="478"/>
          <ac:grpSpMkLst>
            <pc:docMk/>
            <pc:sldMk cId="1966425814" sldId="350"/>
            <ac:grpSpMk id="10" creationId="{C2AF1206-AC00-4F57-B28F-BF5E57C323F2}"/>
          </ac:grpSpMkLst>
        </pc:grpChg>
        <pc:picChg chg="add del mod">
          <ac:chgData name="김 승빈" userId="352d81a3ef8732fd" providerId="LiveId" clId="{27E755AF-E1A3-436E-A502-5CCFBE43CE07}" dt="2020-03-30T17:08:19.691" v="53456" actId="478"/>
          <ac:picMkLst>
            <pc:docMk/>
            <pc:sldMk cId="1966425814" sldId="350"/>
            <ac:picMk id="4" creationId="{CFAB6151-44D8-4418-8445-8214987FEC68}"/>
          </ac:picMkLst>
        </pc:picChg>
        <pc:picChg chg="add mod">
          <ac:chgData name="김 승빈" userId="352d81a3ef8732fd" providerId="LiveId" clId="{27E755AF-E1A3-436E-A502-5CCFBE43CE07}" dt="2020-03-30T17:25:49.586" v="54537" actId="1076"/>
          <ac:picMkLst>
            <pc:docMk/>
            <pc:sldMk cId="1966425814" sldId="350"/>
            <ac:picMk id="6" creationId="{F6AF1B70-6721-46FD-899C-BF0773E8B8EE}"/>
          </ac:picMkLst>
        </pc:picChg>
        <pc:cxnChg chg="add del mod">
          <ac:chgData name="김 승빈" userId="352d81a3ef8732fd" providerId="LiveId" clId="{27E755AF-E1A3-436E-A502-5CCFBE43CE07}" dt="2020-03-30T17:25:43.740" v="54534" actId="478"/>
          <ac:cxnSpMkLst>
            <pc:docMk/>
            <pc:sldMk cId="1966425814" sldId="350"/>
            <ac:cxnSpMk id="13" creationId="{C41BA0CB-03A9-428B-9A0E-D201F4AAE504}"/>
          </ac:cxnSpMkLst>
        </pc:cxnChg>
      </pc:sldChg>
      <pc:sldChg chg="addSp delSp modSp add mod modNotesTx">
        <pc:chgData name="김 승빈" userId="352d81a3ef8732fd" providerId="LiveId" clId="{27E755AF-E1A3-436E-A502-5CCFBE43CE07}" dt="2020-03-30T17:34:22.075" v="55334" actId="20577"/>
        <pc:sldMkLst>
          <pc:docMk/>
          <pc:sldMk cId="610640104" sldId="351"/>
        </pc:sldMkLst>
        <pc:spChg chg="mod">
          <ac:chgData name="김 승빈" userId="352d81a3ef8732fd" providerId="LiveId" clId="{27E755AF-E1A3-436E-A502-5CCFBE43CE07}" dt="2020-03-30T17:30:57.898" v="55102" actId="207"/>
          <ac:spMkLst>
            <pc:docMk/>
            <pc:sldMk cId="610640104" sldId="351"/>
            <ac:spMk id="14" creationId="{00000000-0000-0000-0000-000000000000}"/>
          </ac:spMkLst>
        </pc:spChg>
        <pc:spChg chg="del">
          <ac:chgData name="김 승빈" userId="352d81a3ef8732fd" providerId="LiveId" clId="{27E755AF-E1A3-436E-A502-5CCFBE43CE07}" dt="2020-03-30T17:31:10.007" v="55104" actId="478"/>
          <ac:spMkLst>
            <pc:docMk/>
            <pc:sldMk cId="610640104" sldId="351"/>
            <ac:spMk id="17" creationId="{1EDB2C7E-4AE3-4C75-8C49-F107C36ABD40}"/>
          </ac:spMkLst>
        </pc:spChg>
        <pc:spChg chg="del">
          <ac:chgData name="김 승빈" userId="352d81a3ef8732fd" providerId="LiveId" clId="{27E755AF-E1A3-436E-A502-5CCFBE43CE07}" dt="2020-03-30T17:31:10.007" v="55104" actId="478"/>
          <ac:spMkLst>
            <pc:docMk/>
            <pc:sldMk cId="610640104" sldId="351"/>
            <ac:spMk id="18" creationId="{0258612C-F978-41BA-8801-42348A8C49DA}"/>
          </ac:spMkLst>
        </pc:spChg>
        <pc:spChg chg="del">
          <ac:chgData name="김 승빈" userId="352d81a3ef8732fd" providerId="LiveId" clId="{27E755AF-E1A3-436E-A502-5CCFBE43CE07}" dt="2020-03-30T17:31:10.007" v="55104" actId="478"/>
          <ac:spMkLst>
            <pc:docMk/>
            <pc:sldMk cId="610640104" sldId="351"/>
            <ac:spMk id="19" creationId="{C83B0A79-7190-45FD-A549-F7F3F0066A38}"/>
          </ac:spMkLst>
        </pc:spChg>
        <pc:spChg chg="del">
          <ac:chgData name="김 승빈" userId="352d81a3ef8732fd" providerId="LiveId" clId="{27E755AF-E1A3-436E-A502-5CCFBE43CE07}" dt="2020-03-30T17:31:10.007" v="55104" actId="478"/>
          <ac:spMkLst>
            <pc:docMk/>
            <pc:sldMk cId="610640104" sldId="351"/>
            <ac:spMk id="20" creationId="{165574B5-7EFE-41E4-9461-A2FAACF18C12}"/>
          </ac:spMkLst>
        </pc:spChg>
        <pc:spChg chg="del">
          <ac:chgData name="김 승빈" userId="352d81a3ef8732fd" providerId="LiveId" clId="{27E755AF-E1A3-436E-A502-5CCFBE43CE07}" dt="2020-03-30T17:31:10.007" v="55104" actId="478"/>
          <ac:spMkLst>
            <pc:docMk/>
            <pc:sldMk cId="610640104" sldId="351"/>
            <ac:spMk id="21" creationId="{2EA0AF96-5A91-47AB-9BEC-07BD2A688AC2}"/>
          </ac:spMkLst>
        </pc:spChg>
        <pc:spChg chg="del">
          <ac:chgData name="김 승빈" userId="352d81a3ef8732fd" providerId="LiveId" clId="{27E755AF-E1A3-436E-A502-5CCFBE43CE07}" dt="2020-03-30T17:31:10.007" v="55104" actId="478"/>
          <ac:spMkLst>
            <pc:docMk/>
            <pc:sldMk cId="610640104" sldId="351"/>
            <ac:spMk id="22" creationId="{7373D138-5382-49D3-91B1-3F7122049340}"/>
          </ac:spMkLst>
        </pc:spChg>
        <pc:spChg chg="add mod">
          <ac:chgData name="김 승빈" userId="352d81a3ef8732fd" providerId="LiveId" clId="{27E755AF-E1A3-436E-A502-5CCFBE43CE07}" dt="2020-03-30T17:32:43.958" v="55257" actId="14100"/>
          <ac:spMkLst>
            <pc:docMk/>
            <pc:sldMk cId="610640104" sldId="351"/>
            <ac:spMk id="23" creationId="{325DD72C-75E3-4B82-A9B7-3539AAF39D23}"/>
          </ac:spMkLst>
        </pc:spChg>
        <pc:spChg chg="add mod">
          <ac:chgData name="김 승빈" userId="352d81a3ef8732fd" providerId="LiveId" clId="{27E755AF-E1A3-436E-A502-5CCFBE43CE07}" dt="2020-03-30T17:32:55.752" v="55260" actId="14100"/>
          <ac:spMkLst>
            <pc:docMk/>
            <pc:sldMk cId="610640104" sldId="351"/>
            <ac:spMk id="24" creationId="{A4C64908-F1EF-4036-A969-407B2485CBCF}"/>
          </ac:spMkLst>
        </pc:spChg>
        <pc:picChg chg="add mod">
          <ac:chgData name="김 승빈" userId="352d81a3ef8732fd" providerId="LiveId" clId="{27E755AF-E1A3-436E-A502-5CCFBE43CE07}" dt="2020-03-30T17:31:57.279" v="55110" actId="1076"/>
          <ac:picMkLst>
            <pc:docMk/>
            <pc:sldMk cId="610640104" sldId="351"/>
            <ac:picMk id="4" creationId="{A27F8650-47E5-4A3C-A5C5-C446E85A4B96}"/>
          </ac:picMkLst>
        </pc:picChg>
        <pc:picChg chg="del">
          <ac:chgData name="김 승빈" userId="352d81a3ef8732fd" providerId="LiveId" clId="{27E755AF-E1A3-436E-A502-5CCFBE43CE07}" dt="2020-03-30T17:31:00.607" v="55103" actId="478"/>
          <ac:picMkLst>
            <pc:docMk/>
            <pc:sldMk cId="610640104" sldId="351"/>
            <ac:picMk id="6" creationId="{F6AF1B70-6721-46FD-899C-BF0773E8B8EE}"/>
          </ac:picMkLst>
        </pc:picChg>
      </pc:sldChg>
      <pc:sldChg chg="modSp add mod ord modNotesTx">
        <pc:chgData name="김 승빈" userId="352d81a3ef8732fd" providerId="LiveId" clId="{27E755AF-E1A3-436E-A502-5CCFBE43CE07}" dt="2020-03-30T18:07:25.493" v="59364" actId="20577"/>
        <pc:sldMkLst>
          <pc:docMk/>
          <pc:sldMk cId="2020290341" sldId="352"/>
        </pc:sldMkLst>
        <pc:spChg chg="mod">
          <ac:chgData name="김 승빈" userId="352d81a3ef8732fd" providerId="LiveId" clId="{27E755AF-E1A3-436E-A502-5CCFBE43CE07}" dt="2020-03-30T17:34:43.261" v="55347"/>
          <ac:spMkLst>
            <pc:docMk/>
            <pc:sldMk cId="2020290341" sldId="352"/>
            <ac:spMk id="14" creationId="{00000000-0000-0000-0000-000000000000}"/>
          </ac:spMkLst>
        </pc:spChg>
      </pc:sldChg>
      <pc:sldChg chg="addSp delSp modSp add mod ord modNotesTx">
        <pc:chgData name="김 승빈" userId="352d81a3ef8732fd" providerId="LiveId" clId="{27E755AF-E1A3-436E-A502-5CCFBE43CE07}" dt="2020-03-30T17:41:52.027" v="56744" actId="20577"/>
        <pc:sldMkLst>
          <pc:docMk/>
          <pc:sldMk cId="1950668062" sldId="353"/>
        </pc:sldMkLst>
        <pc:spChg chg="mod">
          <ac:chgData name="김 승빈" userId="352d81a3ef8732fd" providerId="LiveId" clId="{27E755AF-E1A3-436E-A502-5CCFBE43CE07}" dt="2020-03-30T17:34:51.886" v="55360"/>
          <ac:spMkLst>
            <pc:docMk/>
            <pc:sldMk cId="1950668062" sldId="353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30T17:34:53.171" v="55362" actId="20577"/>
          <ac:spMkLst>
            <pc:docMk/>
            <pc:sldMk cId="1950668062" sldId="353"/>
            <ac:spMk id="16" creationId="{00000000-0000-0000-0000-000000000000}"/>
          </ac:spMkLst>
        </pc:spChg>
        <pc:spChg chg="del">
          <ac:chgData name="김 승빈" userId="352d81a3ef8732fd" providerId="LiveId" clId="{27E755AF-E1A3-436E-A502-5CCFBE43CE07}" dt="2020-03-30T17:36:33.569" v="55599" actId="478"/>
          <ac:spMkLst>
            <pc:docMk/>
            <pc:sldMk cId="1950668062" sldId="353"/>
            <ac:spMk id="23" creationId="{325DD72C-75E3-4B82-A9B7-3539AAF39D23}"/>
          </ac:spMkLst>
        </pc:spChg>
        <pc:spChg chg="del">
          <ac:chgData name="김 승빈" userId="352d81a3ef8732fd" providerId="LiveId" clId="{27E755AF-E1A3-436E-A502-5CCFBE43CE07}" dt="2020-03-30T17:36:33.569" v="55599" actId="478"/>
          <ac:spMkLst>
            <pc:docMk/>
            <pc:sldMk cId="1950668062" sldId="353"/>
            <ac:spMk id="24" creationId="{A4C64908-F1EF-4036-A969-407B2485CBCF}"/>
          </ac:spMkLst>
        </pc:spChg>
        <pc:picChg chg="del">
          <ac:chgData name="김 승빈" userId="352d81a3ef8732fd" providerId="LiveId" clId="{27E755AF-E1A3-436E-A502-5CCFBE43CE07}" dt="2020-03-30T17:36:31.852" v="55598" actId="478"/>
          <ac:picMkLst>
            <pc:docMk/>
            <pc:sldMk cId="1950668062" sldId="353"/>
            <ac:picMk id="4" creationId="{A27F8650-47E5-4A3C-A5C5-C446E85A4B96}"/>
          </ac:picMkLst>
        </pc:picChg>
        <pc:picChg chg="add del mod">
          <ac:chgData name="김 승빈" userId="352d81a3ef8732fd" providerId="LiveId" clId="{27E755AF-E1A3-436E-A502-5CCFBE43CE07}" dt="2020-03-30T17:39:03.008" v="56161" actId="478"/>
          <ac:picMkLst>
            <pc:docMk/>
            <pc:sldMk cId="1950668062" sldId="353"/>
            <ac:picMk id="5" creationId="{9D247448-EEE1-4FBB-9C13-514C090DC159}"/>
          </ac:picMkLst>
        </pc:picChg>
        <pc:picChg chg="add mod">
          <ac:chgData name="김 승빈" userId="352d81a3ef8732fd" providerId="LiveId" clId="{27E755AF-E1A3-436E-A502-5CCFBE43CE07}" dt="2020-03-30T17:39:11.695" v="56163" actId="1076"/>
          <ac:picMkLst>
            <pc:docMk/>
            <pc:sldMk cId="1950668062" sldId="353"/>
            <ac:picMk id="8" creationId="{ECCA25D4-80AC-4FC9-AEFE-44460489B33E}"/>
          </ac:picMkLst>
        </pc:picChg>
      </pc:sldChg>
      <pc:sldChg chg="addSp delSp modSp add mod modNotesTx">
        <pc:chgData name="김 승빈" userId="352d81a3ef8732fd" providerId="LiveId" clId="{27E755AF-E1A3-436E-A502-5CCFBE43CE07}" dt="2020-03-30T17:48:31.603" v="57485" actId="207"/>
        <pc:sldMkLst>
          <pc:docMk/>
          <pc:sldMk cId="1556939821" sldId="354"/>
        </pc:sldMkLst>
        <pc:spChg chg="mod">
          <ac:chgData name="김 승빈" userId="352d81a3ef8732fd" providerId="LiveId" clId="{27E755AF-E1A3-436E-A502-5CCFBE43CE07}" dt="2020-03-30T17:48:31.603" v="57485" actId="207"/>
          <ac:spMkLst>
            <pc:docMk/>
            <pc:sldMk cId="1556939821" sldId="354"/>
            <ac:spMk id="14" creationId="{00000000-0000-0000-0000-000000000000}"/>
          </ac:spMkLst>
        </pc:spChg>
        <pc:picChg chg="add mod">
          <ac:chgData name="김 승빈" userId="352d81a3ef8732fd" providerId="LiveId" clId="{27E755AF-E1A3-436E-A502-5CCFBE43CE07}" dt="2020-03-30T17:42:40.933" v="56753" actId="1076"/>
          <ac:picMkLst>
            <pc:docMk/>
            <pc:sldMk cId="1556939821" sldId="354"/>
            <ac:picMk id="4" creationId="{355F9C3E-D944-4245-8178-57D03841E7A2}"/>
          </ac:picMkLst>
        </pc:picChg>
        <pc:picChg chg="del">
          <ac:chgData name="김 승빈" userId="352d81a3ef8732fd" providerId="LiveId" clId="{27E755AF-E1A3-436E-A502-5CCFBE43CE07}" dt="2020-03-30T17:42:11.102" v="56746" actId="478"/>
          <ac:picMkLst>
            <pc:docMk/>
            <pc:sldMk cId="1556939821" sldId="354"/>
            <ac:picMk id="8" creationId="{ECCA25D4-80AC-4FC9-AEFE-44460489B33E}"/>
          </ac:picMkLst>
        </pc:picChg>
      </pc:sldChg>
      <pc:sldChg chg="addSp delSp modSp add mod modNotesTx">
        <pc:chgData name="김 승빈" userId="352d81a3ef8732fd" providerId="LiveId" clId="{27E755AF-E1A3-436E-A502-5CCFBE43CE07}" dt="2020-03-30T17:58:50.504" v="58084" actId="20577"/>
        <pc:sldMkLst>
          <pc:docMk/>
          <pc:sldMk cId="436870078" sldId="355"/>
        </pc:sldMkLst>
        <pc:spChg chg="add mod">
          <ac:chgData name="김 승빈" userId="352d81a3ef8732fd" providerId="LiveId" clId="{27E755AF-E1A3-436E-A502-5CCFBE43CE07}" dt="2020-03-30T17:53:58.158" v="57601" actId="164"/>
          <ac:spMkLst>
            <pc:docMk/>
            <pc:sldMk cId="436870078" sldId="355"/>
            <ac:spMk id="12" creationId="{F5611F4C-E161-4210-A66A-593BF96FD6C1}"/>
          </ac:spMkLst>
        </pc:spChg>
        <pc:spChg chg="mod">
          <ac:chgData name="김 승빈" userId="352d81a3ef8732fd" providerId="LiveId" clId="{27E755AF-E1A3-436E-A502-5CCFBE43CE07}" dt="2020-03-30T17:48:36.586" v="57494" actId="207"/>
          <ac:spMkLst>
            <pc:docMk/>
            <pc:sldMk cId="436870078" sldId="355"/>
            <ac:spMk id="14" creationId="{00000000-0000-0000-0000-000000000000}"/>
          </ac:spMkLst>
        </pc:spChg>
        <pc:grpChg chg="add mod">
          <ac:chgData name="김 승빈" userId="352d81a3ef8732fd" providerId="LiveId" clId="{27E755AF-E1A3-436E-A502-5CCFBE43CE07}" dt="2020-03-30T17:54:17.988" v="57607" actId="1076"/>
          <ac:grpSpMkLst>
            <pc:docMk/>
            <pc:sldMk cId="436870078" sldId="355"/>
            <ac:grpSpMk id="11" creationId="{AC63586D-92FF-45C0-A6DC-4C1B3109E124}"/>
          </ac:grpSpMkLst>
        </pc:grpChg>
        <pc:picChg chg="del">
          <ac:chgData name="김 승빈" userId="352d81a3ef8732fd" providerId="LiveId" clId="{27E755AF-E1A3-436E-A502-5CCFBE43CE07}" dt="2020-03-30T17:48:38.072" v="57495" actId="478"/>
          <ac:picMkLst>
            <pc:docMk/>
            <pc:sldMk cId="436870078" sldId="355"/>
            <ac:picMk id="4" creationId="{355F9C3E-D944-4245-8178-57D03841E7A2}"/>
          </ac:picMkLst>
        </pc:picChg>
        <pc:picChg chg="add mod">
          <ac:chgData name="김 승빈" userId="352d81a3ef8732fd" providerId="LiveId" clId="{27E755AF-E1A3-436E-A502-5CCFBE43CE07}" dt="2020-03-30T17:53:52.638" v="57598" actId="1076"/>
          <ac:picMkLst>
            <pc:docMk/>
            <pc:sldMk cId="436870078" sldId="355"/>
            <ac:picMk id="5" creationId="{FEC348FA-C9DC-459A-B40F-826D6F48B51C}"/>
          </ac:picMkLst>
        </pc:picChg>
        <pc:picChg chg="add mod">
          <ac:chgData name="김 승빈" userId="352d81a3ef8732fd" providerId="LiveId" clId="{27E755AF-E1A3-436E-A502-5CCFBE43CE07}" dt="2020-03-30T17:53:58.158" v="57601" actId="164"/>
          <ac:picMkLst>
            <pc:docMk/>
            <pc:sldMk cId="436870078" sldId="355"/>
            <ac:picMk id="8" creationId="{2533E390-A849-4019-B587-31BBBD1C1103}"/>
          </ac:picMkLst>
        </pc:picChg>
        <pc:picChg chg="add mod">
          <ac:chgData name="김 승빈" userId="352d81a3ef8732fd" providerId="LiveId" clId="{27E755AF-E1A3-436E-A502-5CCFBE43CE07}" dt="2020-03-30T17:54:15.744" v="57606" actId="1076"/>
          <ac:picMkLst>
            <pc:docMk/>
            <pc:sldMk cId="436870078" sldId="355"/>
            <ac:picMk id="10" creationId="{2A2259C3-86CD-4AF6-A801-B45D9A1CBD68}"/>
          </ac:picMkLst>
        </pc:picChg>
      </pc:sldChg>
      <pc:sldChg chg="addSp delSp modSp add mod modNotesTx">
        <pc:chgData name="김 승빈" userId="352d81a3ef8732fd" providerId="LiveId" clId="{27E755AF-E1A3-436E-A502-5CCFBE43CE07}" dt="2020-03-30T18:00:37.052" v="58645" actId="20577"/>
        <pc:sldMkLst>
          <pc:docMk/>
          <pc:sldMk cId="4294199808" sldId="356"/>
        </pc:sldMkLst>
        <pc:grpChg chg="del">
          <ac:chgData name="김 승빈" userId="352d81a3ef8732fd" providerId="LiveId" clId="{27E755AF-E1A3-436E-A502-5CCFBE43CE07}" dt="2020-03-30T17:58:26.092" v="58082" actId="478"/>
          <ac:grpSpMkLst>
            <pc:docMk/>
            <pc:sldMk cId="4294199808" sldId="356"/>
            <ac:grpSpMk id="11" creationId="{AC63586D-92FF-45C0-A6DC-4C1B3109E124}"/>
          </ac:grpSpMkLst>
        </pc:grpChg>
        <pc:picChg chg="add mod">
          <ac:chgData name="김 승빈" userId="352d81a3ef8732fd" providerId="LiveId" clId="{27E755AF-E1A3-436E-A502-5CCFBE43CE07}" dt="2020-03-30T17:59:10.111" v="58088" actId="1076"/>
          <ac:picMkLst>
            <pc:docMk/>
            <pc:sldMk cId="4294199808" sldId="356"/>
            <ac:picMk id="4" creationId="{EF71554E-5384-40CE-ACA7-0D4F57AF151D}"/>
          </ac:picMkLst>
        </pc:picChg>
        <pc:picChg chg="del">
          <ac:chgData name="김 승빈" userId="352d81a3ef8732fd" providerId="LiveId" clId="{27E755AF-E1A3-436E-A502-5CCFBE43CE07}" dt="2020-03-30T17:58:26.092" v="58082" actId="478"/>
          <ac:picMkLst>
            <pc:docMk/>
            <pc:sldMk cId="4294199808" sldId="356"/>
            <ac:picMk id="5" creationId="{FEC348FA-C9DC-459A-B40F-826D6F48B51C}"/>
          </ac:picMkLst>
        </pc:picChg>
        <pc:picChg chg="del">
          <ac:chgData name="김 승빈" userId="352d81a3ef8732fd" providerId="LiveId" clId="{27E755AF-E1A3-436E-A502-5CCFBE43CE07}" dt="2020-03-30T17:58:26.092" v="58082" actId="478"/>
          <ac:picMkLst>
            <pc:docMk/>
            <pc:sldMk cId="4294199808" sldId="356"/>
            <ac:picMk id="10" creationId="{2A2259C3-86CD-4AF6-A801-B45D9A1CBD68}"/>
          </ac:picMkLst>
        </pc:picChg>
      </pc:sldChg>
      <pc:sldChg chg="modSp add mod ord modNotesTx">
        <pc:chgData name="김 승빈" userId="352d81a3ef8732fd" providerId="LiveId" clId="{27E755AF-E1A3-436E-A502-5CCFBE43CE07}" dt="2020-03-30T18:07:44.091" v="59421" actId="20577"/>
        <pc:sldMkLst>
          <pc:docMk/>
          <pc:sldMk cId="234924144" sldId="357"/>
        </pc:sldMkLst>
        <pc:spChg chg="mod">
          <ac:chgData name="김 승빈" userId="352d81a3ef8732fd" providerId="LiveId" clId="{27E755AF-E1A3-436E-A502-5CCFBE43CE07}" dt="2020-03-30T18:01:33.455" v="58686" actId="20577"/>
          <ac:spMkLst>
            <pc:docMk/>
            <pc:sldMk cId="234924144" sldId="357"/>
            <ac:spMk id="14" creationId="{00000000-0000-0000-0000-000000000000}"/>
          </ac:spMkLst>
        </pc:spChg>
      </pc:sldChg>
      <pc:sldChg chg="addSp delSp modSp add mod ord modNotesTx">
        <pc:chgData name="김 승빈" userId="352d81a3ef8732fd" providerId="LiveId" clId="{27E755AF-E1A3-436E-A502-5CCFBE43CE07}" dt="2020-03-30T18:07:48.868" v="59425" actId="20577"/>
        <pc:sldMkLst>
          <pc:docMk/>
          <pc:sldMk cId="1300521223" sldId="358"/>
        </pc:sldMkLst>
        <pc:spChg chg="mod">
          <ac:chgData name="김 승빈" userId="352d81a3ef8732fd" providerId="LiveId" clId="{27E755AF-E1A3-436E-A502-5CCFBE43CE07}" dt="2020-03-30T18:06:33.217" v="59307"/>
          <ac:spMkLst>
            <pc:docMk/>
            <pc:sldMk cId="1300521223" sldId="358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30T18:01:52.723" v="58694" actId="20577"/>
          <ac:spMkLst>
            <pc:docMk/>
            <pc:sldMk cId="1300521223" sldId="358"/>
            <ac:spMk id="16" creationId="{00000000-0000-0000-0000-000000000000}"/>
          </ac:spMkLst>
        </pc:spChg>
        <pc:picChg chg="del">
          <ac:chgData name="김 승빈" userId="352d81a3ef8732fd" providerId="LiveId" clId="{27E755AF-E1A3-436E-A502-5CCFBE43CE07}" dt="2020-03-30T18:01:53.682" v="58695" actId="478"/>
          <ac:picMkLst>
            <pc:docMk/>
            <pc:sldMk cId="1300521223" sldId="358"/>
            <ac:picMk id="4" creationId="{EF71554E-5384-40CE-ACA7-0D4F57AF151D}"/>
          </ac:picMkLst>
        </pc:picChg>
        <pc:picChg chg="add mod">
          <ac:chgData name="김 승빈" userId="352d81a3ef8732fd" providerId="LiveId" clId="{27E755AF-E1A3-436E-A502-5CCFBE43CE07}" dt="2020-03-30T18:02:27.067" v="58699" actId="1076"/>
          <ac:picMkLst>
            <pc:docMk/>
            <pc:sldMk cId="1300521223" sldId="358"/>
            <ac:picMk id="5" creationId="{8E0E6E39-B7CB-4A18-A9E8-98A4B28F4246}"/>
          </ac:picMkLst>
        </pc:picChg>
      </pc:sldChg>
      <pc:sldChg chg="modSp add mod ord modNotesTx">
        <pc:chgData name="김 승빈" userId="352d81a3ef8732fd" providerId="LiveId" clId="{27E755AF-E1A3-436E-A502-5CCFBE43CE07}" dt="2020-03-30T18:08:09.779" v="59504" actId="20577"/>
        <pc:sldMkLst>
          <pc:docMk/>
          <pc:sldMk cId="2751825682" sldId="359"/>
        </pc:sldMkLst>
        <pc:spChg chg="mod">
          <ac:chgData name="김 승빈" userId="352d81a3ef8732fd" providerId="LiveId" clId="{27E755AF-E1A3-436E-A502-5CCFBE43CE07}" dt="2020-03-30T18:06:40.553" v="59321"/>
          <ac:spMkLst>
            <pc:docMk/>
            <pc:sldMk cId="2751825682" sldId="359"/>
            <ac:spMk id="14" creationId="{00000000-0000-0000-0000-000000000000}"/>
          </ac:spMkLst>
        </pc:spChg>
      </pc:sldChg>
      <pc:sldChg chg="addSp delSp modSp add mod ord modNotesTx">
        <pc:chgData name="김 승빈" userId="352d81a3ef8732fd" providerId="LiveId" clId="{27E755AF-E1A3-436E-A502-5CCFBE43CE07}" dt="2020-03-30T18:12:48.811" v="60383" actId="20577"/>
        <pc:sldMkLst>
          <pc:docMk/>
          <pc:sldMk cId="357970579" sldId="360"/>
        </pc:sldMkLst>
        <pc:spChg chg="add mod">
          <ac:chgData name="김 승빈" userId="352d81a3ef8732fd" providerId="LiveId" clId="{27E755AF-E1A3-436E-A502-5CCFBE43CE07}" dt="2020-03-30T18:11:32.290" v="60096" actId="1076"/>
          <ac:spMkLst>
            <pc:docMk/>
            <pc:sldMk cId="357970579" sldId="360"/>
            <ac:spMk id="8" creationId="{194F81D1-4E49-4CC3-A1E7-165F9FEF3A1A}"/>
          </ac:spMkLst>
        </pc:spChg>
        <pc:spChg chg="mod">
          <ac:chgData name="김 승빈" userId="352d81a3ef8732fd" providerId="LiveId" clId="{27E755AF-E1A3-436E-A502-5CCFBE43CE07}" dt="2020-03-30T18:06:58.859" v="59355"/>
          <ac:spMkLst>
            <pc:docMk/>
            <pc:sldMk cId="357970579" sldId="360"/>
            <ac:spMk id="14" creationId="{00000000-0000-0000-0000-000000000000}"/>
          </ac:spMkLst>
        </pc:spChg>
        <pc:spChg chg="mod">
          <ac:chgData name="김 승빈" userId="352d81a3ef8732fd" providerId="LiveId" clId="{27E755AF-E1A3-436E-A502-5CCFBE43CE07}" dt="2020-03-30T18:06:16.193" v="59266" actId="20577"/>
          <ac:spMkLst>
            <pc:docMk/>
            <pc:sldMk cId="357970579" sldId="360"/>
            <ac:spMk id="16" creationId="{00000000-0000-0000-0000-000000000000}"/>
          </ac:spMkLst>
        </pc:spChg>
        <pc:picChg chg="del">
          <ac:chgData name="김 승빈" userId="352d81a3ef8732fd" providerId="LiveId" clId="{27E755AF-E1A3-436E-A502-5CCFBE43CE07}" dt="2020-03-30T18:06:45.569" v="59322" actId="478"/>
          <ac:picMkLst>
            <pc:docMk/>
            <pc:sldMk cId="357970579" sldId="360"/>
            <ac:picMk id="5" creationId="{8E0E6E39-B7CB-4A18-A9E8-98A4B28F4246}"/>
          </ac:picMkLst>
        </pc:picChg>
      </pc:sldChg>
      <pc:sldMasterChg chg="modSldLayout">
        <pc:chgData name="김 승빈" userId="352d81a3ef8732fd" providerId="LiveId" clId="{27E755AF-E1A3-436E-A502-5CCFBE43CE07}" dt="2020-03-29T06:51:45.015" v="234"/>
        <pc:sldMasterMkLst>
          <pc:docMk/>
          <pc:sldMasterMk cId="3113907157" sldId="2147483648"/>
        </pc:sldMasterMkLst>
        <pc:sldLayoutChg chg="addSp delSp modSp mod">
          <pc:chgData name="김 승빈" userId="352d81a3ef8732fd" providerId="LiveId" clId="{27E755AF-E1A3-436E-A502-5CCFBE43CE07}" dt="2020-03-29T06:51:45.015" v="234"/>
          <pc:sldLayoutMkLst>
            <pc:docMk/>
            <pc:sldMasterMk cId="3113907157" sldId="2147483648"/>
            <pc:sldLayoutMk cId="1865270209" sldId="2147483649"/>
          </pc:sldLayoutMkLst>
          <pc:spChg chg="add">
            <ac:chgData name="김 승빈" userId="352d81a3ef8732fd" providerId="LiveId" clId="{27E755AF-E1A3-436E-A502-5CCFBE43CE07}" dt="2020-03-29T06:51:45.015" v="234"/>
            <ac:spMkLst>
              <pc:docMk/>
              <pc:sldMasterMk cId="3113907157" sldId="2147483648"/>
              <pc:sldLayoutMk cId="1865270209" sldId="2147483649"/>
              <ac:spMk id="3" creationId="{E4D51DFD-73FC-46EC-A6D8-4E13C2B11B69}"/>
            </ac:spMkLst>
          </pc:spChg>
          <pc:spChg chg="del">
            <ac:chgData name="김 승빈" userId="352d81a3ef8732fd" providerId="LiveId" clId="{27E755AF-E1A3-436E-A502-5CCFBE43CE07}" dt="2020-03-29T06:46:46.398" v="5" actId="478"/>
            <ac:spMkLst>
              <pc:docMk/>
              <pc:sldMasterMk cId="3113907157" sldId="2147483648"/>
              <pc:sldLayoutMk cId="1865270209" sldId="2147483649"/>
              <ac:spMk id="4" creationId="{00000000-0000-0000-0000-000000000000}"/>
            </ac:spMkLst>
          </pc:spChg>
          <pc:spChg chg="del">
            <ac:chgData name="김 승빈" userId="352d81a3ef8732fd" providerId="LiveId" clId="{27E755AF-E1A3-436E-A502-5CCFBE43CE07}" dt="2020-03-29T06:46:38.663" v="0" actId="478"/>
            <ac:spMkLst>
              <pc:docMk/>
              <pc:sldMasterMk cId="3113907157" sldId="2147483648"/>
              <pc:sldLayoutMk cId="1865270209" sldId="2147483649"/>
              <ac:spMk id="5" creationId="{00000000-0000-0000-0000-000000000000}"/>
            </ac:spMkLst>
          </pc:spChg>
          <pc:spChg chg="del mod">
            <ac:chgData name="김 승빈" userId="352d81a3ef8732fd" providerId="LiveId" clId="{27E755AF-E1A3-436E-A502-5CCFBE43CE07}" dt="2020-03-29T06:51:44.832" v="233" actId="478"/>
            <ac:spMkLst>
              <pc:docMk/>
              <pc:sldMasterMk cId="3113907157" sldId="2147483648"/>
              <pc:sldLayoutMk cId="1865270209" sldId="2147483649"/>
              <ac:spMk id="6" creationId="{00000000-0000-0000-0000-000000000000}"/>
            </ac:spMkLst>
          </pc:spChg>
        </pc:sldLayoutChg>
        <pc:sldLayoutChg chg="addSp delSp modSp mod">
          <pc:chgData name="김 승빈" userId="352d81a3ef8732fd" providerId="LiveId" clId="{27E755AF-E1A3-436E-A502-5CCFBE43CE07}" dt="2020-03-29T06:51:41.913" v="232"/>
          <pc:sldLayoutMkLst>
            <pc:docMk/>
            <pc:sldMasterMk cId="3113907157" sldId="2147483648"/>
            <pc:sldLayoutMk cId="3111669807" sldId="2147483650"/>
          </pc:sldLayoutMkLst>
          <pc:spChg chg="del">
            <ac:chgData name="김 승빈" userId="352d81a3ef8732fd" providerId="LiveId" clId="{27E755AF-E1A3-436E-A502-5CCFBE43CE07}" dt="2020-03-29T06:46:44.860" v="4" actId="478"/>
            <ac:spMkLst>
              <pc:docMk/>
              <pc:sldMasterMk cId="3113907157" sldId="2147483648"/>
              <pc:sldLayoutMk cId="3111669807" sldId="2147483650"/>
              <ac:spMk id="3" creationId="{00000000-0000-0000-0000-000000000000}"/>
            </ac:spMkLst>
          </pc:spChg>
          <pc:spChg chg="add">
            <ac:chgData name="김 승빈" userId="352d81a3ef8732fd" providerId="LiveId" clId="{27E755AF-E1A3-436E-A502-5CCFBE43CE07}" dt="2020-03-29T06:51:41.913" v="232"/>
            <ac:spMkLst>
              <pc:docMk/>
              <pc:sldMasterMk cId="3113907157" sldId="2147483648"/>
              <pc:sldLayoutMk cId="3111669807" sldId="2147483650"/>
              <ac:spMk id="3" creationId="{D3F25FE7-8824-4EE6-A7AD-F77BC548D8FA}"/>
            </ac:spMkLst>
          </pc:spChg>
          <pc:spChg chg="del">
            <ac:chgData name="김 승빈" userId="352d81a3ef8732fd" providerId="LiveId" clId="{27E755AF-E1A3-436E-A502-5CCFBE43CE07}" dt="2020-03-29T06:46:40.773" v="1" actId="478"/>
            <ac:spMkLst>
              <pc:docMk/>
              <pc:sldMasterMk cId="3113907157" sldId="2147483648"/>
              <pc:sldLayoutMk cId="3111669807" sldId="2147483650"/>
              <ac:spMk id="4" creationId="{00000000-0000-0000-0000-000000000000}"/>
            </ac:spMkLst>
          </pc:spChg>
          <pc:spChg chg="del mod">
            <ac:chgData name="김 승빈" userId="352d81a3ef8732fd" providerId="LiveId" clId="{27E755AF-E1A3-436E-A502-5CCFBE43CE07}" dt="2020-03-29T06:51:41.359" v="231" actId="478"/>
            <ac:spMkLst>
              <pc:docMk/>
              <pc:sldMasterMk cId="3113907157" sldId="2147483648"/>
              <pc:sldLayoutMk cId="3111669807" sldId="2147483650"/>
              <ac:spMk id="5" creationId="{00000000-0000-0000-0000-000000000000}"/>
            </ac:spMkLst>
          </pc:spChg>
        </pc:sldLayoutChg>
        <pc:sldLayoutChg chg="delSp modSp mod">
          <pc:chgData name="김 승빈" userId="352d81a3ef8732fd" providerId="LiveId" clId="{27E755AF-E1A3-436E-A502-5CCFBE43CE07}" dt="2020-03-29T06:46:59.169" v="7" actId="1076"/>
          <pc:sldLayoutMkLst>
            <pc:docMk/>
            <pc:sldMasterMk cId="3113907157" sldId="2147483648"/>
            <pc:sldLayoutMk cId="322810992" sldId="2147483651"/>
          </pc:sldLayoutMkLst>
          <pc:spChg chg="del">
            <ac:chgData name="김 승빈" userId="352d81a3ef8732fd" providerId="LiveId" clId="{27E755AF-E1A3-436E-A502-5CCFBE43CE07}" dt="2020-03-29T06:46:43.561" v="3" actId="478"/>
            <ac:spMkLst>
              <pc:docMk/>
              <pc:sldMasterMk cId="3113907157" sldId="2147483648"/>
              <pc:sldLayoutMk cId="322810992" sldId="2147483651"/>
              <ac:spMk id="3" creationId="{00000000-0000-0000-0000-000000000000}"/>
            </ac:spMkLst>
          </pc:spChg>
          <pc:spChg chg="del">
            <ac:chgData name="김 승빈" userId="352d81a3ef8732fd" providerId="LiveId" clId="{27E755AF-E1A3-436E-A502-5CCFBE43CE07}" dt="2020-03-29T06:46:42.587" v="2" actId="478"/>
            <ac:spMkLst>
              <pc:docMk/>
              <pc:sldMasterMk cId="3113907157" sldId="2147483648"/>
              <pc:sldLayoutMk cId="322810992" sldId="2147483651"/>
              <ac:spMk id="4" creationId="{00000000-0000-0000-0000-000000000000}"/>
            </ac:spMkLst>
          </pc:spChg>
          <pc:spChg chg="mod">
            <ac:chgData name="김 승빈" userId="352d81a3ef8732fd" providerId="LiveId" clId="{27E755AF-E1A3-436E-A502-5CCFBE43CE07}" dt="2020-03-29T06:46:59.169" v="7" actId="1076"/>
            <ac:spMkLst>
              <pc:docMk/>
              <pc:sldMasterMk cId="3113907157" sldId="2147483648"/>
              <pc:sldLayoutMk cId="322810992" sldId="2147483651"/>
              <ac:spMk id="10" creationId="{43CF07C0-CDFE-4621-8865-57E9BDD450D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A36A6-2221-48DA-BE47-FB60DF8969FB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DA9BA-676D-4979-B0FC-EE54F4F78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5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탐색은 여러 개의 자료 중에서 원하는 자료를 찾는 작업인데요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탐색을 위해 사용되는 자료 구조는 앞시간에 배웠던 배열</a:t>
            </a:r>
            <a:r>
              <a:rPr lang="en-US" altLang="ko-KR" dirty="0"/>
              <a:t>, </a:t>
            </a:r>
            <a:r>
              <a:rPr lang="ko-KR" altLang="en-US" dirty="0"/>
              <a:t>연결 리스트</a:t>
            </a:r>
            <a:r>
              <a:rPr lang="en-US" altLang="ko-KR" dirty="0"/>
              <a:t>, </a:t>
            </a:r>
            <a:r>
              <a:rPr lang="ko-KR" altLang="en-US" dirty="0"/>
              <a:t>트리</a:t>
            </a:r>
            <a:r>
              <a:rPr lang="en-US" altLang="ko-KR" dirty="0"/>
              <a:t>, </a:t>
            </a:r>
            <a:r>
              <a:rPr lang="ko-KR" altLang="en-US" dirty="0"/>
              <a:t>그래프 등 매우 다양할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 탐색은 순환 호출 또는 반복문을 통해 구현할 수 있는데</a:t>
            </a:r>
            <a:r>
              <a:rPr lang="en-US" altLang="ko-KR" dirty="0"/>
              <a:t>, </a:t>
            </a:r>
            <a:r>
              <a:rPr lang="ko-KR" altLang="en-US" dirty="0"/>
              <a:t>먼저 순환 호출을 보면 매개 변수로 </a:t>
            </a:r>
            <a:r>
              <a:rPr lang="en-US" altLang="ko-KR" dirty="0"/>
              <a:t>low</a:t>
            </a:r>
            <a:r>
              <a:rPr lang="ko-KR" altLang="en-US" dirty="0"/>
              <a:t>와 </a:t>
            </a:r>
            <a:r>
              <a:rPr lang="en-US" altLang="ko-KR" dirty="0"/>
              <a:t>high</a:t>
            </a:r>
            <a:r>
              <a:rPr lang="ko-KR" altLang="en-US" dirty="0"/>
              <a:t>를 넘기고</a:t>
            </a:r>
            <a:endParaRPr lang="en-US" altLang="ko-KR" dirty="0"/>
          </a:p>
          <a:p>
            <a:r>
              <a:rPr lang="ko-KR" altLang="en-US" dirty="0"/>
              <a:t>순환을 끝내기 위해서 탐색해야 될 항목이 </a:t>
            </a:r>
            <a:r>
              <a:rPr lang="ko-KR" altLang="en-US" dirty="0" err="1"/>
              <a:t>없는경우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문을 건너뛰어서 </a:t>
            </a:r>
            <a:r>
              <a:rPr lang="en-US" altLang="ko-KR" dirty="0"/>
              <a:t>-1</a:t>
            </a:r>
            <a:r>
              <a:rPr lang="ko-KR" altLang="en-US" dirty="0"/>
              <a:t>을 </a:t>
            </a:r>
            <a:r>
              <a:rPr lang="ko-KR" altLang="en-US" dirty="0" err="1"/>
              <a:t>리턴시킵니다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탐색을 한다면 먼저 </a:t>
            </a:r>
            <a:r>
              <a:rPr lang="ko-KR" altLang="en-US" dirty="0" err="1"/>
              <a:t>중간값과</a:t>
            </a:r>
            <a:r>
              <a:rPr lang="ko-KR" altLang="en-US" dirty="0"/>
              <a:t> </a:t>
            </a:r>
            <a:r>
              <a:rPr lang="ko-KR" altLang="en-US" dirty="0" err="1"/>
              <a:t>키값을</a:t>
            </a:r>
            <a:r>
              <a:rPr lang="ko-KR" altLang="en-US" dirty="0"/>
              <a:t> 비교해서 일치하면 성공</a:t>
            </a:r>
            <a:r>
              <a:rPr lang="en-US" altLang="ko-KR" dirty="0"/>
              <a:t>, </a:t>
            </a:r>
            <a:r>
              <a:rPr lang="ko-KR" altLang="en-US" dirty="0" err="1"/>
              <a:t>그게아니라</a:t>
            </a:r>
            <a:r>
              <a:rPr lang="ko-KR" altLang="en-US" dirty="0"/>
              <a:t> </a:t>
            </a:r>
            <a:r>
              <a:rPr lang="ko-KR" altLang="en-US" dirty="0" err="1"/>
              <a:t>키값이</a:t>
            </a:r>
            <a:r>
              <a:rPr lang="ko-KR" altLang="en-US" dirty="0"/>
              <a:t> 더 작다면 중간부분까지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그게 아니라면 </a:t>
            </a:r>
            <a:r>
              <a:rPr lang="ko-KR" altLang="en-US" dirty="0" err="1"/>
              <a:t>키값이</a:t>
            </a:r>
            <a:r>
              <a:rPr lang="ko-KR" altLang="en-US" dirty="0"/>
              <a:t> 더 큰 경우이므로 중간부터 끝까지 다시 재귀호출로 탐색을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2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반복문으로 하는 경우 재귀호출과 비슷한데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키값이</a:t>
            </a:r>
            <a:r>
              <a:rPr lang="ko-KR" altLang="en-US" dirty="0"/>
              <a:t> 더 작다면 </a:t>
            </a:r>
            <a:r>
              <a:rPr lang="en-US" altLang="ko-KR" dirty="0"/>
              <a:t>high</a:t>
            </a:r>
            <a:r>
              <a:rPr lang="ko-KR" altLang="en-US" dirty="0"/>
              <a:t>값을 </a:t>
            </a:r>
            <a:r>
              <a:rPr lang="ko-KR" altLang="en-US" dirty="0" err="1"/>
              <a:t>중간인덱스로</a:t>
            </a:r>
            <a:r>
              <a:rPr lang="ko-KR" altLang="en-US" dirty="0"/>
              <a:t> 바꿔서 앞부분을 탐색하게 하고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키값이</a:t>
            </a:r>
            <a:r>
              <a:rPr lang="ko-KR" altLang="en-US" dirty="0"/>
              <a:t> 더 크다면 </a:t>
            </a:r>
            <a:r>
              <a:rPr lang="en-US" altLang="ko-KR" dirty="0"/>
              <a:t>low</a:t>
            </a:r>
            <a:r>
              <a:rPr lang="ko-KR" altLang="en-US" dirty="0"/>
              <a:t>값을 </a:t>
            </a:r>
            <a:r>
              <a:rPr lang="ko-KR" altLang="en-US" dirty="0" err="1"/>
              <a:t>중간인덱스로</a:t>
            </a:r>
            <a:r>
              <a:rPr lang="ko-KR" altLang="en-US" dirty="0"/>
              <a:t> 바꿔서 뒷부분을 탐색하도록 반복시킵니다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효율성을 위해서는 시간이 더 적게 걸리는 반복문을 </a:t>
            </a:r>
            <a:r>
              <a:rPr lang="ko-KR" altLang="en-US" dirty="0" err="1"/>
              <a:t>사용하는것이</a:t>
            </a:r>
            <a:r>
              <a:rPr lang="ko-KR" altLang="en-US" dirty="0"/>
              <a:t> 더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70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그림을 통해 예를 들어보면</a:t>
            </a:r>
            <a:r>
              <a:rPr lang="en-US" altLang="ko-KR" dirty="0"/>
              <a:t>, </a:t>
            </a:r>
            <a:r>
              <a:rPr lang="ko-KR" altLang="en-US" dirty="0"/>
              <a:t>탐색키가 </a:t>
            </a:r>
            <a:r>
              <a:rPr lang="en-US" altLang="ko-KR" dirty="0"/>
              <a:t>34</a:t>
            </a:r>
            <a:r>
              <a:rPr lang="ko-KR" altLang="en-US" dirty="0"/>
              <a:t>일 때 맨 처음에는 </a:t>
            </a:r>
            <a:r>
              <a:rPr lang="en-US" altLang="ko-KR" dirty="0"/>
              <a:t>low</a:t>
            </a:r>
            <a:r>
              <a:rPr lang="ko-KR" altLang="en-US" dirty="0"/>
              <a:t>가 </a:t>
            </a:r>
            <a:r>
              <a:rPr lang="en-US" altLang="ko-KR" dirty="0"/>
              <a:t>0, high</a:t>
            </a:r>
            <a:r>
              <a:rPr lang="ko-KR" altLang="en-US" dirty="0"/>
              <a:t>가 </a:t>
            </a:r>
            <a:r>
              <a:rPr lang="en-US" altLang="ko-KR" dirty="0"/>
              <a:t>15</a:t>
            </a:r>
            <a:r>
              <a:rPr lang="ko-KR" altLang="en-US" dirty="0"/>
              <a:t>이므로 </a:t>
            </a:r>
            <a:r>
              <a:rPr lang="en-US" altLang="ko-KR" dirty="0"/>
              <a:t>(</a:t>
            </a:r>
            <a:r>
              <a:rPr lang="en-US" altLang="ko-KR" dirty="0" err="1"/>
              <a:t>low+high</a:t>
            </a:r>
            <a:r>
              <a:rPr lang="en-US" altLang="ko-KR" dirty="0"/>
              <a:t>)/2</a:t>
            </a:r>
            <a:r>
              <a:rPr lang="ko-KR" altLang="en-US" dirty="0"/>
              <a:t>를 </a:t>
            </a:r>
            <a:r>
              <a:rPr lang="ko-KR" altLang="en-US" dirty="0" err="1"/>
              <a:t>하게되어</a:t>
            </a:r>
            <a:r>
              <a:rPr lang="ko-KR" altLang="en-US" dirty="0"/>
              <a:t> </a:t>
            </a:r>
            <a:r>
              <a:rPr lang="en-US" altLang="ko-KR" dirty="0"/>
              <a:t>middle</a:t>
            </a:r>
            <a:r>
              <a:rPr lang="ko-KR" altLang="en-US" dirty="0"/>
              <a:t>이 </a:t>
            </a:r>
            <a:r>
              <a:rPr lang="en-US" altLang="ko-KR" dirty="0"/>
              <a:t>7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 </a:t>
            </a:r>
            <a:r>
              <a:rPr lang="en-US" altLang="ko-KR" dirty="0"/>
              <a:t>7</a:t>
            </a:r>
            <a:r>
              <a:rPr lang="ko-KR" altLang="en-US" dirty="0"/>
              <a:t>에 있는 </a:t>
            </a:r>
            <a:r>
              <a:rPr lang="ko-KR" altLang="en-US" dirty="0" err="1"/>
              <a:t>키값인</a:t>
            </a:r>
            <a:r>
              <a:rPr lang="ko-KR" altLang="en-US" dirty="0"/>
              <a:t> </a:t>
            </a:r>
            <a:r>
              <a:rPr lang="en-US" altLang="ko-KR" dirty="0"/>
              <a:t>27</a:t>
            </a:r>
            <a:r>
              <a:rPr lang="ko-KR" altLang="en-US" dirty="0"/>
              <a:t>보다 </a:t>
            </a:r>
            <a:r>
              <a:rPr lang="en-US" altLang="ko-KR" dirty="0"/>
              <a:t>34</a:t>
            </a:r>
            <a:r>
              <a:rPr lang="ko-KR" altLang="en-US" dirty="0"/>
              <a:t>가 더 크므로 오른쪽을 다시 탐색하게 되는데 이때 </a:t>
            </a:r>
            <a:r>
              <a:rPr lang="en-US" altLang="ko-KR" dirty="0"/>
              <a:t>high</a:t>
            </a:r>
            <a:r>
              <a:rPr lang="ko-KR" altLang="en-US" dirty="0"/>
              <a:t>는 변화가 없지만 </a:t>
            </a:r>
            <a:r>
              <a:rPr lang="en-US" altLang="ko-KR" dirty="0"/>
              <a:t>low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이 되어서 오른쪽 리스트만을 탐색하게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결정한 </a:t>
            </a:r>
            <a:r>
              <a:rPr lang="en-US" altLang="ko-KR" dirty="0" err="1"/>
              <a:t>middl</a:t>
            </a:r>
            <a:r>
              <a:rPr lang="ko-KR" altLang="en-US" dirty="0"/>
              <a:t>은 </a:t>
            </a:r>
            <a:r>
              <a:rPr lang="en-US" altLang="ko-KR" dirty="0"/>
              <a:t>11</a:t>
            </a:r>
            <a:r>
              <a:rPr lang="ko-KR" altLang="en-US" dirty="0"/>
              <a:t>이 되고</a:t>
            </a:r>
            <a:r>
              <a:rPr lang="en-US" altLang="ko-KR" dirty="0"/>
              <a:t>, </a:t>
            </a:r>
            <a:r>
              <a:rPr lang="ko-KR" altLang="en-US" dirty="0"/>
              <a:t>인덱스 </a:t>
            </a:r>
            <a:r>
              <a:rPr lang="en-US" altLang="ko-KR" dirty="0"/>
              <a:t>11</a:t>
            </a:r>
            <a:r>
              <a:rPr lang="ko-KR" altLang="en-US" dirty="0"/>
              <a:t>이 가리키는 값인 </a:t>
            </a:r>
            <a:r>
              <a:rPr lang="en-US" altLang="ko-KR" dirty="0"/>
              <a:t>38</a:t>
            </a:r>
            <a:r>
              <a:rPr lang="ko-KR" altLang="en-US" dirty="0"/>
              <a:t>보다 </a:t>
            </a:r>
            <a:r>
              <a:rPr lang="en-US" altLang="ko-KR" dirty="0"/>
              <a:t>34</a:t>
            </a:r>
            <a:r>
              <a:rPr lang="ko-KR" altLang="en-US" dirty="0"/>
              <a:t>가 작기 때문에 왼쪽 부분리스트를 다시 탐색하게 되어 </a:t>
            </a:r>
            <a:r>
              <a:rPr lang="en-US" altLang="ko-KR" dirty="0"/>
              <a:t>low</a:t>
            </a:r>
            <a:r>
              <a:rPr lang="ko-KR" altLang="en-US" dirty="0"/>
              <a:t>는 그대로 </a:t>
            </a:r>
            <a:r>
              <a:rPr lang="en-US" altLang="ko-KR" dirty="0"/>
              <a:t>8, high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다시 </a:t>
            </a:r>
            <a:r>
              <a:rPr lang="en-US" altLang="ko-KR" dirty="0"/>
              <a:t>middle</a:t>
            </a:r>
            <a:r>
              <a:rPr lang="ko-KR" altLang="en-US" dirty="0"/>
              <a:t>값을 구하면 </a:t>
            </a:r>
            <a:r>
              <a:rPr lang="en-US" altLang="ko-KR" dirty="0"/>
              <a:t>9</a:t>
            </a:r>
            <a:r>
              <a:rPr lang="ko-KR" altLang="en-US" dirty="0"/>
              <a:t>가 되고 </a:t>
            </a:r>
            <a:r>
              <a:rPr lang="en-US" altLang="ko-KR" dirty="0"/>
              <a:t>9</a:t>
            </a:r>
            <a:r>
              <a:rPr lang="ko-KR" altLang="en-US" dirty="0"/>
              <a:t>가 가리키는 값인 </a:t>
            </a:r>
            <a:r>
              <a:rPr lang="en-US" altLang="ko-KR" dirty="0"/>
              <a:t>30</a:t>
            </a:r>
            <a:r>
              <a:rPr lang="ko-KR" altLang="en-US" dirty="0"/>
              <a:t>보다 </a:t>
            </a:r>
            <a:r>
              <a:rPr lang="en-US" altLang="ko-KR" dirty="0"/>
              <a:t>34</a:t>
            </a:r>
            <a:r>
              <a:rPr lang="ko-KR" altLang="en-US" dirty="0"/>
              <a:t>가 크기때문에 다시 오른쪽 부분리스트를 탐색하게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</a:t>
            </a:r>
            <a:r>
              <a:rPr lang="en-US" altLang="ko-KR" dirty="0"/>
              <a:t>low</a:t>
            </a:r>
            <a:r>
              <a:rPr lang="ko-KR" altLang="en-US" dirty="0"/>
              <a:t>와 </a:t>
            </a:r>
            <a:r>
              <a:rPr lang="en-US" altLang="ko-KR" dirty="0"/>
              <a:t>high</a:t>
            </a:r>
            <a:r>
              <a:rPr lang="ko-KR" altLang="en-US" dirty="0"/>
              <a:t>가 모두 </a:t>
            </a:r>
            <a:r>
              <a:rPr lang="en-US" altLang="ko-KR" dirty="0"/>
              <a:t>10</a:t>
            </a:r>
            <a:r>
              <a:rPr lang="ko-KR" altLang="en-US" dirty="0"/>
              <a:t>이므로</a:t>
            </a:r>
            <a:r>
              <a:rPr lang="en-US" altLang="ko-KR" dirty="0"/>
              <a:t> middle</a:t>
            </a:r>
            <a:r>
              <a:rPr lang="ko-KR" altLang="en-US" dirty="0"/>
              <a:t>은 </a:t>
            </a:r>
            <a:r>
              <a:rPr lang="en-US" altLang="ko-KR" dirty="0"/>
              <a:t>10</a:t>
            </a:r>
            <a:r>
              <a:rPr lang="ko-KR" altLang="en-US" dirty="0"/>
              <a:t>이 되고 인덱스 </a:t>
            </a:r>
            <a:r>
              <a:rPr lang="en-US" altLang="ko-KR" dirty="0"/>
              <a:t>10</a:t>
            </a:r>
            <a:r>
              <a:rPr lang="ko-KR" altLang="en-US" dirty="0"/>
              <a:t>이 가리키는 값은 찾고자 하는 </a:t>
            </a:r>
            <a:r>
              <a:rPr lang="en-US" altLang="ko-KR" dirty="0"/>
              <a:t>34</a:t>
            </a:r>
            <a:r>
              <a:rPr lang="ko-KR" altLang="en-US" dirty="0"/>
              <a:t>이므로 탐색에 성공해서 인덱스 </a:t>
            </a:r>
            <a:r>
              <a:rPr lang="en-US" altLang="ko-KR" dirty="0"/>
              <a:t>10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89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 탐색은 탐색을 반복할 때마다 탐색 범위를 반으로 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전체범위를 </a:t>
            </a:r>
            <a:r>
              <a:rPr lang="en-US" altLang="ko-KR" dirty="0"/>
              <a:t>n, </a:t>
            </a:r>
            <a:r>
              <a:rPr lang="ko-KR" altLang="en-US" dirty="0"/>
              <a:t>탐색 횟수를 </a:t>
            </a:r>
            <a:r>
              <a:rPr lang="en-US" altLang="ko-KR" dirty="0"/>
              <a:t>k</a:t>
            </a:r>
            <a:r>
              <a:rPr lang="ko-KR" altLang="en-US" dirty="0"/>
              <a:t>라고 하면 탐색 범위는 표처럼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탐색범위가 더이상 줄일 수 없는 </a:t>
            </a:r>
            <a:r>
              <a:rPr lang="en-US" altLang="ko-KR" dirty="0"/>
              <a:t>1</a:t>
            </a:r>
            <a:r>
              <a:rPr lang="ko-KR" altLang="en-US" dirty="0"/>
              <a:t>이 될 때 탐색이 끝나므로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의</a:t>
            </a:r>
            <a:r>
              <a:rPr lang="en-US" altLang="ko-KR" dirty="0"/>
              <a:t>k</a:t>
            </a:r>
            <a:r>
              <a:rPr lang="ko-KR" altLang="en-US" dirty="0"/>
              <a:t>제곱분의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 err="1"/>
              <a:t>이라하면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는 로그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인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이진 탐색의 시간 복잡도는 </a:t>
            </a:r>
            <a:r>
              <a:rPr lang="ko-KR" altLang="en-US" dirty="0" err="1"/>
              <a:t>빅오</a:t>
            </a:r>
            <a:r>
              <a:rPr lang="ko-KR" altLang="en-US" dirty="0"/>
              <a:t> 로그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13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정렬된 배열에서</a:t>
            </a:r>
            <a:r>
              <a:rPr lang="en-US" altLang="ko-KR" dirty="0"/>
              <a:t> </a:t>
            </a:r>
            <a:r>
              <a:rPr lang="ko-KR" altLang="en-US" dirty="0"/>
              <a:t>색인 순차 탐색 방법을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색인 순차 탐색 방법은 인덱스</a:t>
            </a:r>
            <a:r>
              <a:rPr lang="en-US" altLang="ko-KR" dirty="0"/>
              <a:t>(index)</a:t>
            </a:r>
            <a:r>
              <a:rPr lang="ko-KR" altLang="en-US" dirty="0"/>
              <a:t>라 불리는 테이블을 사용해서 탐색의 효율을 높이는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인덱스 테이블은 주 자료 리스트에서 일정한 간격으로 발췌한 자료를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테이블에 </a:t>
            </a:r>
            <a:r>
              <a:rPr lang="en-US" altLang="ko-KR" dirty="0"/>
              <a:t>m</a:t>
            </a:r>
            <a:r>
              <a:rPr lang="ko-KR" altLang="en-US" dirty="0"/>
              <a:t>개의 항목이 있고</a:t>
            </a:r>
            <a:r>
              <a:rPr lang="en-US" altLang="ko-KR" dirty="0"/>
              <a:t>, </a:t>
            </a:r>
            <a:r>
              <a:rPr lang="ko-KR" altLang="en-US" dirty="0"/>
              <a:t>주 자료 리스트의 데이터 수가 </a:t>
            </a:r>
            <a:r>
              <a:rPr lang="en-US" altLang="ko-KR" dirty="0"/>
              <a:t>n</a:t>
            </a:r>
            <a:r>
              <a:rPr lang="ko-KR" altLang="en-US" dirty="0"/>
              <a:t>이면 각 인덱스의 항목은 자료 리스트의 각 </a:t>
            </a:r>
            <a:r>
              <a:rPr lang="en-US" altLang="ko-KR" dirty="0"/>
              <a:t>m</a:t>
            </a:r>
            <a:r>
              <a:rPr lang="ko-KR" altLang="en-US" dirty="0"/>
              <a:t>분의 </a:t>
            </a:r>
            <a:r>
              <a:rPr lang="en-US" altLang="ko-KR" dirty="0"/>
              <a:t>n</a:t>
            </a:r>
            <a:r>
              <a:rPr lang="ko-KR" altLang="en-US" dirty="0"/>
              <a:t>번째  데이터를 가지고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 과정 예를 들면 우선 인덱스 테이블에서 </a:t>
            </a:r>
            <a:r>
              <a:rPr lang="ko-KR" altLang="en-US" dirty="0" err="1"/>
              <a:t>키값이</a:t>
            </a:r>
            <a:r>
              <a:rPr lang="ko-KR" altLang="en-US" dirty="0"/>
              <a:t> </a:t>
            </a:r>
            <a:r>
              <a:rPr lang="ko-KR" altLang="en-US" dirty="0" err="1"/>
              <a:t>속해있는</a:t>
            </a:r>
            <a:r>
              <a:rPr lang="ko-KR" altLang="en-US" dirty="0"/>
              <a:t> 범위를 찾습니다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31</a:t>
            </a:r>
            <a:r>
              <a:rPr lang="ko-KR" altLang="en-US" dirty="0"/>
              <a:t>을 찾는다면 </a:t>
            </a:r>
            <a:r>
              <a:rPr lang="en-US" altLang="ko-KR" dirty="0"/>
              <a:t>22</a:t>
            </a:r>
            <a:r>
              <a:rPr lang="ko-KR" altLang="en-US" dirty="0"/>
              <a:t>와 </a:t>
            </a:r>
            <a:r>
              <a:rPr lang="en-US" altLang="ko-KR" dirty="0"/>
              <a:t>67</a:t>
            </a:r>
            <a:r>
              <a:rPr lang="ko-KR" altLang="en-US" dirty="0"/>
              <a:t>사이에 있으니 해당 구간으로 가서 순차탐색을 </a:t>
            </a:r>
            <a:r>
              <a:rPr lang="ko-KR" altLang="en-US" dirty="0" err="1"/>
              <a:t>하게됩니다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72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코드를 보면 찾는 </a:t>
            </a:r>
            <a:r>
              <a:rPr lang="ko-KR" altLang="en-US" dirty="0" err="1"/>
              <a:t>키값이</a:t>
            </a:r>
            <a:r>
              <a:rPr lang="ko-KR" altLang="en-US" dirty="0"/>
              <a:t> 리스트 범위에 없다면 바로 종료를 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있다면 우선 인덱스 테이블을 조사해서 해당 키가 어느 구간에 있는지를 결정합니다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조사를 한 후</a:t>
            </a:r>
            <a:r>
              <a:rPr lang="en-US" altLang="ko-KR" dirty="0"/>
              <a:t>, </a:t>
            </a:r>
            <a:r>
              <a:rPr lang="ko-KR" altLang="en-US" dirty="0"/>
              <a:t>얻은 </a:t>
            </a:r>
            <a:r>
              <a:rPr lang="en-US" altLang="ko-KR" dirty="0" err="1"/>
              <a:t>i</a:t>
            </a:r>
            <a:r>
              <a:rPr lang="ko-KR" altLang="en-US" dirty="0"/>
              <a:t> 값이 인덱스 테이블의 마지막이라면</a:t>
            </a:r>
            <a:r>
              <a:rPr lang="en-US" altLang="ko-KR" dirty="0"/>
              <a:t> </a:t>
            </a:r>
            <a:r>
              <a:rPr lang="ko-KR" altLang="en-US" dirty="0"/>
              <a:t>마지막 구간의 범위를 탐색해야 하므로</a:t>
            </a:r>
            <a:endParaRPr lang="en-US" altLang="ko-KR" dirty="0"/>
          </a:p>
          <a:p>
            <a:r>
              <a:rPr lang="en-US" altLang="ko-KR" dirty="0"/>
              <a:t>low</a:t>
            </a:r>
            <a:r>
              <a:rPr lang="ko-KR" altLang="en-US" dirty="0"/>
              <a:t>값을 마지막 구간의 시작점으로</a:t>
            </a:r>
            <a:r>
              <a:rPr lang="en-US" altLang="ko-KR" dirty="0"/>
              <a:t>, high</a:t>
            </a:r>
            <a:r>
              <a:rPr lang="ko-KR" altLang="en-US" dirty="0"/>
              <a:t>를 리스트의 마지막으로 설정합니다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만약 그게 아니라면 </a:t>
            </a:r>
            <a:r>
              <a:rPr lang="en-US" altLang="ko-KR" dirty="0"/>
              <a:t>low</a:t>
            </a:r>
            <a:r>
              <a:rPr lang="ko-KR" altLang="en-US" dirty="0"/>
              <a:t>에는 찾은 범위의 시작을</a:t>
            </a:r>
            <a:r>
              <a:rPr lang="en-US" altLang="ko-KR" dirty="0"/>
              <a:t>, high</a:t>
            </a:r>
            <a:r>
              <a:rPr lang="ko-KR" altLang="en-US" dirty="0"/>
              <a:t>에는 범위의 마지막을 넣어준 후 해당범위만 순차탐색을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77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색인 순차 탐색 알고리즘의 성능은 인덱스 테이블의 크기에 좌우됩니다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 테이블의 크기를 줄이면 주 자료 리스트에서의 탐색범위가 </a:t>
            </a:r>
            <a:r>
              <a:rPr lang="ko-KR" altLang="en-US" dirty="0" err="1"/>
              <a:t>늘게되서</a:t>
            </a:r>
            <a:r>
              <a:rPr lang="ko-KR" altLang="en-US" dirty="0"/>
              <a:t> 결국 탐색 시간이 증가되고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인덱스 테이블의 크기를 </a:t>
            </a:r>
            <a:r>
              <a:rPr lang="ko-KR" altLang="en-US" dirty="0" err="1"/>
              <a:t>크게하면</a:t>
            </a:r>
            <a:r>
              <a:rPr lang="ko-KR" altLang="en-US" dirty="0"/>
              <a:t> 자료 리스트에서는 탐색범위가 좁아지지만 인덱스 테이블의 탐색 시간이 증가되게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그러므로 인덱스 테이블의 크기를 </a:t>
            </a:r>
            <a:r>
              <a:rPr lang="en-US" altLang="ko-KR" dirty="0"/>
              <a:t>m </a:t>
            </a:r>
            <a:r>
              <a:rPr lang="ko-KR" altLang="en-US" dirty="0"/>
              <a:t>이라 하고 주 자료리스트의 크기를 </a:t>
            </a:r>
            <a:r>
              <a:rPr lang="en-US" altLang="ko-KR" dirty="0"/>
              <a:t>n </a:t>
            </a:r>
            <a:r>
              <a:rPr lang="ko-KR" altLang="en-US" dirty="0"/>
              <a:t>이라고 한다면</a:t>
            </a:r>
            <a:endParaRPr lang="en-US" altLang="ko-KR" dirty="0"/>
          </a:p>
          <a:p>
            <a:r>
              <a:rPr lang="ko-KR" altLang="en-US" dirty="0"/>
              <a:t>색인 순차 탐색의 복잡도는 기본적으로 인덱스테이블 탐색만큼의</a:t>
            </a:r>
            <a:r>
              <a:rPr lang="en-US" altLang="ko-KR" dirty="0"/>
              <a:t>m,</a:t>
            </a:r>
          </a:p>
          <a:p>
            <a:r>
              <a:rPr lang="ko-KR" altLang="en-US" dirty="0"/>
              <a:t>찾은 탐색 </a:t>
            </a:r>
            <a:r>
              <a:rPr lang="ko-KR" altLang="en-US" dirty="0" err="1"/>
              <a:t>범위만큼인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분의 </a:t>
            </a:r>
            <a:r>
              <a:rPr lang="en-US" altLang="ko-KR" dirty="0"/>
              <a:t>n</a:t>
            </a:r>
            <a:r>
              <a:rPr lang="ko-KR" altLang="en-US" dirty="0"/>
              <a:t>을 합친 </a:t>
            </a:r>
            <a:r>
              <a:rPr lang="ko-KR" altLang="en-US" dirty="0" err="1"/>
              <a:t>빅오</a:t>
            </a:r>
            <a:r>
              <a:rPr lang="en-US" altLang="ko-KR" dirty="0" err="1"/>
              <a:t>m+n</a:t>
            </a:r>
            <a:r>
              <a:rPr lang="en-US" altLang="ko-KR" dirty="0"/>
              <a:t>/m</a:t>
            </a:r>
            <a:r>
              <a:rPr lang="ko-KR" altLang="en-US" dirty="0"/>
              <a:t>이 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만약 색인 순차 탐색에서 데이터의 수가 증가해서 </a:t>
            </a:r>
            <a:r>
              <a:rPr lang="en-US" altLang="ko-KR" dirty="0"/>
              <a:t>1</a:t>
            </a:r>
            <a:r>
              <a:rPr lang="ko-KR" altLang="en-US" dirty="0"/>
              <a:t>차 인덱스 테이블의 크기가 매우 커지게 된다면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 인덱스 테이블을 사용해서 </a:t>
            </a:r>
            <a:r>
              <a:rPr lang="en-US" altLang="ko-KR" dirty="0"/>
              <a:t>2</a:t>
            </a:r>
            <a:r>
              <a:rPr lang="ko-KR" altLang="en-US" dirty="0"/>
              <a:t>차 인덱스 테이블이 </a:t>
            </a:r>
            <a:r>
              <a:rPr lang="en-US" altLang="ko-KR" dirty="0"/>
              <a:t>1</a:t>
            </a:r>
            <a:r>
              <a:rPr lang="ko-KR" altLang="en-US" dirty="0"/>
              <a:t>차 인덱스 테이블을 가리키도록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2</a:t>
            </a:r>
            <a:r>
              <a:rPr lang="ko-KR" altLang="en-US" dirty="0"/>
              <a:t>차 인덱스테이블에서 탐색을 시작해서 </a:t>
            </a:r>
            <a:r>
              <a:rPr lang="en-US" altLang="ko-KR" dirty="0"/>
              <a:t>1</a:t>
            </a:r>
            <a:r>
              <a:rPr lang="ko-KR" altLang="en-US" dirty="0"/>
              <a:t>차 인덱스테이블을 거쳐 주 자료리스트의 탐색으로 이어지게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10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보간 탐색인데</a:t>
            </a:r>
            <a:r>
              <a:rPr lang="en-US" altLang="ko-KR" dirty="0"/>
              <a:t>, </a:t>
            </a:r>
            <a:r>
              <a:rPr lang="ko-KR" altLang="en-US" dirty="0"/>
              <a:t>사전이나 전화번호부를 탐색하는 방법처럼 탐색키가 존재할 위치를 예측해서 탐색하는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사전을 찾을 때 </a:t>
            </a:r>
            <a:r>
              <a:rPr lang="en-US" altLang="ko-KR" dirty="0"/>
              <a:t>‘</a:t>
            </a:r>
            <a:r>
              <a:rPr lang="ko-KR" altLang="en-US" dirty="0" err="1"/>
              <a:t>ㄱ</a:t>
            </a:r>
            <a:r>
              <a:rPr lang="en-US" altLang="ko-KR" dirty="0"/>
              <a:t>’</a:t>
            </a:r>
            <a:r>
              <a:rPr lang="ko-KR" altLang="en-US" dirty="0"/>
              <a:t>으로 시작하는 단어는 앞부분에서 찾는 것과 같은 원리입니다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보간 탐색은 이진 탐색하고 유사하지만 리스트를 반으로 분할하지 않고 불균등하게 분할해서 탐색합니다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이진 탐색에서 탐색 위치는 항상 </a:t>
            </a:r>
            <a:r>
              <a:rPr lang="en-US" altLang="ko-KR" dirty="0"/>
              <a:t>(</a:t>
            </a:r>
            <a:r>
              <a:rPr lang="en-US" altLang="ko-KR" dirty="0" err="1"/>
              <a:t>low+high</a:t>
            </a:r>
            <a:r>
              <a:rPr lang="en-US" altLang="ko-KR" dirty="0"/>
              <a:t>) / 2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dirty="0"/>
              <a:t>보간 탐색에서는 </a:t>
            </a:r>
            <a:r>
              <a:rPr lang="ko-KR" altLang="en-US" dirty="0" err="1"/>
              <a:t>찾고자하는</a:t>
            </a:r>
            <a:r>
              <a:rPr lang="ko-KR" altLang="en-US" dirty="0"/>
              <a:t> </a:t>
            </a:r>
            <a:r>
              <a:rPr lang="ko-KR" altLang="en-US" dirty="0" err="1"/>
              <a:t>키값과</a:t>
            </a:r>
            <a:r>
              <a:rPr lang="ko-KR" altLang="en-US" dirty="0"/>
              <a:t> 현재의 </a:t>
            </a:r>
            <a:r>
              <a:rPr lang="en-US" altLang="ko-KR" dirty="0"/>
              <a:t>low, high</a:t>
            </a:r>
            <a:r>
              <a:rPr lang="ko-KR" altLang="en-US" dirty="0"/>
              <a:t>값을 고려해서 탐색위치를 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값과 위치는 비례한다는 가정으로 탐색키에 해당되는 위치를 비례식으로 나타내서 탐색위치를 구하게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70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들어보면 </a:t>
            </a:r>
            <a:r>
              <a:rPr lang="ko-KR" altLang="en-US" dirty="0" err="1"/>
              <a:t>위와같이</a:t>
            </a:r>
            <a:r>
              <a:rPr lang="ko-KR" altLang="en-US" dirty="0"/>
              <a:t> 구성된 리스트에서 탐색구간이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9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찾을 키 값이 </a:t>
            </a:r>
            <a:r>
              <a:rPr lang="en-US" altLang="ko-KR" dirty="0"/>
              <a:t>55</a:t>
            </a:r>
            <a:r>
              <a:rPr lang="ko-KR" altLang="en-US" dirty="0"/>
              <a:t>인 경우</a:t>
            </a:r>
            <a:endParaRPr lang="en-US" altLang="ko-KR" dirty="0"/>
          </a:p>
          <a:p>
            <a:r>
              <a:rPr lang="ko-KR" altLang="en-US" dirty="0"/>
              <a:t>식을 사용해서 탐색위치를 구해보면 </a:t>
            </a:r>
            <a:r>
              <a:rPr lang="en-US" altLang="ko-KR" dirty="0"/>
              <a:t>5.31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 err="1"/>
              <a:t>아래와같이</a:t>
            </a:r>
            <a:r>
              <a:rPr lang="ko-KR" altLang="en-US" dirty="0"/>
              <a:t> 탐색키 위치에 근접한 값이 </a:t>
            </a:r>
            <a:r>
              <a:rPr lang="ko-KR" altLang="en-US" dirty="0" err="1"/>
              <a:t>나오는걸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주의해야 할 점은 </a:t>
            </a:r>
            <a:r>
              <a:rPr lang="ko-KR" altLang="en-US" dirty="0" err="1"/>
              <a:t>계산되서</a:t>
            </a:r>
            <a:r>
              <a:rPr lang="ko-KR" altLang="en-US" dirty="0"/>
              <a:t> 나오는 값은 일반적으로 실수이기때문에 정수로 변환해주어야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보통은 소수점 이하를 버리는 방법을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든 문제는 소수점을 버린다면 한번에 탐색키를 찾을 수 </a:t>
            </a:r>
            <a:r>
              <a:rPr lang="ko-KR" altLang="en-US" dirty="0" err="1"/>
              <a:t>있는걸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많은 데이터가 균등하게 분포되어 있을 경우 보간 탐색은 이진 탐색보다 우수한 방법이 될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이진 탐색과 비슷한 </a:t>
            </a:r>
            <a:r>
              <a:rPr lang="ko-KR" altLang="en-US" dirty="0" err="1"/>
              <a:t>빅오</a:t>
            </a:r>
            <a:r>
              <a:rPr lang="ko-KR" altLang="en-US" dirty="0"/>
              <a:t> 로그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의 </a:t>
            </a:r>
            <a:r>
              <a:rPr lang="ko-KR" altLang="en-US" dirty="0" err="1"/>
              <a:t>시간복잡도를</a:t>
            </a:r>
            <a:r>
              <a:rPr lang="ko-KR" altLang="en-US" dirty="0"/>
              <a:t>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14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코드를 보면</a:t>
            </a:r>
            <a:r>
              <a:rPr lang="en-US" altLang="ko-KR" dirty="0"/>
              <a:t>, </a:t>
            </a:r>
            <a:r>
              <a:rPr lang="ko-KR" altLang="en-US" dirty="0"/>
              <a:t>최종적으로 실수인 결과값이 나온 후 소수점을 버리므로</a:t>
            </a:r>
            <a:endParaRPr lang="en-US" altLang="ko-KR" dirty="0"/>
          </a:p>
          <a:p>
            <a:r>
              <a:rPr lang="ko-KR" altLang="en-US" dirty="0"/>
              <a:t>나눗셈을 할 때 실수형으로 계산이 되게끔 형변환을 해주는 것을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 key</a:t>
            </a:r>
            <a:r>
              <a:rPr lang="ko-KR" altLang="en-US" dirty="0"/>
              <a:t>값이 구한 값보다 크다면 </a:t>
            </a:r>
            <a:r>
              <a:rPr lang="en-US" altLang="ko-KR" dirty="0"/>
              <a:t>low</a:t>
            </a:r>
            <a:r>
              <a:rPr lang="ko-KR" altLang="en-US" dirty="0"/>
              <a:t>를 </a:t>
            </a:r>
            <a:r>
              <a:rPr lang="ko-KR" altLang="en-US" dirty="0" err="1"/>
              <a:t>구한값보다</a:t>
            </a:r>
            <a:r>
              <a:rPr lang="ko-KR" altLang="en-US" dirty="0"/>
              <a:t> 크게 새로 </a:t>
            </a:r>
            <a:r>
              <a:rPr lang="ko-KR" altLang="en-US" dirty="0" err="1"/>
              <a:t>설정을해서</a:t>
            </a:r>
            <a:r>
              <a:rPr lang="ko-KR" altLang="en-US" dirty="0"/>
              <a:t> </a:t>
            </a:r>
            <a:r>
              <a:rPr lang="ko-KR" altLang="en-US" dirty="0" err="1"/>
              <a:t>반복을하고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Key</a:t>
            </a:r>
            <a:r>
              <a:rPr lang="ko-KR" altLang="en-US" dirty="0"/>
              <a:t>값이 더 작다면 </a:t>
            </a:r>
            <a:r>
              <a:rPr lang="en-US" altLang="ko-KR" dirty="0"/>
              <a:t>high</a:t>
            </a:r>
            <a:r>
              <a:rPr lang="ko-KR" altLang="en-US" dirty="0"/>
              <a:t>값을 </a:t>
            </a:r>
            <a:r>
              <a:rPr lang="ko-KR" altLang="en-US" dirty="0" err="1"/>
              <a:t>구한값보다</a:t>
            </a:r>
            <a:r>
              <a:rPr lang="ko-KR" altLang="en-US" dirty="0"/>
              <a:t> 작게 설정해서 반복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그게 </a:t>
            </a:r>
            <a:r>
              <a:rPr lang="ko-KR" altLang="en-US" dirty="0" err="1"/>
              <a:t>아닌경우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위치에 결과값을 대입시키고</a:t>
            </a:r>
            <a:endParaRPr lang="en-US" altLang="ko-KR" dirty="0"/>
          </a:p>
          <a:p>
            <a:r>
              <a:rPr lang="en-US" altLang="ko-KR" dirty="0"/>
              <a:t>low</a:t>
            </a:r>
            <a:r>
              <a:rPr lang="ko-KR" altLang="en-US" dirty="0"/>
              <a:t>위치에 탐색키 값이 있다면 탐색성공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아니라면 탐색 실패를 </a:t>
            </a:r>
            <a:r>
              <a:rPr lang="ko-KR" altLang="en-US" dirty="0" err="1"/>
              <a:t>알리는걸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7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탐색의 단위는 항목인데</a:t>
            </a:r>
            <a:r>
              <a:rPr lang="en-US" altLang="ko-KR" dirty="0"/>
              <a:t>, </a:t>
            </a:r>
            <a:r>
              <a:rPr lang="ko-KR" altLang="en-US" dirty="0"/>
              <a:t>항목은 가장 간단하게는 숫자일 수도 있고</a:t>
            </a:r>
            <a:r>
              <a:rPr lang="en-US" altLang="ko-KR" dirty="0"/>
              <a:t>, </a:t>
            </a:r>
            <a:r>
              <a:rPr lang="ko-KR" altLang="en-US" dirty="0"/>
              <a:t>아니면 구조체가 될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항목 안에는 항목과 항목을 구별시켜주는 키</a:t>
            </a:r>
            <a:r>
              <a:rPr lang="en-US" altLang="ko-KR" dirty="0"/>
              <a:t>(key)</a:t>
            </a:r>
            <a:r>
              <a:rPr lang="ko-KR" altLang="en-US" dirty="0"/>
              <a:t>가 존재하는데</a:t>
            </a:r>
            <a:r>
              <a:rPr lang="en-US" altLang="ko-KR" dirty="0"/>
              <a:t>, </a:t>
            </a:r>
            <a:r>
              <a:rPr lang="ko-KR" altLang="en-US" dirty="0"/>
              <a:t>이를 탐색키</a:t>
            </a:r>
            <a:r>
              <a:rPr lang="en-US" altLang="ko-KR" dirty="0"/>
              <a:t>(search key)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다시말하면</a:t>
            </a:r>
            <a:r>
              <a:rPr lang="ko-KR" altLang="en-US" dirty="0"/>
              <a:t> 탐색이란 탐색키와 데이터로 이루어진 여러 개의 항목 중에서 원하는 탐색키를 가지고 있는 항목을 찾는 것이라고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22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탐색 방법 중에 이번 시간에 한 이진 탐색과 이진 탐색 </a:t>
            </a:r>
            <a:r>
              <a:rPr lang="en-US" altLang="ko-KR" dirty="0"/>
              <a:t>‘</a:t>
            </a:r>
            <a:r>
              <a:rPr lang="ko-KR" altLang="en-US" dirty="0"/>
              <a:t>트리</a:t>
            </a:r>
            <a:r>
              <a:rPr lang="en-US" altLang="ko-KR" dirty="0"/>
              <a:t>’</a:t>
            </a:r>
            <a:r>
              <a:rPr lang="ko-KR" altLang="en-US" dirty="0"/>
              <a:t>와의 차이점을 잠깐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00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 탐색과 이진 탐색 트리는 근본적으로 같은 원리에 의한 탐색 구조이지만</a:t>
            </a:r>
            <a:endParaRPr lang="en-US" altLang="ko-KR" dirty="0"/>
          </a:p>
          <a:p>
            <a:r>
              <a:rPr lang="ko-KR" altLang="en-US" dirty="0"/>
              <a:t>이진 탐색은 자료들이 배열에 저장되어 있으므로 자료를 삽입하고 삭제할 때마다</a:t>
            </a:r>
            <a:endParaRPr lang="en-US" altLang="ko-KR" dirty="0"/>
          </a:p>
          <a:p>
            <a:r>
              <a:rPr lang="ko-KR" altLang="en-US" dirty="0"/>
              <a:t>앞뒤의 원소들을 </a:t>
            </a:r>
            <a:r>
              <a:rPr lang="ko-KR" altLang="en-US" dirty="0" err="1"/>
              <a:t>이동시켜야합니다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반면에 이진 탐색 트리는 비교적 빠른 시간 안에 삽입과 삭제를 끝마칠 수 있는 구조로 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삽입과 삭제가 심하지 않은 정적인 자료를 대상으로 탐색이 이루어지는 경우에는 이진 탐색도 무난한 방법이지만</a:t>
            </a:r>
            <a:endParaRPr lang="en-US" altLang="ko-KR" dirty="0"/>
          </a:p>
          <a:p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삭제가 빈번히 이루어진다면 반드시 이진 탐색 트리를 사용해야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앞장에서 이진 탐색 트리는 균형이라면 로그</a:t>
            </a:r>
            <a:r>
              <a:rPr lang="en-US" altLang="ko-KR" dirty="0"/>
              <a:t>2</a:t>
            </a:r>
            <a:r>
              <a:rPr lang="ko-KR" altLang="en-US" dirty="0"/>
              <a:t>의</a:t>
            </a:r>
            <a:r>
              <a:rPr lang="en-US" altLang="ko-KR" dirty="0"/>
              <a:t>N </a:t>
            </a:r>
            <a:r>
              <a:rPr lang="ko-KR" altLang="en-US" dirty="0"/>
              <a:t>복잡도를 가지고있고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균형트리가</a:t>
            </a:r>
            <a:r>
              <a:rPr lang="ko-KR" altLang="en-US" dirty="0"/>
              <a:t> </a:t>
            </a:r>
            <a:r>
              <a:rPr lang="ko-KR" altLang="en-US" dirty="0" err="1"/>
              <a:t>아닐경우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의 복잡도가지게 </a:t>
            </a:r>
            <a:r>
              <a:rPr lang="ko-KR" altLang="en-US" dirty="0" err="1"/>
              <a:t>되는것을</a:t>
            </a:r>
            <a:r>
              <a:rPr lang="ko-KR" altLang="en-US" dirty="0"/>
              <a:t> 배웠습니다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이진 탐색 트리가 </a:t>
            </a:r>
            <a:r>
              <a:rPr lang="en-US" altLang="ko-KR" dirty="0"/>
              <a:t>(b)</a:t>
            </a:r>
            <a:r>
              <a:rPr lang="ko-KR" altLang="en-US" dirty="0"/>
              <a:t>처럼 경사 트리가 된다면 탐색 시간은 순차 탐색과 </a:t>
            </a:r>
            <a:r>
              <a:rPr lang="ko-KR" altLang="en-US" dirty="0" err="1"/>
              <a:t>같게되서</a:t>
            </a:r>
            <a:r>
              <a:rPr lang="ko-KR" altLang="en-US" dirty="0"/>
              <a:t> 효율이 떨어지게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이진 탐색 트리에서는 균형을 유지하는 것이 무엇보다 중요합니다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스스로 균형 트리를 만드는 </a:t>
            </a:r>
            <a:r>
              <a:rPr lang="en-US" altLang="ko-KR" dirty="0"/>
              <a:t>AVL</a:t>
            </a:r>
            <a:r>
              <a:rPr lang="ko-KR" altLang="en-US" dirty="0"/>
              <a:t>트리 등 몇 가지 탐색 트리들이 있지만</a:t>
            </a:r>
            <a:endParaRPr lang="en-US" altLang="ko-KR" dirty="0"/>
          </a:p>
          <a:p>
            <a:r>
              <a:rPr lang="ko-KR" altLang="en-US" dirty="0"/>
              <a:t>이번 세미나에서는</a:t>
            </a:r>
            <a:r>
              <a:rPr lang="en-US" altLang="ko-KR" dirty="0"/>
              <a:t> </a:t>
            </a:r>
            <a:r>
              <a:rPr lang="ko-KR" altLang="en-US" dirty="0"/>
              <a:t>다루지 </a:t>
            </a:r>
            <a:r>
              <a:rPr lang="ko-KR" altLang="en-US" dirty="0" err="1"/>
              <a:t>않는걸로</a:t>
            </a:r>
            <a:r>
              <a:rPr lang="ko-KR" altLang="en-US" dirty="0"/>
              <a:t> 안내를 받았기때문에 바로 </a:t>
            </a:r>
            <a:r>
              <a:rPr lang="ko-KR" altLang="en-US" dirty="0" err="1"/>
              <a:t>해싱으로</a:t>
            </a:r>
            <a:r>
              <a:rPr lang="ko-KR" altLang="en-US" dirty="0"/>
              <a:t> 넘어가도록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22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책에서의 마지막 챕터인 </a:t>
            </a:r>
            <a:r>
              <a:rPr lang="ko-KR" altLang="en-US" dirty="0" err="1"/>
              <a:t>해싱에</a:t>
            </a:r>
            <a:r>
              <a:rPr lang="ko-KR" altLang="en-US" dirty="0"/>
              <a:t> 대해서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01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 탐색이나 이진 탐색은 모두 키를 저장된 </a:t>
            </a:r>
            <a:r>
              <a:rPr lang="ko-KR" altLang="en-US" dirty="0" err="1"/>
              <a:t>키값과</a:t>
            </a:r>
            <a:r>
              <a:rPr lang="ko-KR" altLang="en-US" dirty="0"/>
              <a:t> 반복적으로 비교하면서 항목에 접근하였습니다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방법들은 최대 가능한 시간 복잡도가 </a:t>
            </a:r>
            <a:r>
              <a:rPr lang="ko-KR" altLang="en-US" dirty="0" err="1"/>
              <a:t>빅오</a:t>
            </a:r>
            <a:r>
              <a:rPr lang="ko-KR" altLang="en-US" dirty="0"/>
              <a:t> 로그</a:t>
            </a:r>
            <a:r>
              <a:rPr lang="en-US" altLang="ko-KR" dirty="0"/>
              <a:t>n</a:t>
            </a:r>
            <a:r>
              <a:rPr lang="ko-KR" altLang="en-US" dirty="0"/>
              <a:t>이였고 충분히 괜찮았지만</a:t>
            </a:r>
            <a:endParaRPr lang="en-US" altLang="ko-KR" dirty="0"/>
          </a:p>
          <a:p>
            <a:r>
              <a:rPr lang="ko-KR" altLang="en-US" dirty="0"/>
              <a:t>어떤 응용에서는 더 빠른 탐색 알고리즘을 요구할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들어서 전화번호로 주소를 확인하는 긴급 출동 시스템에서는 빠른 검색이 필수적일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이번에 볼 </a:t>
            </a:r>
            <a:r>
              <a:rPr lang="ko-KR" altLang="en-US" dirty="0" err="1"/>
              <a:t>해싱은</a:t>
            </a:r>
            <a:r>
              <a:rPr lang="ko-KR" altLang="en-US" dirty="0"/>
              <a:t> </a:t>
            </a:r>
            <a:r>
              <a:rPr lang="ko-KR" altLang="en-US" dirty="0" err="1"/>
              <a:t>빅오</a:t>
            </a:r>
            <a:r>
              <a:rPr lang="en-US" altLang="ko-KR" dirty="0"/>
              <a:t>1</a:t>
            </a:r>
            <a:r>
              <a:rPr lang="ko-KR" altLang="en-US" dirty="0"/>
              <a:t>의 시간 안에 탐색을 끝마칠 수도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에 산술적인 연산을 적용해서 항목이 저장되어 있는 테이블의 주소를 계산해서 항목에 접근합니다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키에 대해 직접 접근이 가능한 구조를 해시 테이블이라 부르고</a:t>
            </a:r>
            <a:r>
              <a:rPr lang="en-US" altLang="ko-KR" dirty="0"/>
              <a:t>, </a:t>
            </a:r>
            <a:r>
              <a:rPr lang="ko-KR" altLang="en-US" dirty="0"/>
              <a:t>해시 테이블을 이용한 탐색을 </a:t>
            </a:r>
            <a:r>
              <a:rPr lang="ko-KR" altLang="en-US" dirty="0" err="1"/>
              <a:t>해싱이라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12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해싱은</a:t>
            </a:r>
            <a:r>
              <a:rPr lang="ko-KR" altLang="en-US" dirty="0"/>
              <a:t> 보통 </a:t>
            </a:r>
            <a:r>
              <a:rPr lang="en-US" altLang="ko-KR" dirty="0"/>
              <a:t>‘</a:t>
            </a:r>
            <a:r>
              <a:rPr lang="ko-KR" altLang="en-US" dirty="0"/>
              <a:t>사전</a:t>
            </a:r>
            <a:r>
              <a:rPr lang="en-US" altLang="ko-KR" dirty="0"/>
              <a:t>’ </a:t>
            </a:r>
            <a:r>
              <a:rPr lang="ko-KR" altLang="en-US" dirty="0"/>
              <a:t>이라는 자료 구조를 구현할 때 최상의 선택이 되는데요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추상 자료형 </a:t>
            </a:r>
            <a:r>
              <a:rPr lang="en-US" altLang="ko-KR" dirty="0"/>
              <a:t>‘</a:t>
            </a:r>
            <a:r>
              <a:rPr lang="ko-KR" altLang="en-US" dirty="0" err="1"/>
              <a:t>사전＇에</a:t>
            </a:r>
            <a:r>
              <a:rPr lang="ko-KR" altLang="en-US" dirty="0"/>
              <a:t> 대해서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70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사전은 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쌍의 집합입니다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키를 가지고 값을 검색할 수 있고 사전은 </a:t>
            </a:r>
            <a:r>
              <a:rPr lang="ko-KR" altLang="en-US" dirty="0" err="1"/>
              <a:t>맵이나</a:t>
            </a:r>
            <a:r>
              <a:rPr lang="ko-KR" altLang="en-US" dirty="0"/>
              <a:t> 테이블로 불리기도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영어 사전을 예로 든다면 영어 단어가 </a:t>
            </a:r>
            <a:r>
              <a:rPr lang="ko-KR" altLang="en-US" dirty="0" err="1"/>
              <a:t>키가되고</a:t>
            </a:r>
            <a:r>
              <a:rPr lang="en-US" altLang="ko-KR" dirty="0"/>
              <a:t>, </a:t>
            </a:r>
            <a:r>
              <a:rPr lang="ko-KR" altLang="en-US" dirty="0"/>
              <a:t>단어의 설명이 값이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사전은 항목들을 키에 의해 식별하고 관리하기때문에 항목들을 접근하고 삭제하려면 키만 가지고 있으면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78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사전에서 핵심이 되는 연산만을 추려보면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탐색 </a:t>
            </a:r>
            <a:r>
              <a:rPr lang="en-US" altLang="ko-KR" dirty="0"/>
              <a:t>3</a:t>
            </a:r>
            <a:r>
              <a:rPr lang="ko-KR" altLang="en-US" dirty="0"/>
              <a:t>개가 있는데</a:t>
            </a:r>
            <a:endParaRPr lang="en-US" altLang="ko-KR" dirty="0"/>
          </a:p>
          <a:p>
            <a:r>
              <a:rPr lang="ko-KR" altLang="en-US" dirty="0"/>
              <a:t>효율적으로 구현하기 위해서는 </a:t>
            </a:r>
            <a:r>
              <a:rPr lang="en-US" altLang="ko-KR" dirty="0"/>
              <a:t>3</a:t>
            </a:r>
            <a:r>
              <a:rPr lang="ko-KR" altLang="en-US" dirty="0"/>
              <a:t>가지의 연산을 효율적으로 구현해야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사전 구조를 가장 효율적으로 구현할 수 있는 방법이 </a:t>
            </a:r>
            <a:r>
              <a:rPr lang="ko-KR" altLang="en-US" dirty="0" err="1"/>
              <a:t>해싱이고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해싱은</a:t>
            </a:r>
            <a:r>
              <a:rPr lang="ko-KR" altLang="en-US" dirty="0"/>
              <a:t> 키의 비교가 아닌 키에 수식을 적용시켜서 바로 키가 저장된 위치를 얻는 방법입니다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43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해싱은</a:t>
            </a:r>
            <a:r>
              <a:rPr lang="ko-KR" altLang="en-US" dirty="0"/>
              <a:t> 보통 </a:t>
            </a:r>
            <a:r>
              <a:rPr lang="en-US" altLang="ko-KR" dirty="0"/>
              <a:t>‘</a:t>
            </a:r>
            <a:r>
              <a:rPr lang="ko-KR" altLang="en-US" dirty="0"/>
              <a:t>사전</a:t>
            </a:r>
            <a:r>
              <a:rPr lang="en-US" altLang="ko-KR" dirty="0"/>
              <a:t>’ </a:t>
            </a:r>
            <a:r>
              <a:rPr lang="ko-KR" altLang="en-US" dirty="0"/>
              <a:t>이라는 자료 구조를 구현할 때 최상의 선택이 되는데요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추상 자료형 </a:t>
            </a:r>
            <a:r>
              <a:rPr lang="en-US" altLang="ko-KR" dirty="0"/>
              <a:t>‘</a:t>
            </a:r>
            <a:r>
              <a:rPr lang="ko-KR" altLang="en-US" dirty="0" err="1"/>
              <a:t>사전＇에</a:t>
            </a:r>
            <a:r>
              <a:rPr lang="ko-KR" altLang="en-US" dirty="0"/>
              <a:t> 대해서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51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해싱의</a:t>
            </a:r>
            <a:r>
              <a:rPr lang="ko-KR" altLang="en-US" dirty="0"/>
              <a:t> 기본적인 아이디어는 간단한데</a:t>
            </a:r>
            <a:r>
              <a:rPr lang="en-US" altLang="ko-KR" dirty="0"/>
              <a:t>, </a:t>
            </a:r>
            <a:r>
              <a:rPr lang="ko-KR" altLang="en-US" dirty="0"/>
              <a:t>만약 어떤 회사의 직원이 </a:t>
            </a:r>
            <a:r>
              <a:rPr lang="en-US" altLang="ko-KR" dirty="0"/>
              <a:t>100</a:t>
            </a:r>
            <a:r>
              <a:rPr lang="ko-KR" altLang="en-US" dirty="0"/>
              <a:t>명이라고 한다면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명의 직원들은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99</a:t>
            </a:r>
            <a:r>
              <a:rPr lang="ko-KR" altLang="en-US" dirty="0"/>
              <a:t>까지의 아이디를 </a:t>
            </a:r>
            <a:r>
              <a:rPr lang="ko-KR" altLang="en-US" dirty="0" err="1"/>
              <a:t>부여받습니다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직원들에 대한 정보를 가장 빠르게 저장하고 탐색하려면 단순히 크기가 </a:t>
            </a:r>
            <a:r>
              <a:rPr lang="en-US" altLang="ko-KR" dirty="0"/>
              <a:t>100</a:t>
            </a:r>
            <a:r>
              <a:rPr lang="ko-KR" altLang="en-US" dirty="0"/>
              <a:t>인 배열을 </a:t>
            </a:r>
            <a:r>
              <a:rPr lang="ko-KR" altLang="en-US" dirty="0" err="1"/>
              <a:t>만들면됩니다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자료를 저장하거나 탐색하려면 직원의 아이디를 키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배열의 인덱스</a:t>
            </a:r>
            <a:r>
              <a:rPr lang="en-US" altLang="ko-KR" dirty="0"/>
              <a:t>)</a:t>
            </a:r>
            <a:r>
              <a:rPr lang="ko-KR" altLang="en-US" dirty="0"/>
              <a:t>로 생각하고</a:t>
            </a:r>
            <a:r>
              <a:rPr lang="en-US" altLang="ko-KR" dirty="0"/>
              <a:t> </a:t>
            </a:r>
            <a:r>
              <a:rPr lang="ko-KR" altLang="en-US" dirty="0"/>
              <a:t>특정 배열의 특정 요소를 읽거나 쓰면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시간 복잡도는 명백하게 </a:t>
            </a:r>
            <a:r>
              <a:rPr lang="ko-KR" altLang="en-US" dirty="0" err="1"/>
              <a:t>빅오</a:t>
            </a:r>
            <a:r>
              <a:rPr lang="en-US" altLang="ko-KR" dirty="0"/>
              <a:t>1</a:t>
            </a:r>
            <a:r>
              <a:rPr lang="ko-KR" altLang="en-US" dirty="0"/>
              <a:t> 이 되어 상수 시간 안에 종료할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현실적으로는 탐색 키들이 문자열이거나 매우 큰 숫자이기 때문에 탐색 키를 직접 배열의 인덱스로 사용하기에는 무리가 있으므로</a:t>
            </a:r>
            <a:endParaRPr lang="en-US" altLang="ko-KR" dirty="0"/>
          </a:p>
          <a:p>
            <a:r>
              <a:rPr lang="ko-KR" altLang="en-US" dirty="0"/>
              <a:t>각 탐색 키를 작은 정수로 사상</a:t>
            </a:r>
            <a:r>
              <a:rPr lang="en-US" altLang="ko-KR" dirty="0"/>
              <a:t>(mapping)</a:t>
            </a:r>
            <a:r>
              <a:rPr lang="ko-KR" altLang="en-US" dirty="0"/>
              <a:t>시키는 어떤 함수가 필요합니다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29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그래서 해시 </a:t>
            </a:r>
            <a:r>
              <a:rPr lang="ko-KR" altLang="en-US" dirty="0" err="1"/>
              <a:t>함수라는것이</a:t>
            </a:r>
            <a:r>
              <a:rPr lang="ko-KR" altLang="en-US" dirty="0"/>
              <a:t> 있는데</a:t>
            </a:r>
            <a:r>
              <a:rPr lang="en-US" altLang="ko-KR" dirty="0"/>
              <a:t>, </a:t>
            </a:r>
            <a:r>
              <a:rPr lang="ko-KR" altLang="en-US" dirty="0"/>
              <a:t>해시함수는 키를 입력으로 받아서 해시 주소를 생성하고 이 해시 주소를 해시 테이블의 </a:t>
            </a:r>
            <a:r>
              <a:rPr lang="ko-KR" altLang="en-US" dirty="0" err="1"/>
              <a:t>인덱스로사용합니다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해싱은</a:t>
            </a:r>
            <a:r>
              <a:rPr lang="ko-KR" altLang="en-US" dirty="0"/>
              <a:t> 다시 말하자면 어떤 항목의 </a:t>
            </a:r>
            <a:r>
              <a:rPr lang="ko-KR" altLang="en-US" dirty="0" err="1"/>
              <a:t>키만을</a:t>
            </a:r>
            <a:r>
              <a:rPr lang="ko-KR" altLang="en-US" dirty="0"/>
              <a:t> 가지고 바로 항목이 들어 있는 배열의 인덱스를 결정하는 기법입니다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그림으로 구조를 본다면 </a:t>
            </a:r>
            <a:r>
              <a:rPr lang="ko-KR" altLang="en-US" dirty="0" err="1"/>
              <a:t>키값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를 </a:t>
            </a:r>
            <a:r>
              <a:rPr lang="ko-KR" altLang="en-US" dirty="0" err="1"/>
              <a:t>입력받아서</a:t>
            </a:r>
            <a:r>
              <a:rPr lang="ko-KR" altLang="en-US" dirty="0"/>
              <a:t> 해시 함수 </a:t>
            </a:r>
            <a:r>
              <a:rPr lang="en-US" altLang="ko-KR" dirty="0"/>
              <a:t>h(k)</a:t>
            </a:r>
            <a:r>
              <a:rPr lang="ko-KR" altLang="en-US" dirty="0"/>
              <a:t>로 연산한 결과인 해시 주소를 인덱스로 사용해서 해시 테이블에 있는 항목에 접근합니다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해시 테이블 </a:t>
            </a:r>
            <a:r>
              <a:rPr lang="en-US" altLang="ko-KR" dirty="0" err="1"/>
              <a:t>ht</a:t>
            </a:r>
            <a:r>
              <a:rPr lang="ko-KR" altLang="en-US" dirty="0"/>
              <a:t>는 </a:t>
            </a:r>
            <a:r>
              <a:rPr lang="en-US" altLang="ko-KR" dirty="0"/>
              <a:t>M</a:t>
            </a:r>
            <a:r>
              <a:rPr lang="ko-KR" altLang="en-US" dirty="0"/>
              <a:t>개의 </a:t>
            </a:r>
            <a:r>
              <a:rPr lang="ko-KR" altLang="en-US" dirty="0" err="1"/>
              <a:t>버킷으로</a:t>
            </a:r>
            <a:r>
              <a:rPr lang="ko-KR" altLang="en-US" dirty="0"/>
              <a:t> </a:t>
            </a:r>
            <a:r>
              <a:rPr lang="ko-KR" altLang="en-US" dirty="0" err="1"/>
              <a:t>이루어져있고</a:t>
            </a:r>
            <a:r>
              <a:rPr lang="ko-KR" altLang="en-US" dirty="0"/>
              <a:t> </a:t>
            </a:r>
            <a:r>
              <a:rPr lang="en-US" altLang="ko-KR" dirty="0" err="1"/>
              <a:t>ht</a:t>
            </a:r>
            <a:r>
              <a:rPr lang="en-US" altLang="ko-KR" dirty="0"/>
              <a:t>[0], </a:t>
            </a:r>
            <a:r>
              <a:rPr lang="en-US" altLang="ko-KR" dirty="0" err="1"/>
              <a:t>ht</a:t>
            </a:r>
            <a:r>
              <a:rPr lang="en-US" altLang="ko-KR" dirty="0"/>
              <a:t>[1], …, </a:t>
            </a:r>
            <a:r>
              <a:rPr lang="en-US" altLang="ko-KR" dirty="0" err="1"/>
              <a:t>ht</a:t>
            </a:r>
            <a:r>
              <a:rPr lang="en-US" altLang="ko-KR" dirty="0"/>
              <a:t>[M-1] </a:t>
            </a:r>
            <a:r>
              <a:rPr lang="ko-KR" altLang="en-US" dirty="0"/>
              <a:t>까지 원소를 가지게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순차 탐색</a:t>
            </a:r>
            <a:r>
              <a:rPr lang="en-US" altLang="ko-KR" dirty="0"/>
              <a:t>(sequential search)</a:t>
            </a:r>
            <a:r>
              <a:rPr lang="ko-KR" altLang="en-US" dirty="0"/>
              <a:t>은 탐색 방법 중에서 가장 간단하고 직접적인 탐색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정렬되지 않은 배열의 항목들을 처음부터 마지막까지 하나씩 검사해서 원하는 항목을 찾는 방법으로</a:t>
            </a:r>
            <a:r>
              <a:rPr lang="en-US" altLang="ko-KR" dirty="0"/>
              <a:t>, </a:t>
            </a:r>
            <a:r>
              <a:rPr lang="ko-KR" altLang="en-US" dirty="0"/>
              <a:t>코드는 보이는 화면과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탐색의 대상이 되는 배열은 </a:t>
            </a:r>
            <a:r>
              <a:rPr lang="en-US" altLang="ko-KR" dirty="0"/>
              <a:t>list[]</a:t>
            </a:r>
            <a:r>
              <a:rPr lang="ko-KR" altLang="en-US" dirty="0"/>
              <a:t>라고 가정하고 탐색의 범위는 </a:t>
            </a:r>
            <a:r>
              <a:rPr lang="en-US" altLang="ko-KR" dirty="0"/>
              <a:t>low</a:t>
            </a:r>
            <a:r>
              <a:rPr lang="ko-KR" altLang="en-US" dirty="0"/>
              <a:t>에서 </a:t>
            </a:r>
            <a:r>
              <a:rPr lang="en-US" altLang="ko-KR" dirty="0"/>
              <a:t>high</a:t>
            </a:r>
            <a:r>
              <a:rPr lang="ko-KR" altLang="en-US" dirty="0"/>
              <a:t>까지 함수의 매개변수로 주어집니다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탐색 </a:t>
            </a:r>
            <a:r>
              <a:rPr lang="ko-KR" altLang="en-US" dirty="0" err="1"/>
              <a:t>성공시</a:t>
            </a:r>
            <a:r>
              <a:rPr lang="ko-KR" altLang="en-US" dirty="0"/>
              <a:t> 그 항목이 발견된 위치를 반환하고 그렇지 않으면 </a:t>
            </a:r>
            <a:r>
              <a:rPr lang="en-US" altLang="ko-KR" dirty="0"/>
              <a:t>-1</a:t>
            </a:r>
            <a:r>
              <a:rPr lang="ko-KR" altLang="en-US" dirty="0"/>
              <a:t>을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18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보이는 그림처럼 하나의 </a:t>
            </a:r>
            <a:r>
              <a:rPr lang="ko-KR" altLang="en-US" dirty="0" err="1"/>
              <a:t>버킷은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개의 슬롯을 가질 수 있고</a:t>
            </a:r>
            <a:r>
              <a:rPr lang="en-US" altLang="ko-KR" dirty="0"/>
              <a:t>, </a:t>
            </a:r>
            <a:r>
              <a:rPr lang="ko-KR" altLang="en-US" dirty="0"/>
              <a:t>하나의 슬롯에는 하나의 항목이 저장됩니다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</a:t>
            </a:r>
            <a:r>
              <a:rPr lang="ko-KR" altLang="en-US" dirty="0" err="1"/>
              <a:t>버킷에</a:t>
            </a:r>
            <a:r>
              <a:rPr lang="ko-KR" altLang="en-US" dirty="0"/>
              <a:t> 여러 슬롯을 두는 이유는 서로 다른 두 개의 키가 해시 함수에 의해 동일한 해시 주소로 변환될 수 있어</a:t>
            </a:r>
            <a:endParaRPr lang="en-US" altLang="ko-KR" dirty="0"/>
          </a:p>
          <a:p>
            <a:r>
              <a:rPr lang="ko-KR" altLang="en-US" dirty="0"/>
              <a:t>여러 개의 항목을 동일한 </a:t>
            </a:r>
            <a:r>
              <a:rPr lang="ko-KR" altLang="en-US" dirty="0" err="1"/>
              <a:t>버킷에</a:t>
            </a:r>
            <a:r>
              <a:rPr lang="ko-KR" altLang="en-US" dirty="0"/>
              <a:t> 저장하기 </a:t>
            </a:r>
            <a:r>
              <a:rPr lang="ko-KR" altLang="en-US" dirty="0" err="1"/>
              <a:t>위해서입니다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대부분의 경우 하나의 </a:t>
            </a:r>
            <a:r>
              <a:rPr lang="ko-KR" altLang="en-US" dirty="0" err="1"/>
              <a:t>버킷은</a:t>
            </a:r>
            <a:r>
              <a:rPr lang="ko-KR" altLang="en-US" dirty="0"/>
              <a:t> 하나의 슬롯을 가진다고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해시 테이블에 존재하는 </a:t>
            </a:r>
            <a:r>
              <a:rPr lang="ko-KR" altLang="en-US" dirty="0" err="1"/>
              <a:t>버킷의</a:t>
            </a:r>
            <a:r>
              <a:rPr lang="ko-KR" altLang="en-US" dirty="0"/>
              <a:t> 수가 </a:t>
            </a:r>
            <a:r>
              <a:rPr lang="en-US" altLang="ko-KR" dirty="0"/>
              <a:t>M</a:t>
            </a:r>
            <a:r>
              <a:rPr lang="ko-KR" altLang="en-US" dirty="0"/>
              <a:t>이면 해시함수 </a:t>
            </a:r>
            <a:r>
              <a:rPr lang="en-US" altLang="ko-KR" dirty="0"/>
              <a:t>h</a:t>
            </a:r>
            <a:r>
              <a:rPr lang="ko-KR" altLang="en-US" dirty="0"/>
              <a:t>는 모든 키에 대해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M-1</a:t>
            </a:r>
            <a:r>
              <a:rPr lang="ko-KR" altLang="en-US" dirty="0"/>
              <a:t>까지의 </a:t>
            </a:r>
            <a:r>
              <a:rPr lang="ko-KR" altLang="en-US" dirty="0" err="1"/>
              <a:t>범위값을</a:t>
            </a:r>
            <a:r>
              <a:rPr lang="ko-KR" altLang="en-US" dirty="0"/>
              <a:t> 제공해야 하는데요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경우 해시 테이블의 </a:t>
            </a:r>
            <a:r>
              <a:rPr lang="ko-KR" altLang="en-US" dirty="0" err="1"/>
              <a:t>버킷</a:t>
            </a:r>
            <a:r>
              <a:rPr lang="ko-KR" altLang="en-US" dirty="0"/>
              <a:t> 수는 모든 키의 경우의 수보다 매우 작아서 여러 개의 서로 다른 키가 해시함수에 의해서 같은 해시 주소로 사상</a:t>
            </a:r>
            <a:r>
              <a:rPr lang="en-US" altLang="ko-KR" dirty="0"/>
              <a:t>(mapping)</a:t>
            </a:r>
            <a:r>
              <a:rPr lang="ko-KR" altLang="en-US" dirty="0"/>
              <a:t>되는 경우가 자주 발생합니다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경우를 충돌이라고 하고</a:t>
            </a:r>
            <a:r>
              <a:rPr lang="en-US" altLang="ko-KR" dirty="0"/>
              <a:t>, </a:t>
            </a:r>
            <a:r>
              <a:rPr lang="ko-KR" altLang="en-US" dirty="0"/>
              <a:t>이 때의 각 키들을 동의어라고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충돌이 발생하면 같은 </a:t>
            </a:r>
            <a:r>
              <a:rPr lang="ko-KR" altLang="en-US" dirty="0" err="1"/>
              <a:t>버킷의</a:t>
            </a:r>
            <a:r>
              <a:rPr lang="ko-KR" altLang="en-US" dirty="0"/>
              <a:t> 다른 슬롯에 항목을 저장하게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충돌이 자주 발생하면 </a:t>
            </a:r>
            <a:r>
              <a:rPr lang="ko-KR" altLang="en-US" dirty="0" err="1"/>
              <a:t>버킷</a:t>
            </a:r>
            <a:r>
              <a:rPr lang="ko-KR" altLang="en-US" dirty="0"/>
              <a:t> 내부에서의 순차탐색 시간이 길어져서 탐색 성능이 저하될 수 있으므로 해시함수를 수정하거나 해시 테이블의 크기를 적절히 조절해줘야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이러한 충돌이 </a:t>
            </a:r>
            <a:r>
              <a:rPr lang="ko-KR" altLang="en-US" dirty="0" err="1"/>
              <a:t>버킷에</a:t>
            </a:r>
            <a:r>
              <a:rPr lang="ko-KR" altLang="en-US" dirty="0"/>
              <a:t> 할당된 슬롯 수보다 많이 발생하게 되면 </a:t>
            </a:r>
            <a:r>
              <a:rPr lang="ko-KR" altLang="en-US" dirty="0" err="1"/>
              <a:t>버킷에</a:t>
            </a:r>
            <a:r>
              <a:rPr lang="ko-KR" altLang="en-US" dirty="0"/>
              <a:t> 더 이상 항목을 저장할 수 없게 되는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발생하게 되는데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ko-KR" altLang="en-US" dirty="0" err="1"/>
              <a:t>버킷</a:t>
            </a:r>
            <a:r>
              <a:rPr lang="ko-KR" altLang="en-US" dirty="0"/>
              <a:t> 당 슬롯의 수가 하나라면 충돌이 곧 </a:t>
            </a:r>
            <a:r>
              <a:rPr lang="ko-KR" altLang="en-US" dirty="0" err="1"/>
              <a:t>오버플로우라고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오버플로우가</a:t>
            </a:r>
            <a:r>
              <a:rPr lang="ko-KR" altLang="en-US" dirty="0"/>
              <a:t> 발생하면 더 이상 항목을 저장할 수 없게 되므로 </a:t>
            </a:r>
            <a:r>
              <a:rPr lang="ko-KR" altLang="en-US" dirty="0" err="1"/>
              <a:t>오버플로우를</a:t>
            </a:r>
            <a:r>
              <a:rPr lang="ko-KR" altLang="en-US" dirty="0"/>
              <a:t> 해결하기 위한 방법이 반드시 필요합니다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65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이상적인 </a:t>
            </a:r>
            <a:r>
              <a:rPr lang="ko-KR" altLang="en-US" dirty="0" err="1"/>
              <a:t>해싱인</a:t>
            </a:r>
            <a:r>
              <a:rPr lang="ko-KR" altLang="en-US" dirty="0"/>
              <a:t> 경우를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대학교에서 대학생들의 인적사항을 </a:t>
            </a:r>
            <a:r>
              <a:rPr lang="ko-KR" altLang="en-US" dirty="0" err="1"/>
              <a:t>해싱으로</a:t>
            </a:r>
            <a:r>
              <a:rPr lang="ko-KR" altLang="en-US" dirty="0"/>
              <a:t> 저장한다고 생각한다면</a:t>
            </a:r>
            <a:endParaRPr lang="en-US" altLang="ko-KR" dirty="0"/>
          </a:p>
          <a:p>
            <a:r>
              <a:rPr lang="ko-KR" altLang="en-US" dirty="0"/>
              <a:t>해시 테이블에는 학생들의 주민번호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주소와 같은 인적사항이 저장되어 </a:t>
            </a:r>
            <a:r>
              <a:rPr lang="ko-KR" altLang="en-US" dirty="0" err="1"/>
              <a:t>있을겁니다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학번</a:t>
            </a:r>
            <a:r>
              <a:rPr lang="en-US" altLang="ko-KR" dirty="0"/>
              <a:t>5</a:t>
            </a:r>
            <a:r>
              <a:rPr lang="ko-KR" altLang="en-US" dirty="0"/>
              <a:t>자리 중 앞 </a:t>
            </a:r>
            <a:r>
              <a:rPr lang="en-US" altLang="ko-KR" dirty="0"/>
              <a:t>2</a:t>
            </a:r>
            <a:r>
              <a:rPr lang="ko-KR" altLang="en-US" dirty="0"/>
              <a:t>자리는 학과</a:t>
            </a:r>
            <a:r>
              <a:rPr lang="en-US" altLang="ko-KR" dirty="0"/>
              <a:t>, </a:t>
            </a:r>
            <a:r>
              <a:rPr lang="ko-KR" altLang="en-US" dirty="0"/>
              <a:t>뒤 </a:t>
            </a:r>
            <a:r>
              <a:rPr lang="en-US" altLang="ko-KR" dirty="0"/>
              <a:t>3</a:t>
            </a:r>
            <a:r>
              <a:rPr lang="ko-KR" altLang="en-US" dirty="0"/>
              <a:t>자리는 각 학과의 학생들 번호라고 하고 같은 학과 학생들만 저장된다면</a:t>
            </a:r>
            <a:endParaRPr lang="en-US" altLang="ko-KR" dirty="0"/>
          </a:p>
          <a:p>
            <a:r>
              <a:rPr lang="ko-KR" altLang="en-US" dirty="0"/>
              <a:t>키로 뒤 </a:t>
            </a:r>
            <a:r>
              <a:rPr lang="en-US" altLang="ko-KR" dirty="0"/>
              <a:t>3</a:t>
            </a:r>
            <a:r>
              <a:rPr lang="ko-KR" altLang="en-US" dirty="0"/>
              <a:t>자리만 사용할 수 있습니다</a:t>
            </a:r>
            <a:r>
              <a:rPr lang="en-US" altLang="ko-KR" dirty="0"/>
              <a:t>. </a:t>
            </a:r>
            <a:r>
              <a:rPr lang="ko-KR" altLang="en-US" dirty="0"/>
              <a:t>이런 경우 해시 함수는 단순히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ko-KR" altLang="en-US" dirty="0" err="1"/>
              <a:t>숫자중에서</a:t>
            </a:r>
            <a:r>
              <a:rPr lang="ko-KR" altLang="en-US" dirty="0"/>
              <a:t> 뒤 </a:t>
            </a:r>
            <a:r>
              <a:rPr lang="en-US" altLang="ko-KR" dirty="0"/>
              <a:t>3</a:t>
            </a:r>
            <a:r>
              <a:rPr lang="ko-KR" altLang="en-US" dirty="0"/>
              <a:t>자리만 추출하면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예를들면</a:t>
            </a:r>
            <a:r>
              <a:rPr lang="ko-KR" altLang="en-US" dirty="0"/>
              <a:t> 해시테이블 이름이 </a:t>
            </a:r>
            <a:r>
              <a:rPr lang="en-US" altLang="ko-KR" dirty="0" err="1"/>
              <a:t>ht</a:t>
            </a:r>
            <a:r>
              <a:rPr lang="ko-KR" altLang="en-US" dirty="0"/>
              <a:t>라면 그림처럼 </a:t>
            </a:r>
            <a:r>
              <a:rPr lang="en-US" altLang="ko-KR" dirty="0" err="1"/>
              <a:t>ht</a:t>
            </a:r>
            <a:r>
              <a:rPr lang="en-US" altLang="ko-KR" dirty="0"/>
              <a:t>[23]</a:t>
            </a:r>
            <a:r>
              <a:rPr lang="ko-KR" altLang="en-US" dirty="0"/>
              <a:t>에 저장될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해시테이블에 자료를 저장하는데 필요한 시간이 </a:t>
            </a:r>
            <a:r>
              <a:rPr lang="ko-KR" altLang="en-US" dirty="0" err="1"/>
              <a:t>빅오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 err="1"/>
              <a:t>인것을</a:t>
            </a:r>
            <a:r>
              <a:rPr lang="ko-KR" altLang="en-US" dirty="0"/>
              <a:t>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자료를 꺼내는 절차도 해시함수를 계산해서 나온 위치에 있는 자료를 꺼내면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37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자료를 저장하고 탐색하는 간단한 알고리즘입니다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추가하는건</a:t>
            </a:r>
            <a:r>
              <a:rPr lang="ko-KR" altLang="en-US" dirty="0"/>
              <a:t> 인덱스에 해시함수를 이용해서 </a:t>
            </a:r>
            <a:r>
              <a:rPr lang="ko-KR" altLang="en-US" dirty="0" err="1"/>
              <a:t>저장하는것을</a:t>
            </a:r>
            <a:r>
              <a:rPr lang="ko-KR" altLang="en-US" dirty="0"/>
              <a:t> 볼 </a:t>
            </a:r>
            <a:r>
              <a:rPr lang="ko-KR" altLang="en-US" dirty="0" err="1"/>
              <a:t>수있고</a:t>
            </a:r>
            <a:endParaRPr lang="en-US" altLang="ko-KR" dirty="0"/>
          </a:p>
          <a:p>
            <a:r>
              <a:rPr lang="ko-KR" altLang="en-US" dirty="0" err="1"/>
              <a:t>탐색하는것도</a:t>
            </a:r>
            <a:r>
              <a:rPr lang="ko-KR" altLang="en-US" dirty="0"/>
              <a:t> 해시함수를 이용해서 해당자료를 </a:t>
            </a:r>
            <a:r>
              <a:rPr lang="ko-KR" altLang="en-US" dirty="0" err="1"/>
              <a:t>리턴하는걸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알고리즘은 해시 테이블이 충분한 공간만 가지고 있으면</a:t>
            </a:r>
            <a:r>
              <a:rPr lang="en-US" altLang="ko-KR" dirty="0"/>
              <a:t>, </a:t>
            </a:r>
            <a:r>
              <a:rPr lang="ko-KR" altLang="en-US" dirty="0"/>
              <a:t>즉 하나의 키당 하나의 해시테이블을 할당한다면 잘 동작할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30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실제로는 해시 테이블의 크기가 제한되어 있기때문에 하나의 키당 하나의 해시테이블을 할당할 수가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들어서 주민등록번호가 키라고 가정했을 때 키당 하나의 공간을 할당하는 경우엔 해시 테이블에 엄청 많은 공간이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주민등록번호는 </a:t>
            </a:r>
            <a:r>
              <a:rPr lang="en-US" altLang="ko-KR" dirty="0"/>
              <a:t>13</a:t>
            </a:r>
            <a:r>
              <a:rPr lang="ko-KR" altLang="en-US" dirty="0"/>
              <a:t>자리의 십진수이므로 </a:t>
            </a:r>
            <a:r>
              <a:rPr lang="en-US" altLang="ko-KR" dirty="0"/>
              <a:t>10</a:t>
            </a:r>
            <a:r>
              <a:rPr lang="ko-KR" altLang="en-US" dirty="0"/>
              <a:t>의</a:t>
            </a:r>
            <a:r>
              <a:rPr lang="en-US" altLang="ko-KR" dirty="0"/>
              <a:t>13</a:t>
            </a:r>
            <a:r>
              <a:rPr lang="ko-KR" altLang="en-US" dirty="0"/>
              <a:t>제곱만큼의 공간이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일반적인 경우 키에 비해 해시 테이블의 크기가 작으면서</a:t>
            </a:r>
            <a:endParaRPr lang="en-US" altLang="ko-KR" dirty="0"/>
          </a:p>
          <a:p>
            <a:r>
              <a:rPr lang="ko-KR" altLang="en-US" dirty="0"/>
              <a:t>키 중에 일부만 사용되기 때문에 전체를 위한 공간을 항상 준비할 필요는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더 작은 해시 테이블을 사용하는 해시 함수를 </a:t>
            </a:r>
            <a:r>
              <a:rPr lang="ko-KR" altLang="en-US" dirty="0" err="1"/>
              <a:t>고안해볼때</a:t>
            </a:r>
            <a:r>
              <a:rPr lang="ko-KR" altLang="en-US" dirty="0"/>
              <a:t> 간단하면서 강력한 방법은</a:t>
            </a:r>
            <a:endParaRPr lang="en-US" altLang="ko-KR" dirty="0"/>
          </a:p>
          <a:p>
            <a:r>
              <a:rPr lang="ko-KR" altLang="en-US" dirty="0"/>
              <a:t>키를 해시테이블의 크기로 나누어서 그 나머지를 해시 테이블의 주소로 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정수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해시 테이블 크기 </a:t>
            </a:r>
            <a:r>
              <a:rPr lang="en-US" altLang="ko-KR" dirty="0"/>
              <a:t>M</a:t>
            </a:r>
            <a:r>
              <a:rPr lang="ko-KR" altLang="en-US" dirty="0"/>
              <a:t>으로 나누어서 나머지를 구하면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M-1</a:t>
            </a:r>
            <a:r>
              <a:rPr lang="ko-KR" altLang="en-US" dirty="0"/>
              <a:t>까지의 숫자가 생성되는데</a:t>
            </a:r>
            <a:endParaRPr lang="en-US" altLang="ko-KR" dirty="0"/>
          </a:p>
          <a:p>
            <a:r>
              <a:rPr lang="ko-KR" altLang="en-US" dirty="0"/>
              <a:t>이 값은 해시 테이블을 위한 유효한 인덱스가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나머지 연산자인 </a:t>
            </a:r>
            <a:r>
              <a:rPr lang="en-US" altLang="ko-KR" dirty="0"/>
              <a:t>mod</a:t>
            </a:r>
            <a:r>
              <a:rPr lang="ko-KR" altLang="en-US" dirty="0"/>
              <a:t>를 사용하면 해시 함수는 </a:t>
            </a:r>
            <a:r>
              <a:rPr lang="en-US" altLang="ko-KR" dirty="0"/>
              <a:t>h(k) = k</a:t>
            </a:r>
            <a:r>
              <a:rPr lang="ko-KR" altLang="en-US" dirty="0"/>
              <a:t> </a:t>
            </a:r>
            <a:r>
              <a:rPr lang="en-US" altLang="ko-KR" dirty="0"/>
              <a:t>mod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으로 표시됩니다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이 함수는 완벽한 해시함수가 아닙니다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예를들어</a:t>
            </a:r>
            <a:r>
              <a:rPr lang="en-US" altLang="ko-KR" dirty="0"/>
              <a:t> </a:t>
            </a:r>
            <a:r>
              <a:rPr lang="ko-KR" altLang="en-US" dirty="0"/>
              <a:t>테이블 크기가 </a:t>
            </a:r>
            <a:r>
              <a:rPr lang="en-US" altLang="ko-KR" dirty="0"/>
              <a:t>31</a:t>
            </a:r>
            <a:r>
              <a:rPr lang="ko-KR" altLang="en-US" dirty="0"/>
              <a:t>이라면 </a:t>
            </a:r>
            <a:r>
              <a:rPr lang="en-US" altLang="ko-KR" dirty="0"/>
              <a:t>h(01023)</a:t>
            </a:r>
            <a:r>
              <a:rPr lang="ko-KR" altLang="en-US" dirty="0"/>
              <a:t>과 </a:t>
            </a:r>
            <a:r>
              <a:rPr lang="en-US" altLang="ko-KR" dirty="0"/>
              <a:t>h(01054)</a:t>
            </a:r>
            <a:r>
              <a:rPr lang="ko-KR" altLang="en-US" dirty="0"/>
              <a:t>는 같은 주소로 </a:t>
            </a:r>
            <a:r>
              <a:rPr lang="ko-KR" altLang="en-US" dirty="0" err="1"/>
              <a:t>매핑되서</a:t>
            </a:r>
            <a:r>
              <a:rPr lang="ko-KR" altLang="en-US" dirty="0"/>
              <a:t> 충돌을 발생시킵니다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49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 다른 예시로 하나의 </a:t>
            </a:r>
            <a:r>
              <a:rPr lang="ko-KR" altLang="en-US" dirty="0" err="1"/>
              <a:t>버킷에</a:t>
            </a:r>
            <a:r>
              <a:rPr lang="ko-KR" altLang="en-US" dirty="0"/>
              <a:t> 슬롯이 여러 개 있는 경우를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그림을 보면 해시 테이블에 </a:t>
            </a:r>
            <a:r>
              <a:rPr lang="en-US" altLang="ko-KR" dirty="0"/>
              <a:t>26</a:t>
            </a:r>
            <a:r>
              <a:rPr lang="ko-KR" altLang="en-US" dirty="0"/>
              <a:t>개의 </a:t>
            </a:r>
            <a:r>
              <a:rPr lang="ko-KR" altLang="en-US" dirty="0" err="1"/>
              <a:t>버킷</a:t>
            </a:r>
            <a:r>
              <a:rPr lang="en-US" altLang="ko-KR" dirty="0"/>
              <a:t>, </a:t>
            </a:r>
            <a:r>
              <a:rPr lang="ko-KR" altLang="en-US" dirty="0"/>
              <a:t>그리고 각 </a:t>
            </a:r>
            <a:r>
              <a:rPr lang="ko-KR" altLang="en-US" dirty="0" err="1"/>
              <a:t>버킷에는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슬롯이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키는 알파벳으로 되어있다고 가정하고 해시 함수는 각 키의 첫 번째 문자를 숫자로 바꾼다고 한다면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이면 </a:t>
            </a:r>
            <a:r>
              <a:rPr lang="en-US" altLang="ko-KR" dirty="0"/>
              <a:t>0</a:t>
            </a:r>
            <a:r>
              <a:rPr lang="ko-KR" altLang="en-US" dirty="0" err="1"/>
              <a:t>이되고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이면 </a:t>
            </a:r>
            <a:r>
              <a:rPr lang="en-US" altLang="ko-KR" dirty="0"/>
              <a:t>1</a:t>
            </a:r>
            <a:r>
              <a:rPr lang="ko-KR" altLang="en-US" dirty="0"/>
              <a:t>이 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키값을</a:t>
            </a:r>
            <a:r>
              <a:rPr lang="ko-KR" altLang="en-US" dirty="0"/>
              <a:t> 어레이</a:t>
            </a:r>
            <a:r>
              <a:rPr lang="en-US" altLang="ko-KR" dirty="0"/>
              <a:t>, </a:t>
            </a:r>
            <a:r>
              <a:rPr lang="ko-KR" altLang="en-US" dirty="0"/>
              <a:t>바이너리</a:t>
            </a:r>
            <a:r>
              <a:rPr lang="en-US" altLang="ko-KR" dirty="0"/>
              <a:t>, </a:t>
            </a:r>
            <a:r>
              <a:rPr lang="ko-KR" altLang="en-US" dirty="0"/>
              <a:t>버블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 err="1"/>
              <a:t>디짓</a:t>
            </a:r>
            <a:r>
              <a:rPr lang="en-US" altLang="ko-KR" dirty="0"/>
              <a:t>, </a:t>
            </a:r>
            <a:r>
              <a:rPr lang="ko-KR" altLang="en-US" dirty="0"/>
              <a:t>다이렉트</a:t>
            </a:r>
            <a:r>
              <a:rPr lang="en-US" altLang="ko-KR" dirty="0"/>
              <a:t>, </a:t>
            </a:r>
            <a:r>
              <a:rPr lang="ko-KR" altLang="en-US" dirty="0"/>
              <a:t>제로</a:t>
            </a:r>
            <a:r>
              <a:rPr lang="en-US" altLang="ko-KR" dirty="0"/>
              <a:t>, </a:t>
            </a:r>
            <a:r>
              <a:rPr lang="ko-KR" altLang="en-US" dirty="0" err="1"/>
              <a:t>버킷</a:t>
            </a:r>
            <a:r>
              <a:rPr lang="ko-KR" altLang="en-US" dirty="0"/>
              <a:t> 순으로 </a:t>
            </a:r>
            <a:r>
              <a:rPr lang="ko-KR" altLang="en-US" dirty="0" err="1"/>
              <a:t>키값을</a:t>
            </a:r>
            <a:r>
              <a:rPr lang="ko-KR" altLang="en-US" dirty="0"/>
              <a:t> 입력한다면</a:t>
            </a:r>
            <a:endParaRPr lang="en-US" altLang="ko-KR" dirty="0"/>
          </a:p>
          <a:p>
            <a:r>
              <a:rPr lang="ko-KR" altLang="en-US" dirty="0"/>
              <a:t>마지막</a:t>
            </a:r>
            <a:r>
              <a:rPr lang="en-US" altLang="ko-KR" dirty="0"/>
              <a:t> ‘</a:t>
            </a:r>
            <a:r>
              <a:rPr lang="ko-KR" altLang="en-US" dirty="0" err="1"/>
              <a:t>버킷</a:t>
            </a:r>
            <a:r>
              <a:rPr lang="en-US" altLang="ko-KR" dirty="0"/>
              <a:t>’</a:t>
            </a:r>
            <a:r>
              <a:rPr lang="ko-KR" altLang="en-US" dirty="0"/>
              <a:t>이란 단어는 </a:t>
            </a:r>
            <a:r>
              <a:rPr lang="ko-KR" altLang="en-US" dirty="0" err="1"/>
              <a:t>오버플로우가</a:t>
            </a:r>
            <a:r>
              <a:rPr lang="ko-KR" altLang="en-US" dirty="0"/>
              <a:t> 일어나서 저장될 수 </a:t>
            </a:r>
            <a:r>
              <a:rPr lang="ko-KR" altLang="en-US" dirty="0" err="1"/>
              <a:t>없게됩니다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실제의 </a:t>
            </a:r>
            <a:r>
              <a:rPr lang="ko-KR" altLang="en-US" dirty="0" err="1"/>
              <a:t>해싱에서는</a:t>
            </a:r>
            <a:r>
              <a:rPr lang="ko-KR" altLang="en-US" dirty="0"/>
              <a:t> 충돌과 </a:t>
            </a:r>
            <a:r>
              <a:rPr lang="ko-KR" altLang="en-US" dirty="0" err="1"/>
              <a:t>오버플로우가</a:t>
            </a:r>
            <a:r>
              <a:rPr lang="ko-KR" altLang="en-US" dirty="0"/>
              <a:t> 빈번하게 발생하기때문에 시간 복잡도는 이상적인 경우의 </a:t>
            </a:r>
            <a:r>
              <a:rPr lang="ko-KR" altLang="en-US" dirty="0" err="1"/>
              <a:t>빅오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보다는 떨어지게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85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충돌 해결책을 살펴보기 전에 해시함수에 대해서 자세히 알아보겠습니다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766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해싱에선</a:t>
            </a:r>
            <a:r>
              <a:rPr lang="ko-KR" altLang="en-US" dirty="0"/>
              <a:t> 해시 함수가 잘 설계되어야 탐색의 효율이 증대될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좋은 해시 함수의 조건은 </a:t>
            </a:r>
            <a:r>
              <a:rPr lang="en-US" altLang="ko-KR" dirty="0"/>
              <a:t>&lt;(ppt</a:t>
            </a:r>
            <a:r>
              <a:rPr lang="ko-KR" altLang="en-US" dirty="0"/>
              <a:t>읽으며</a:t>
            </a:r>
            <a:r>
              <a:rPr lang="en-US" altLang="ko-KR" dirty="0"/>
              <a:t>)</a:t>
            </a:r>
            <a:r>
              <a:rPr lang="ko-KR" altLang="en-US" dirty="0"/>
              <a:t>충돌이 적어야 </a:t>
            </a:r>
            <a:r>
              <a:rPr lang="en-US" altLang="ko-KR" dirty="0"/>
              <a:t>~ </a:t>
            </a:r>
            <a:r>
              <a:rPr lang="ko-KR" altLang="en-US" dirty="0"/>
              <a:t>빨라야</a:t>
            </a:r>
            <a:r>
              <a:rPr lang="en-US" altLang="ko-KR" dirty="0"/>
              <a:t>&gt;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들어서 영문으로 되어있는 은행 지점명의 첫 번째 글자를 취해서 해시함수로 </a:t>
            </a:r>
            <a:r>
              <a:rPr lang="ko-KR" altLang="en-US" dirty="0" err="1"/>
              <a:t>사용하는건</a:t>
            </a:r>
            <a:r>
              <a:rPr lang="ko-KR" altLang="en-US" dirty="0"/>
              <a:t> 균일하지가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en-US" altLang="ko-KR" dirty="0"/>
              <a:t>x</a:t>
            </a:r>
            <a:r>
              <a:rPr lang="ko-KR" altLang="en-US" dirty="0"/>
              <a:t>로 시작하는 지점명은 별로 없기 때문입니다</a:t>
            </a:r>
            <a:r>
              <a:rPr lang="en-US" altLang="ko-KR" dirty="0"/>
              <a:t>. </a:t>
            </a:r>
            <a:r>
              <a:rPr lang="ko-KR" altLang="en-US" dirty="0"/>
              <a:t>그래서 이 경우는 해시 테이블을 균일하게 사용하지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해시 테이블의 크기가 </a:t>
            </a:r>
            <a:r>
              <a:rPr lang="en-US" altLang="ko-KR" dirty="0"/>
              <a:t>M</a:t>
            </a:r>
            <a:r>
              <a:rPr lang="ko-KR" altLang="en-US" dirty="0"/>
              <a:t>인 경우 해시 함수는 키들을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M-1</a:t>
            </a:r>
            <a:r>
              <a:rPr lang="ko-KR" altLang="en-US" dirty="0"/>
              <a:t>범위의 정수로 골고루 </a:t>
            </a:r>
            <a:r>
              <a:rPr lang="ko-KR" altLang="en-US" dirty="0" err="1"/>
              <a:t>변환시켜야합니다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키가 정수인 경우를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225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제산함수는 아까 앞에서 </a:t>
            </a:r>
            <a:r>
              <a:rPr lang="ko-KR" altLang="en-US" dirty="0" err="1"/>
              <a:t>본것처럼</a:t>
            </a:r>
            <a:r>
              <a:rPr lang="ko-KR" altLang="en-US" dirty="0"/>
              <a:t> 나머지 연산자인 </a:t>
            </a:r>
            <a:r>
              <a:rPr lang="en-US" altLang="ko-KR" dirty="0"/>
              <a:t>mod</a:t>
            </a:r>
            <a:r>
              <a:rPr lang="ko-KR" altLang="en-US" dirty="0"/>
              <a:t>를 사용해서 키를 해시 테이블의 크기로 나눈 나머지를 해시 주소로 사용하는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일반적인 함수로</a:t>
            </a:r>
            <a:r>
              <a:rPr lang="en-US" altLang="ko-KR" dirty="0"/>
              <a:t>, </a:t>
            </a:r>
            <a:r>
              <a:rPr lang="ko-KR" altLang="en-US" dirty="0"/>
              <a:t>해시 테이블의 크기 </a:t>
            </a:r>
            <a:r>
              <a:rPr lang="en-US" altLang="ko-KR" dirty="0"/>
              <a:t>M</a:t>
            </a:r>
            <a:r>
              <a:rPr lang="ko-KR" altLang="en-US" dirty="0"/>
              <a:t>은 주로 소수로 선택합니다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en-US" altLang="ko-KR" dirty="0"/>
              <a:t>M</a:t>
            </a:r>
            <a:r>
              <a:rPr lang="ko-KR" altLang="en-US" dirty="0"/>
              <a:t>이 짝수라면 </a:t>
            </a:r>
            <a:r>
              <a:rPr lang="en-US" altLang="ko-KR" dirty="0"/>
              <a:t>k mod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k</a:t>
            </a:r>
            <a:r>
              <a:rPr lang="ko-KR" altLang="en-US" dirty="0"/>
              <a:t>가 짝수이면 짝수가 되고 </a:t>
            </a:r>
            <a:r>
              <a:rPr lang="en-US" altLang="ko-KR" dirty="0"/>
              <a:t>k</a:t>
            </a:r>
            <a:r>
              <a:rPr lang="ko-KR" altLang="en-US" dirty="0"/>
              <a:t>가 홀수라면 홀수가 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하면 만약 메모리 주소를 가지고 </a:t>
            </a:r>
            <a:r>
              <a:rPr lang="ko-KR" altLang="en-US" dirty="0" err="1"/>
              <a:t>해싱을</a:t>
            </a:r>
            <a:r>
              <a:rPr lang="ko-KR" altLang="en-US" dirty="0"/>
              <a:t> 한다면 메모리 주소는 보통 </a:t>
            </a:r>
            <a:r>
              <a:rPr lang="en-US" altLang="ko-KR" dirty="0"/>
              <a:t>2</a:t>
            </a:r>
            <a:r>
              <a:rPr lang="ko-KR" altLang="en-US" dirty="0"/>
              <a:t>배수여서 </a:t>
            </a:r>
            <a:r>
              <a:rPr lang="en-US" altLang="ko-KR" dirty="0"/>
              <a:t>k</a:t>
            </a:r>
            <a:r>
              <a:rPr lang="ko-KR" altLang="en-US" dirty="0"/>
              <a:t>가 짝수가 될 가능성이</a:t>
            </a:r>
            <a:r>
              <a:rPr lang="en-US" altLang="ko-KR" dirty="0"/>
              <a:t> </a:t>
            </a:r>
            <a:r>
              <a:rPr lang="ko-KR" altLang="en-US" dirty="0" err="1"/>
              <a:t>높다고합니다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해시 주소가 한쪽으로 </a:t>
            </a:r>
            <a:r>
              <a:rPr lang="ko-KR" altLang="en-US" dirty="0" err="1"/>
              <a:t>편향되서</a:t>
            </a:r>
            <a:r>
              <a:rPr lang="ko-KR" altLang="en-US" dirty="0"/>
              <a:t> 해시 테이블을 골고루 사용하지 않는 것이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테이블 크기인 </a:t>
            </a:r>
            <a:r>
              <a:rPr lang="en-US" altLang="ko-KR" dirty="0"/>
              <a:t>M</a:t>
            </a:r>
            <a:r>
              <a:rPr lang="ko-KR" altLang="en-US" dirty="0"/>
              <a:t>은 항상 홀수여야하고 만약 </a:t>
            </a:r>
            <a:r>
              <a:rPr lang="en-US" altLang="ko-KR" dirty="0"/>
              <a:t>M</a:t>
            </a:r>
            <a:r>
              <a:rPr lang="ko-KR" altLang="en-US" dirty="0"/>
              <a:t>이 소수라면 </a:t>
            </a:r>
            <a:r>
              <a:rPr lang="en-US" altLang="ko-KR" dirty="0"/>
              <a:t>k mod M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M-1</a:t>
            </a:r>
            <a:r>
              <a:rPr lang="ko-KR" altLang="en-US" dirty="0"/>
              <a:t>까지 골고루 사용하는 값을 만들어냅니다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만약 </a:t>
            </a:r>
            <a:r>
              <a:rPr lang="en-US" altLang="ko-KR" dirty="0"/>
              <a:t>k mod M</a:t>
            </a:r>
            <a:r>
              <a:rPr lang="ko-KR" altLang="en-US" dirty="0"/>
              <a:t>이 음수라면 여기에 </a:t>
            </a:r>
            <a:r>
              <a:rPr lang="en-US" altLang="ko-KR" dirty="0"/>
              <a:t>M</a:t>
            </a:r>
            <a:r>
              <a:rPr lang="ko-KR" altLang="en-US" dirty="0"/>
              <a:t>을 더해서 결과값이 항상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M-1</a:t>
            </a:r>
            <a:r>
              <a:rPr lang="ko-KR" altLang="en-US" dirty="0"/>
              <a:t>까지 되도록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최종적인 해시 함수는 </a:t>
            </a:r>
            <a:r>
              <a:rPr lang="ko-KR" altLang="en-US" dirty="0" err="1"/>
              <a:t>보시는것처럼</a:t>
            </a:r>
            <a:r>
              <a:rPr lang="ko-KR" altLang="en-US" dirty="0"/>
              <a:t> 나머지 연산자를 사용하며 </a:t>
            </a:r>
            <a:r>
              <a:rPr lang="ko-KR" altLang="en-US" dirty="0" err="1"/>
              <a:t>음수인경우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을 </a:t>
            </a:r>
            <a:r>
              <a:rPr lang="ko-KR" altLang="en-US" dirty="0" err="1"/>
              <a:t>더해주는걸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95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폴딩</a:t>
            </a:r>
            <a:r>
              <a:rPr lang="ko-KR" altLang="en-US" dirty="0"/>
              <a:t> 함수는 보통 키가 해시 테이블의 크기보다 더 큰 정수일 경우에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들어서 키는 </a:t>
            </a:r>
            <a:r>
              <a:rPr lang="en-US" altLang="ko-KR" dirty="0"/>
              <a:t>32</a:t>
            </a:r>
            <a:r>
              <a:rPr lang="ko-KR" altLang="en-US" dirty="0"/>
              <a:t>비트이고 해시 테이블의 인덱스는 </a:t>
            </a:r>
            <a:r>
              <a:rPr lang="en-US" altLang="ko-KR" dirty="0"/>
              <a:t>16</a:t>
            </a:r>
            <a:r>
              <a:rPr lang="ko-KR" altLang="en-US" dirty="0"/>
              <a:t>비트 </a:t>
            </a:r>
            <a:r>
              <a:rPr lang="ko-KR" altLang="en-US" dirty="0" err="1"/>
              <a:t>정수인경우</a:t>
            </a:r>
            <a:endParaRPr lang="en-US" altLang="ko-KR" dirty="0"/>
          </a:p>
          <a:p>
            <a:r>
              <a:rPr lang="ko-KR" altLang="en-US" dirty="0"/>
              <a:t>키의 앞 </a:t>
            </a:r>
            <a:r>
              <a:rPr lang="en-US" altLang="ko-KR" dirty="0"/>
              <a:t>16</a:t>
            </a:r>
            <a:r>
              <a:rPr lang="ko-KR" altLang="en-US" dirty="0"/>
              <a:t>비트를 무시하고 뒤의 </a:t>
            </a:r>
            <a:r>
              <a:rPr lang="en-US" altLang="ko-KR" dirty="0"/>
              <a:t>16</a:t>
            </a:r>
            <a:r>
              <a:rPr lang="ko-KR" altLang="en-US" dirty="0"/>
              <a:t>비트를 </a:t>
            </a:r>
            <a:r>
              <a:rPr lang="ko-KR" altLang="en-US" dirty="0" err="1"/>
              <a:t>사용했을때</a:t>
            </a:r>
            <a:r>
              <a:rPr lang="en-US" altLang="ko-KR" dirty="0"/>
              <a:t>, </a:t>
            </a:r>
            <a:r>
              <a:rPr lang="ko-KR" altLang="en-US" dirty="0"/>
              <a:t>앞</a:t>
            </a:r>
            <a:r>
              <a:rPr lang="en-US" altLang="ko-KR" dirty="0"/>
              <a:t>16</a:t>
            </a:r>
            <a:r>
              <a:rPr lang="ko-KR" altLang="en-US" dirty="0"/>
              <a:t>비트만 다르고 뒤 </a:t>
            </a:r>
            <a:r>
              <a:rPr lang="en-US" altLang="ko-KR" dirty="0"/>
              <a:t>16</a:t>
            </a:r>
            <a:r>
              <a:rPr lang="ko-KR" altLang="en-US" dirty="0"/>
              <a:t>비트는 </a:t>
            </a:r>
            <a:r>
              <a:rPr lang="ko-KR" altLang="en-US" dirty="0" err="1"/>
              <a:t>같은경우</a:t>
            </a:r>
            <a:r>
              <a:rPr lang="ko-KR" altLang="en-US" dirty="0"/>
              <a:t> 충돌이 발생할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키의 일부만 사용하는 것이 아니라 키를 몇 개의 부분으로 나누어서 더하거나 비트별로 </a:t>
            </a:r>
            <a:r>
              <a:rPr lang="ko-KR" altLang="en-US" dirty="0" err="1"/>
              <a:t>익스클루시브오어</a:t>
            </a:r>
            <a:r>
              <a:rPr lang="ko-KR" altLang="en-US" dirty="0"/>
              <a:t> 같은 </a:t>
            </a:r>
            <a:r>
              <a:rPr lang="ko-KR" altLang="en-US" dirty="0" err="1"/>
              <a:t>부울연산을</a:t>
            </a:r>
            <a:r>
              <a:rPr lang="ko-KR" altLang="en-US" dirty="0"/>
              <a:t> </a:t>
            </a:r>
            <a:r>
              <a:rPr lang="ko-KR" altLang="en-US" dirty="0" err="1"/>
              <a:t>하는것이</a:t>
            </a:r>
            <a:r>
              <a:rPr lang="ko-KR" altLang="en-US" dirty="0"/>
              <a:t> 좋은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방법을 </a:t>
            </a:r>
            <a:r>
              <a:rPr lang="ko-KR" altLang="en-US" dirty="0" err="1"/>
              <a:t>폴딩이라고합니다</a:t>
            </a:r>
            <a:r>
              <a:rPr lang="en-US" altLang="ko-KR" dirty="0"/>
              <a:t>.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ko-KR" altLang="en-US" dirty="0" err="1"/>
              <a:t>네모칸</a:t>
            </a:r>
            <a:r>
              <a:rPr lang="ko-KR" altLang="en-US" dirty="0"/>
              <a:t> 안의 코드는 </a:t>
            </a:r>
            <a:r>
              <a:rPr lang="en-US" altLang="ko-KR" dirty="0"/>
              <a:t>32</a:t>
            </a:r>
            <a:r>
              <a:rPr lang="ko-KR" altLang="en-US" dirty="0"/>
              <a:t>비트 키를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16</a:t>
            </a:r>
            <a:r>
              <a:rPr lang="ko-KR" altLang="en-US" dirty="0"/>
              <a:t>비트로 나누어서 비트별로 </a:t>
            </a:r>
            <a:r>
              <a:rPr lang="en-US" altLang="ko-KR" dirty="0"/>
              <a:t>XOR</a:t>
            </a:r>
            <a:r>
              <a:rPr lang="ko-KR" altLang="en-US" dirty="0"/>
              <a:t> 연산을 하는 코드인데요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 </a:t>
            </a:r>
            <a:r>
              <a:rPr lang="ko-KR" altLang="en-US" dirty="0" err="1"/>
              <a:t>키값인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와 오른쪽으로 </a:t>
            </a:r>
            <a:r>
              <a:rPr lang="en-US" altLang="ko-KR" dirty="0"/>
              <a:t>16</a:t>
            </a:r>
            <a:r>
              <a:rPr lang="ko-KR" altLang="en-US" dirty="0"/>
              <a:t>번 시프트한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en-US" altLang="ko-KR" dirty="0"/>
              <a:t>XOR</a:t>
            </a:r>
            <a:r>
              <a:rPr lang="ko-KR" altLang="en-US" dirty="0"/>
              <a:t>한 후</a:t>
            </a:r>
            <a:r>
              <a:rPr lang="en-US" altLang="ko-KR" dirty="0"/>
              <a:t>, 2</a:t>
            </a:r>
            <a:r>
              <a:rPr lang="ko-KR" altLang="en-US" dirty="0"/>
              <a:t>바이트크기 자료형으로 강제형변환을 해준다면 앞뒤의 </a:t>
            </a:r>
            <a:r>
              <a:rPr lang="en-US" altLang="ko-KR" dirty="0"/>
              <a:t>16</a:t>
            </a:r>
            <a:r>
              <a:rPr lang="ko-KR" altLang="en-US" dirty="0"/>
              <a:t>비트만 </a:t>
            </a:r>
            <a:r>
              <a:rPr lang="en-US" altLang="ko-KR" dirty="0"/>
              <a:t>XOR</a:t>
            </a:r>
            <a:r>
              <a:rPr lang="ko-KR" altLang="en-US" dirty="0"/>
              <a:t>된 값을 얻을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19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폴딩</a:t>
            </a:r>
            <a:r>
              <a:rPr lang="ko-KR" altLang="en-US" dirty="0"/>
              <a:t> 함수는 키를 여러 부분으로 나누어서 모두 더한 값을 해시 주소로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키를 나누고 더하는 방법에는 </a:t>
            </a:r>
            <a:r>
              <a:rPr lang="ko-KR" altLang="en-US" dirty="0" err="1"/>
              <a:t>이동폴딩과</a:t>
            </a:r>
            <a:r>
              <a:rPr lang="ko-KR" altLang="en-US" dirty="0"/>
              <a:t> 경계 </a:t>
            </a:r>
            <a:r>
              <a:rPr lang="ko-KR" altLang="en-US" dirty="0" err="1"/>
              <a:t>폴딩이</a:t>
            </a:r>
            <a:r>
              <a:rPr lang="ko-KR" altLang="en-US" dirty="0"/>
              <a:t> 대표적입니다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이동 </a:t>
            </a:r>
            <a:r>
              <a:rPr lang="ko-KR" altLang="en-US" dirty="0" err="1"/>
              <a:t>폴딩은</a:t>
            </a:r>
            <a:r>
              <a:rPr lang="ko-KR" altLang="en-US" dirty="0"/>
              <a:t> 키를 여러 부분으로 나눈 값들을 더해서 해시 주소로 사용하고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경계 </a:t>
            </a:r>
            <a:r>
              <a:rPr lang="ko-KR" altLang="en-US" dirty="0" err="1"/>
              <a:t>폴딩은</a:t>
            </a:r>
            <a:r>
              <a:rPr lang="ko-KR" altLang="en-US" dirty="0"/>
              <a:t> 키의 이웃한 부분을 뒤집어서 거꾸로 더해서 해시 주소를 얻습니다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4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그림은 순차 탐색 알고리즘이 수행되는 예시입니다</a:t>
            </a:r>
            <a:r>
              <a:rPr lang="en-US" altLang="ko-KR" dirty="0"/>
              <a:t>. </a:t>
            </a:r>
            <a:r>
              <a:rPr lang="ko-KR" altLang="en-US" dirty="0"/>
              <a:t>첫 번째 그림은 </a:t>
            </a:r>
            <a:r>
              <a:rPr lang="en-US" altLang="ko-KR" dirty="0"/>
              <a:t>8</a:t>
            </a:r>
            <a:r>
              <a:rPr lang="ko-KR" altLang="en-US" dirty="0"/>
              <a:t>을 찾을 때까지 순차적으로 탐색하다가 성공하는 경우이고 두 번째 그림은 </a:t>
            </a:r>
            <a:r>
              <a:rPr lang="en-US" altLang="ko-KR" dirty="0"/>
              <a:t>2</a:t>
            </a:r>
            <a:r>
              <a:rPr lang="ko-KR" altLang="en-US" dirty="0"/>
              <a:t>를 찾을 때까지 탐색하였지만 찾지 못해 실패하는 경우입니다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600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폴딩함수</a:t>
            </a:r>
            <a:r>
              <a:rPr lang="ko-KR" altLang="en-US" dirty="0"/>
              <a:t> 외에 </a:t>
            </a:r>
            <a:r>
              <a:rPr lang="ko-KR" altLang="en-US" dirty="0" err="1"/>
              <a:t>중간제곱함수</a:t>
            </a:r>
            <a:r>
              <a:rPr lang="en-US" altLang="ko-KR" dirty="0"/>
              <a:t>, </a:t>
            </a:r>
            <a:r>
              <a:rPr lang="ko-KR" altLang="en-US" dirty="0"/>
              <a:t>비트추출방법</a:t>
            </a:r>
            <a:r>
              <a:rPr lang="en-US" altLang="ko-KR" dirty="0"/>
              <a:t>, </a:t>
            </a:r>
            <a:r>
              <a:rPr lang="ko-KR" altLang="en-US" dirty="0"/>
              <a:t>숫자 분석방법이 있는데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중간제곱함수인경우</a:t>
            </a:r>
            <a:r>
              <a:rPr lang="en-US" altLang="ko-KR" dirty="0"/>
              <a:t>~</a:t>
            </a:r>
            <a:r>
              <a:rPr lang="ko-KR" altLang="en-US" dirty="0"/>
              <a:t>숫자분석방법까지</a:t>
            </a:r>
            <a:r>
              <a:rPr lang="en-US" altLang="ko-KR" dirty="0"/>
              <a:t>ppt</a:t>
            </a:r>
            <a:r>
              <a:rPr lang="ko-KR" altLang="en-US" dirty="0"/>
              <a:t>읽기</a:t>
            </a:r>
            <a:r>
              <a:rPr lang="en-US" altLang="ko-KR" dirty="0"/>
              <a:t>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333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키들이 정수일 때는 비교적 쉽게 해시 주소로 변환할 수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많은 경우 키들은 문자열일 수 있습니다</a:t>
            </a:r>
            <a:r>
              <a:rPr lang="en-US" altLang="ko-KR" dirty="0"/>
              <a:t>. </a:t>
            </a:r>
            <a:r>
              <a:rPr lang="ko-KR" altLang="en-US" dirty="0"/>
              <a:t>그래서 문자열로부터 좋은 해시 주소를 생성하는 것이 중요합니다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문자열 안의 문자에 정수를 할당해서 바꾸게 되는데 예를 들어 </a:t>
            </a:r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z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26</a:t>
            </a:r>
            <a:r>
              <a:rPr lang="ko-KR" altLang="en-US" dirty="0"/>
              <a:t>을 할당할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가장 보편적인 방법은 문자의 아스키 </a:t>
            </a:r>
            <a:r>
              <a:rPr lang="ko-KR" altLang="en-US" dirty="0" err="1"/>
              <a:t>코드값이나</a:t>
            </a:r>
            <a:r>
              <a:rPr lang="ko-KR" altLang="en-US" dirty="0"/>
              <a:t> </a:t>
            </a:r>
            <a:r>
              <a:rPr lang="ko-KR" altLang="en-US" dirty="0" err="1"/>
              <a:t>유니</a:t>
            </a:r>
            <a:r>
              <a:rPr lang="ko-KR" altLang="en-US" dirty="0"/>
              <a:t> </a:t>
            </a:r>
            <a:r>
              <a:rPr lang="ko-KR" altLang="en-US" dirty="0" err="1"/>
              <a:t>코드값을</a:t>
            </a:r>
            <a:r>
              <a:rPr lang="ko-KR" altLang="en-US" dirty="0"/>
              <a:t> 사용하는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들어서 </a:t>
            </a:r>
            <a:r>
              <a:rPr lang="en-US" altLang="ko-KR" dirty="0"/>
              <a:t>book, cup, car, desk </a:t>
            </a:r>
            <a:r>
              <a:rPr lang="ko-KR" altLang="en-US" dirty="0"/>
              <a:t>등의 문자열을 해시 주소로 바꾼다고 </a:t>
            </a:r>
            <a:r>
              <a:rPr lang="ko-KR" altLang="en-US" dirty="0" err="1"/>
              <a:t>생각해볼때</a:t>
            </a:r>
            <a:endParaRPr lang="en-US" altLang="ko-KR" dirty="0"/>
          </a:p>
          <a:p>
            <a:r>
              <a:rPr lang="ko-KR" altLang="en-US" dirty="0"/>
              <a:t>가장 간단한 방법은 첫 번째 문자의 아스키 </a:t>
            </a:r>
            <a:r>
              <a:rPr lang="ko-KR" altLang="en-US" dirty="0" err="1"/>
              <a:t>코드값을</a:t>
            </a:r>
            <a:r>
              <a:rPr lang="ko-KR" altLang="en-US" dirty="0"/>
              <a:t> 해시 주소로 사용하는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방법은 </a:t>
            </a:r>
            <a:r>
              <a:rPr lang="en-US" altLang="ko-KR" dirty="0"/>
              <a:t>book</a:t>
            </a:r>
            <a:r>
              <a:rPr lang="ko-KR" altLang="en-US" dirty="0"/>
              <a:t>과 </a:t>
            </a:r>
            <a:r>
              <a:rPr lang="en-US" altLang="ko-KR" dirty="0"/>
              <a:t>cup</a:t>
            </a:r>
            <a:r>
              <a:rPr lang="ko-KR" altLang="en-US" dirty="0"/>
              <a:t>은 구별할 수 있지만 </a:t>
            </a:r>
            <a:r>
              <a:rPr lang="en-US" altLang="ko-KR" dirty="0"/>
              <a:t>cup</a:t>
            </a:r>
            <a:r>
              <a:rPr lang="ko-KR" altLang="en-US" dirty="0"/>
              <a:t>과 </a:t>
            </a:r>
            <a:r>
              <a:rPr lang="en-US" altLang="ko-KR" dirty="0"/>
              <a:t>car</a:t>
            </a:r>
            <a:r>
              <a:rPr lang="ko-KR" altLang="en-US" dirty="0"/>
              <a:t>는 구별이 불가능합니다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충돌을 막기 위해 문자열 안의 모든 문자를 골고루 사용해야 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가장 보편적인 방법은 각 문자의 아스키 </a:t>
            </a:r>
            <a:r>
              <a:rPr lang="ko-KR" altLang="en-US" dirty="0" err="1"/>
              <a:t>코드값을</a:t>
            </a:r>
            <a:r>
              <a:rPr lang="ko-KR" altLang="en-US" dirty="0"/>
              <a:t> 모두 더하는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키들이 동일한 문자로 이루어져 있고 위치만 다른 경우엔 구분할 수 </a:t>
            </a:r>
            <a:r>
              <a:rPr lang="ko-KR" altLang="en-US" dirty="0" err="1"/>
              <a:t>없게됩니다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아스키</a:t>
            </a:r>
            <a:r>
              <a:rPr lang="en-US" altLang="ko-KR" dirty="0"/>
              <a:t> </a:t>
            </a:r>
            <a:r>
              <a:rPr lang="ko-KR" altLang="en-US" dirty="0"/>
              <a:t>문자 코드의 범위가 </a:t>
            </a:r>
            <a:r>
              <a:rPr lang="en-US" altLang="ko-KR" dirty="0"/>
              <a:t>65</a:t>
            </a:r>
            <a:r>
              <a:rPr lang="ko-KR" altLang="en-US" dirty="0"/>
              <a:t>에서 </a:t>
            </a:r>
            <a:r>
              <a:rPr lang="en-US" altLang="ko-KR" dirty="0"/>
              <a:t>122</a:t>
            </a:r>
            <a:r>
              <a:rPr lang="ko-KR" altLang="en-US" dirty="0"/>
              <a:t>이기 때문에 만약 </a:t>
            </a:r>
            <a:r>
              <a:rPr lang="en-US" altLang="ko-KR" dirty="0"/>
              <a:t>3</a:t>
            </a:r>
            <a:r>
              <a:rPr lang="ko-KR" altLang="en-US" dirty="0"/>
              <a:t>자리로 이루어진 키들이라면 합의 최소인</a:t>
            </a:r>
            <a:r>
              <a:rPr lang="en-US" altLang="ko-KR" dirty="0"/>
              <a:t>195</a:t>
            </a:r>
            <a:r>
              <a:rPr lang="ko-KR" altLang="en-US" dirty="0"/>
              <a:t>에서 최대인</a:t>
            </a:r>
            <a:r>
              <a:rPr lang="en-US" altLang="ko-KR" dirty="0"/>
              <a:t>366</a:t>
            </a:r>
            <a:r>
              <a:rPr lang="ko-KR" altLang="en-US" dirty="0"/>
              <a:t>으로 해시코드가 집중 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597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더 좋은 방법은 글자들의 아스키 코드 값에 위치에 기초한 값을 곱하는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문자열 </a:t>
            </a:r>
            <a:r>
              <a:rPr lang="en-US" altLang="ko-KR" dirty="0"/>
              <a:t>S</a:t>
            </a:r>
            <a:r>
              <a:rPr lang="ko-KR" altLang="en-US" dirty="0"/>
              <a:t>가 </a:t>
            </a:r>
            <a:r>
              <a:rPr lang="en-US" altLang="ko-KR" dirty="0"/>
              <a:t>n</a:t>
            </a:r>
            <a:r>
              <a:rPr lang="ko-KR" altLang="en-US" dirty="0"/>
              <a:t>개의 문자를 가지고 있다고 가정하고 </a:t>
            </a:r>
            <a:r>
              <a:rPr lang="en-US" altLang="ko-KR" dirty="0"/>
              <a:t>S</a:t>
            </a:r>
            <a:r>
              <a:rPr lang="ko-KR" altLang="en-US" dirty="0"/>
              <a:t>안의 </a:t>
            </a:r>
            <a:r>
              <a:rPr lang="en-US" altLang="ko-KR" dirty="0" err="1"/>
              <a:t>i</a:t>
            </a:r>
            <a:r>
              <a:rPr lang="ko-KR" altLang="en-US" dirty="0"/>
              <a:t>번째 문자가 </a:t>
            </a:r>
            <a:r>
              <a:rPr lang="en-US" altLang="ko-KR" dirty="0" err="1"/>
              <a:t>u_i</a:t>
            </a:r>
            <a:r>
              <a:rPr lang="ko-KR" altLang="en-US" dirty="0"/>
              <a:t> 라고하면 해시 주소를 이렇게 계산하는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g</a:t>
            </a:r>
            <a:r>
              <a:rPr lang="ko-KR" altLang="en-US" dirty="0"/>
              <a:t>는 양의 정수이고</a:t>
            </a:r>
            <a:r>
              <a:rPr lang="en-US" altLang="ko-KR" dirty="0"/>
              <a:t>, </a:t>
            </a:r>
            <a:r>
              <a:rPr lang="ko-KR" altLang="en-US" dirty="0" err="1"/>
              <a:t>계산량을</a:t>
            </a:r>
            <a:r>
              <a:rPr lang="ko-KR" altLang="en-US" dirty="0"/>
              <a:t> 줄이기 위해서 이렇게 </a:t>
            </a:r>
            <a:r>
              <a:rPr lang="ko-KR" altLang="en-US" dirty="0" err="1"/>
              <a:t>호너의</a:t>
            </a:r>
            <a:r>
              <a:rPr lang="ko-KR" altLang="en-US" dirty="0"/>
              <a:t> </a:t>
            </a:r>
            <a:r>
              <a:rPr lang="ko-KR" altLang="en-US" dirty="0" err="1"/>
              <a:t>방법이란걸</a:t>
            </a:r>
            <a:r>
              <a:rPr lang="ko-KR" altLang="en-US" dirty="0"/>
              <a:t> 사용할 수 있다고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777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방법을 함수로 만들어보면 이렇게 된다고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방법은 키가 긴 문자열로 되어 있을 경우 </a:t>
            </a:r>
            <a:r>
              <a:rPr lang="ko-KR" altLang="en-US" dirty="0" err="1"/>
              <a:t>오버플로우를</a:t>
            </a:r>
            <a:r>
              <a:rPr lang="ko-KR" altLang="en-US" dirty="0"/>
              <a:t> 일으킬 수 있는데</a:t>
            </a:r>
            <a:r>
              <a:rPr lang="en-US" altLang="ko-KR" dirty="0"/>
              <a:t> C</a:t>
            </a:r>
            <a:r>
              <a:rPr lang="ko-KR" altLang="en-US" dirty="0"/>
              <a:t>언어에서는 </a:t>
            </a:r>
            <a:r>
              <a:rPr lang="ko-KR" altLang="en-US" dirty="0" err="1"/>
              <a:t>오버플로우를</a:t>
            </a:r>
            <a:r>
              <a:rPr lang="ko-KR" altLang="en-US" dirty="0"/>
              <a:t> 무시해서 유효한 해시 주소를 얻을 수 있다고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</a:t>
            </a:r>
            <a:r>
              <a:rPr lang="en-US" altLang="ko-KR" dirty="0"/>
              <a:t>g</a:t>
            </a:r>
            <a:r>
              <a:rPr lang="ko-KR" altLang="en-US" dirty="0"/>
              <a:t>의 값으로는 </a:t>
            </a:r>
            <a:r>
              <a:rPr lang="en-US" altLang="ko-KR" dirty="0"/>
              <a:t>31</a:t>
            </a:r>
            <a:r>
              <a:rPr lang="ko-KR" altLang="en-US" dirty="0"/>
              <a:t>을 사용한다고 하고</a:t>
            </a:r>
            <a:r>
              <a:rPr lang="en-US" altLang="ko-KR" dirty="0"/>
              <a:t>,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발생하면 해시코드의 값이 음수가 될 수도 있어서 검사를 </a:t>
            </a:r>
            <a:r>
              <a:rPr lang="ko-KR" altLang="en-US" dirty="0" err="1"/>
              <a:t>해야된다고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60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충돌에 의한 </a:t>
            </a:r>
            <a:r>
              <a:rPr lang="ko-KR" altLang="en-US" dirty="0" err="1"/>
              <a:t>오버플로우를</a:t>
            </a:r>
            <a:r>
              <a:rPr lang="ko-KR" altLang="en-US" dirty="0"/>
              <a:t> 해결하는 방법을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975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충돌이란 앞에서 잠깐 보았듯이 서로 다른 키를 갖는 항목들이 같은 해시 주소를 가지는 현상입니다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충돌이 발생해서 해시 주소에 더 이상 빈 </a:t>
            </a:r>
            <a:r>
              <a:rPr lang="ko-KR" altLang="en-US" dirty="0" err="1"/>
              <a:t>버킷이</a:t>
            </a:r>
            <a:r>
              <a:rPr lang="ko-KR" altLang="en-US" dirty="0"/>
              <a:t> 남아있지 않으면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발생해서 항목 저장이 </a:t>
            </a:r>
            <a:r>
              <a:rPr lang="ko-KR" altLang="en-US" dirty="0" err="1"/>
              <a:t>불가능해집니다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오버플로우를</a:t>
            </a:r>
            <a:r>
              <a:rPr lang="ko-KR" altLang="en-US" dirty="0"/>
              <a:t> 효과적으로 해결하는 방법이 필요한데</a:t>
            </a:r>
            <a:r>
              <a:rPr lang="en-US" altLang="ko-KR" dirty="0"/>
              <a:t>, </a:t>
            </a:r>
            <a:r>
              <a:rPr lang="ko-KR" altLang="en-US" dirty="0"/>
              <a:t>크게 </a:t>
            </a:r>
            <a:r>
              <a:rPr lang="en-US" altLang="ko-KR" dirty="0"/>
              <a:t>2</a:t>
            </a:r>
            <a:r>
              <a:rPr lang="ko-KR" altLang="en-US" dirty="0"/>
              <a:t>가지의 해결책이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번째로는 개방 주소법인데</a:t>
            </a:r>
            <a:r>
              <a:rPr lang="en-US" altLang="ko-KR" dirty="0"/>
              <a:t>, </a:t>
            </a:r>
            <a:r>
              <a:rPr lang="ko-KR" altLang="en-US" dirty="0"/>
              <a:t>충돌이 일어난 항목을 다른 위치에 저장하는 방법입니다</a:t>
            </a:r>
            <a:r>
              <a:rPr lang="en-US" altLang="ko-KR" dirty="0"/>
              <a:t>. </a:t>
            </a:r>
            <a:r>
              <a:rPr lang="ko-KR" altLang="en-US" dirty="0"/>
              <a:t>개방주소법에는 선형</a:t>
            </a:r>
            <a:r>
              <a:rPr lang="en-US" altLang="ko-KR" dirty="0"/>
              <a:t>, </a:t>
            </a:r>
            <a:r>
              <a:rPr lang="ko-KR" altLang="en-US" dirty="0"/>
              <a:t>이차</a:t>
            </a:r>
            <a:r>
              <a:rPr lang="en-US" altLang="ko-KR" dirty="0"/>
              <a:t>, </a:t>
            </a:r>
            <a:r>
              <a:rPr lang="ko-KR" altLang="en-US" dirty="0"/>
              <a:t>임의 조사법과 이중 </a:t>
            </a:r>
            <a:r>
              <a:rPr lang="ko-KR" altLang="en-US" dirty="0" err="1"/>
              <a:t>해싱법이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두 번째로 해시 테이블이 여러 개의 항목을 저장할 수 있도록 구조를 변경하는 </a:t>
            </a:r>
            <a:r>
              <a:rPr lang="ko-KR" altLang="en-US" dirty="0" err="1"/>
              <a:t>체이닝이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086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개방 주소법은 특정 </a:t>
            </a:r>
            <a:r>
              <a:rPr lang="ko-KR" altLang="en-US" dirty="0" err="1"/>
              <a:t>버킷에서</a:t>
            </a:r>
            <a:r>
              <a:rPr lang="ko-KR" altLang="en-US" dirty="0"/>
              <a:t> 충돌이 발생하면 </a:t>
            </a:r>
            <a:r>
              <a:rPr lang="ko-KR" altLang="en-US" dirty="0" err="1"/>
              <a:t>비어있는</a:t>
            </a:r>
            <a:r>
              <a:rPr lang="ko-KR" altLang="en-US" dirty="0"/>
              <a:t> </a:t>
            </a:r>
            <a:r>
              <a:rPr lang="ko-KR" altLang="en-US" dirty="0" err="1"/>
              <a:t>버킷을</a:t>
            </a:r>
            <a:r>
              <a:rPr lang="ko-KR" altLang="en-US" dirty="0"/>
              <a:t> 찾는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해시 테이블에서 </a:t>
            </a:r>
            <a:r>
              <a:rPr lang="ko-KR" altLang="en-US" dirty="0" err="1"/>
              <a:t>비어있는</a:t>
            </a:r>
            <a:r>
              <a:rPr lang="ko-KR" altLang="en-US" dirty="0"/>
              <a:t> 공간을 </a:t>
            </a:r>
            <a:r>
              <a:rPr lang="ko-KR" altLang="en-US" dirty="0" err="1"/>
              <a:t>찾는것을</a:t>
            </a:r>
            <a:r>
              <a:rPr lang="ko-KR" altLang="en-US" dirty="0"/>
              <a:t> </a:t>
            </a:r>
            <a:r>
              <a:rPr lang="ko-KR" altLang="en-US" dirty="0" err="1"/>
              <a:t>조사라고하고</a:t>
            </a:r>
            <a:r>
              <a:rPr lang="en-US" altLang="ko-KR" dirty="0"/>
              <a:t>, </a:t>
            </a:r>
            <a:r>
              <a:rPr lang="ko-KR" altLang="en-US" dirty="0"/>
              <a:t>여러 가지의 방법으로 조사가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선형 조사법은 만약 충돌이 </a:t>
            </a:r>
            <a:r>
              <a:rPr lang="ko-KR" altLang="en-US" dirty="0" err="1"/>
              <a:t>발생했따면</a:t>
            </a:r>
            <a:r>
              <a:rPr lang="ko-KR" altLang="en-US" dirty="0"/>
              <a:t> 그 다음이 </a:t>
            </a:r>
            <a:r>
              <a:rPr lang="ko-KR" altLang="en-US" dirty="0" err="1"/>
              <a:t>비어있는지를</a:t>
            </a:r>
            <a:r>
              <a:rPr lang="ko-KR" altLang="en-US" dirty="0"/>
              <a:t> 살펴보고</a:t>
            </a:r>
            <a:r>
              <a:rPr lang="en-US" altLang="ko-KR" dirty="0"/>
              <a:t>, </a:t>
            </a:r>
            <a:r>
              <a:rPr lang="ko-KR" altLang="en-US" dirty="0" err="1"/>
              <a:t>비어있지</a:t>
            </a:r>
            <a:r>
              <a:rPr lang="ko-KR" altLang="en-US" dirty="0"/>
              <a:t> 않다면 또 그 다음이 비었는지를 살펴보는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비어있는</a:t>
            </a:r>
            <a:r>
              <a:rPr lang="ko-KR" altLang="en-US" dirty="0"/>
              <a:t> 공간이 나올 때까지 계속해서 조사하다가 테이블의 끝에 도달하면 다시 테이블의 처음으로</a:t>
            </a:r>
            <a:r>
              <a:rPr lang="en-US" altLang="ko-KR" dirty="0"/>
              <a:t>, </a:t>
            </a:r>
            <a:r>
              <a:rPr lang="ko-KR" altLang="en-US" dirty="0"/>
              <a:t>그러다가 조사를 시작한 곳으로 되돌아오면 테이블이 가득 찬 것으로 판단합니다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들어서 크기가 </a:t>
            </a:r>
            <a:r>
              <a:rPr lang="en-US" altLang="ko-KR" dirty="0"/>
              <a:t>7</a:t>
            </a:r>
            <a:r>
              <a:rPr lang="ko-KR" altLang="en-US" dirty="0"/>
              <a:t>인 해시 테이블에서 해시 함수로 </a:t>
            </a:r>
            <a:r>
              <a:rPr lang="en-US" altLang="ko-KR" dirty="0"/>
              <a:t>k mod 7</a:t>
            </a:r>
            <a:r>
              <a:rPr lang="ko-KR" altLang="en-US" dirty="0"/>
              <a:t>을 사용한다고 가정하고 </a:t>
            </a:r>
            <a:r>
              <a:rPr lang="en-US" altLang="ko-KR" dirty="0"/>
              <a:t>8, 1, 9, 6, 13</a:t>
            </a:r>
            <a:r>
              <a:rPr lang="ko-KR" altLang="en-US" dirty="0"/>
              <a:t>의 순서로 키를 저장해보면 그림과 같이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9,</a:t>
            </a:r>
            <a:r>
              <a:rPr lang="ko-KR" altLang="en-US" dirty="0"/>
              <a:t> </a:t>
            </a:r>
            <a:r>
              <a:rPr lang="en-US" altLang="ko-KR" dirty="0"/>
              <a:t>13</a:t>
            </a:r>
            <a:r>
              <a:rPr lang="ko-KR" altLang="en-US" dirty="0"/>
              <a:t>은 충돌이 발생하기때문에 빈 </a:t>
            </a:r>
            <a:r>
              <a:rPr lang="ko-KR" altLang="en-US" dirty="0" err="1"/>
              <a:t>버킷을</a:t>
            </a:r>
            <a:r>
              <a:rPr lang="ko-KR" altLang="en-US" dirty="0"/>
              <a:t> 탐색해서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397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 조사법을 코드로 구현하면 해시 테이블은 </a:t>
            </a:r>
            <a:r>
              <a:rPr lang="en-US" altLang="ko-KR" dirty="0"/>
              <a:t>1</a:t>
            </a:r>
            <a:r>
              <a:rPr lang="ko-KR" altLang="en-US" dirty="0"/>
              <a:t>차원 배열로 구현됩니다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배열은 키필드와 키와 관련된 자료 필드를 가지는데 여기서 키는 문자열로 되어있고 </a:t>
            </a:r>
            <a:r>
              <a:rPr lang="ko-KR" altLang="en-US" dirty="0" err="1"/>
              <a:t>버킷당</a:t>
            </a:r>
            <a:r>
              <a:rPr lang="ko-KR" altLang="en-US" dirty="0"/>
              <a:t> 하나의 슬롯을 가진다고 가정했습니다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이 해시 테이블의 각 요소들은 초기화 과정을 거쳐야합니다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초기화는 </a:t>
            </a:r>
            <a:r>
              <a:rPr lang="ko-KR" altLang="en-US" dirty="0" err="1"/>
              <a:t>버킷들을</a:t>
            </a:r>
            <a:r>
              <a:rPr lang="ko-KR" altLang="en-US" dirty="0"/>
              <a:t> 공백상태로 </a:t>
            </a:r>
            <a:r>
              <a:rPr lang="ko-KR" altLang="en-US" dirty="0" err="1"/>
              <a:t>만드는건데</a:t>
            </a:r>
            <a:r>
              <a:rPr lang="ko-KR" altLang="en-US" dirty="0"/>
              <a:t> 문자열이 키이므로 키의 첫번째 문자가 </a:t>
            </a:r>
            <a:r>
              <a:rPr lang="en-US" altLang="ko-KR" dirty="0"/>
              <a:t>NULL</a:t>
            </a:r>
            <a:r>
              <a:rPr lang="ko-KR" altLang="en-US" dirty="0"/>
              <a:t>값이면 </a:t>
            </a:r>
            <a:r>
              <a:rPr lang="ko-KR" altLang="en-US" dirty="0" err="1"/>
              <a:t>버킷이</a:t>
            </a:r>
            <a:r>
              <a:rPr lang="ko-KR" altLang="en-US" dirty="0"/>
              <a:t> </a:t>
            </a:r>
            <a:r>
              <a:rPr lang="ko-KR" altLang="en-US" dirty="0" err="1"/>
              <a:t>비어있는</a:t>
            </a:r>
            <a:r>
              <a:rPr lang="ko-KR" altLang="en-US" dirty="0"/>
              <a:t> 것으로 생각할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634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해시 테이블에 키를 삽입하기 위해서는 먼저 키를 정수로 </a:t>
            </a:r>
            <a:r>
              <a:rPr lang="ko-KR" altLang="en-US" dirty="0" err="1"/>
              <a:t>바꾸어주는</a:t>
            </a:r>
            <a:r>
              <a:rPr lang="ko-KR" altLang="en-US" dirty="0"/>
              <a:t> 해시 함수가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문자열을 먼저 정수로 </a:t>
            </a:r>
            <a:r>
              <a:rPr lang="ko-KR" altLang="en-US" dirty="0" err="1"/>
              <a:t>바꾸꼬</a:t>
            </a:r>
            <a:r>
              <a:rPr lang="ko-KR" altLang="en-US" dirty="0"/>
              <a:t> 여기에 다시 제산 함수를 적용시켰습니다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문자열을 정수로 변환하는 함수는 단순히 문자열의 각 문자 아스키 코드를 전부 합하는 방법을 사용하였는데 실제로는 아까 앞에서 </a:t>
            </a:r>
            <a:r>
              <a:rPr lang="ko-KR" altLang="en-US" dirty="0" err="1"/>
              <a:t>했던것이</a:t>
            </a:r>
            <a:r>
              <a:rPr lang="ko-KR" altLang="en-US" dirty="0"/>
              <a:t> 많이 사용된다고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18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예시로 </a:t>
            </a:r>
            <a:r>
              <a:rPr lang="en-US" altLang="ko-KR" dirty="0"/>
              <a:t>do, for, if, case, else, return, function </a:t>
            </a:r>
            <a:r>
              <a:rPr lang="ko-KR" altLang="en-US" dirty="0"/>
              <a:t>을 삽입한다고 가정하고</a:t>
            </a:r>
            <a:endParaRPr lang="en-US" altLang="ko-KR" dirty="0"/>
          </a:p>
          <a:p>
            <a:r>
              <a:rPr lang="ko-KR" altLang="en-US" dirty="0"/>
              <a:t>각 키에 대해 문자열에서 정수로의 변환과정을 거쳐 해시 주소를 구해보면 보이는 표와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결과를 보면 </a:t>
            </a:r>
            <a:r>
              <a:rPr lang="en-US" altLang="ko-KR" dirty="0"/>
              <a:t>case, else, </a:t>
            </a:r>
            <a:r>
              <a:rPr lang="en-US" altLang="ko-KR" dirty="0" err="1"/>
              <a:t>retur</a:t>
            </a:r>
            <a:r>
              <a:rPr lang="ko-KR" altLang="en-US" dirty="0"/>
              <a:t>은 모두 같은 해시 주소로 </a:t>
            </a:r>
            <a:r>
              <a:rPr lang="ko-KR" altLang="en-US" dirty="0" err="1"/>
              <a:t>계산되는것을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와 </a:t>
            </a:r>
            <a:r>
              <a:rPr lang="en-US" altLang="ko-KR" dirty="0"/>
              <a:t>function</a:t>
            </a:r>
            <a:r>
              <a:rPr lang="ko-KR" altLang="en-US" dirty="0"/>
              <a:t>도 </a:t>
            </a:r>
            <a:r>
              <a:rPr lang="en-US" altLang="ko-KR" dirty="0"/>
              <a:t>12</a:t>
            </a:r>
            <a:r>
              <a:rPr lang="ko-KR" altLang="en-US" dirty="0"/>
              <a:t>로 마찬가지입니다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충돌이 일어나게 되고 충돌은 앞에서 설명한 선형 조사법으로 해결됩니다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3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순차 탐색의 코드를 보면 리스트 전체를 탐색하기 위한 반복문에서 리스트의 끝을 테스트하는 비교 연산이 있고 </a:t>
            </a:r>
            <a:r>
              <a:rPr lang="ko-KR" altLang="en-US" dirty="0" err="1"/>
              <a:t>반복문</a:t>
            </a:r>
            <a:r>
              <a:rPr lang="ko-KR" altLang="en-US" dirty="0"/>
              <a:t> 안에 키 값의 비교 연산이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비교 연산의 수를 줄이기 위해서 리스트의 끝에 찾고자 하는 키 값을 저장하고 반복문의 탈출 조건을 키 값을 찾을 </a:t>
            </a:r>
            <a:r>
              <a:rPr lang="ko-KR" altLang="en-US" dirty="0" err="1"/>
              <a:t>때까지로</a:t>
            </a:r>
            <a:r>
              <a:rPr lang="ko-KR" altLang="en-US" dirty="0"/>
              <a:t> 설정하도록 수정한 것이 개선된 순차 탐색입니다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개선된 순차 탐색은 </a:t>
            </a:r>
            <a:r>
              <a:rPr lang="en-US" altLang="ko-KR" dirty="0" err="1"/>
              <a:t>i</a:t>
            </a:r>
            <a:r>
              <a:rPr lang="ko-KR" altLang="en-US" dirty="0"/>
              <a:t>의 값이 리스트의 끝에 도달했는지 매번 비교하지 않아도 되기때문에 비교 연산의 수를 반으로 줄일 수 있어 탐색 성능을 향상시킬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120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보이는 표는 삽입이 끝난 후의 테이블 모습입니다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잘 보면 한 번 충돌이 시작되면 그 위치에 항목들이 집중되는 현상을 보이는데</a:t>
            </a:r>
            <a:r>
              <a:rPr lang="en-US" altLang="ko-KR" dirty="0"/>
              <a:t>, </a:t>
            </a:r>
            <a:r>
              <a:rPr lang="ko-KR" altLang="en-US" dirty="0"/>
              <a:t>이것을 군집화 현상이라고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833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삽입 함수를 보면 먼저 키에 대해 해시 주소를 계산하고 그 주소가 비어 있는지를 검사해서 </a:t>
            </a:r>
            <a:r>
              <a:rPr lang="ko-KR" altLang="en-US" dirty="0" err="1"/>
              <a:t>비어있으면</a:t>
            </a:r>
            <a:r>
              <a:rPr lang="ko-KR" altLang="en-US" dirty="0"/>
              <a:t> 바로 삽입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비어 있지 않으면 그 주소에 저장된 키와 현재 삽입하려고 하는 키가 동일한지를 체크합니다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동일하면 키가 </a:t>
            </a:r>
            <a:r>
              <a:rPr lang="ko-KR" altLang="en-US" dirty="0" err="1"/>
              <a:t>중복되어있다는</a:t>
            </a:r>
            <a:r>
              <a:rPr lang="ko-KR" altLang="en-US" dirty="0"/>
              <a:t> 것을 출력합니다</a:t>
            </a:r>
            <a:r>
              <a:rPr lang="en-US" altLang="ko-KR" dirty="0"/>
              <a:t>. </a:t>
            </a:r>
            <a:r>
              <a:rPr lang="ko-KR" altLang="en-US" dirty="0"/>
              <a:t>중복되지 않았으면 현재 주소를 나타내는 변수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증가시키고 다음 </a:t>
            </a:r>
            <a:r>
              <a:rPr lang="ko-KR" altLang="en-US" dirty="0" err="1"/>
              <a:t>버킷을</a:t>
            </a:r>
            <a:r>
              <a:rPr lang="ko-KR" altLang="en-US" dirty="0"/>
              <a:t> 가리키도록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반복하다가 만약 증가된 주소가 시작 주소로 </a:t>
            </a:r>
            <a:r>
              <a:rPr lang="ko-KR" altLang="en-US" dirty="0" err="1"/>
              <a:t>돌아온경우</a:t>
            </a:r>
            <a:r>
              <a:rPr lang="ko-KR" altLang="en-US" dirty="0"/>
              <a:t> 빈 </a:t>
            </a:r>
            <a:r>
              <a:rPr lang="ko-KR" altLang="en-US" dirty="0" err="1"/>
              <a:t>버킷이</a:t>
            </a:r>
            <a:r>
              <a:rPr lang="ko-KR" altLang="en-US" dirty="0"/>
              <a:t> 없는 경우이므로 삽입이 불가능한 상태임을 알립니다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매크로 함수 중 </a:t>
            </a:r>
            <a:r>
              <a:rPr lang="en-US" altLang="ko-KR" dirty="0"/>
              <a:t>empty</a:t>
            </a:r>
            <a:r>
              <a:rPr lang="ko-KR" altLang="en-US" dirty="0"/>
              <a:t> 함수는 현재 </a:t>
            </a:r>
            <a:r>
              <a:rPr lang="ko-KR" altLang="en-US" dirty="0" err="1"/>
              <a:t>버킷이</a:t>
            </a:r>
            <a:r>
              <a:rPr lang="ko-KR" altLang="en-US" dirty="0"/>
              <a:t> </a:t>
            </a:r>
            <a:r>
              <a:rPr lang="ko-KR" altLang="en-US" dirty="0" err="1"/>
              <a:t>비어있는지를</a:t>
            </a:r>
            <a:r>
              <a:rPr lang="ko-KR" altLang="en-US" dirty="0"/>
              <a:t> 검사하는 함수이고 </a:t>
            </a:r>
            <a:r>
              <a:rPr lang="en-US" altLang="ko-KR" dirty="0"/>
              <a:t>equal </a:t>
            </a:r>
            <a:r>
              <a:rPr lang="ko-KR" altLang="en-US" dirty="0"/>
              <a:t>함수는 두 개의 항목이 동일한지를 검사하는 함수인데</a:t>
            </a:r>
            <a:r>
              <a:rPr lang="en-US" altLang="ko-KR" dirty="0"/>
              <a:t>,</a:t>
            </a:r>
            <a:r>
              <a:rPr lang="ko-KR" altLang="en-US" dirty="0"/>
              <a:t> 저장되는 자료의 종류에 따라 달라집니다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522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저장된 항목을 탐색하는 함수를 보면 탐색도 마찬가지로 먼저 키에 해시함수를 적용시켜 계산된 주소에서 항목을 찾지 못하면 </a:t>
            </a:r>
            <a:r>
              <a:rPr lang="ko-KR" altLang="en-US" dirty="0" err="1"/>
              <a:t>찾을때까지</a:t>
            </a:r>
            <a:r>
              <a:rPr lang="ko-KR" altLang="en-US" dirty="0"/>
              <a:t> </a:t>
            </a:r>
            <a:r>
              <a:rPr lang="ko-KR" altLang="en-US" dirty="0" err="1"/>
              <a:t>버킷을</a:t>
            </a:r>
            <a:r>
              <a:rPr lang="ko-KR" altLang="en-US" dirty="0"/>
              <a:t> 탐색합니다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계속 탐색하다가 시작 주소로 되돌아오면 해당 항목이 테이블에 없다고 </a:t>
            </a:r>
            <a:r>
              <a:rPr lang="ko-KR" altLang="en-US" dirty="0" err="1"/>
              <a:t>결론내릴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선형 조사법은 키들이 </a:t>
            </a:r>
            <a:r>
              <a:rPr lang="ko-KR" altLang="en-US" dirty="0" err="1"/>
              <a:t>집중되서</a:t>
            </a:r>
            <a:r>
              <a:rPr lang="ko-KR" altLang="en-US" dirty="0"/>
              <a:t> 저장되는 현상이 발생하고</a:t>
            </a:r>
            <a:r>
              <a:rPr lang="en-US" altLang="ko-KR" dirty="0"/>
              <a:t>, </a:t>
            </a:r>
            <a:r>
              <a:rPr lang="ko-KR" altLang="en-US" dirty="0"/>
              <a:t>최악의 경우 집중된 항목들이 결합하는 현상까지 발생 가능해서 탐색 시간이 길어지는 단점을 가진다고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선형 조사법은 간단하다는 장점이 있지만 탐색의 효율이 크게 저하될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752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 조사법에서 항목을 삭제하는 경우는 주의해야 할 것이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들어서 크기가 </a:t>
            </a:r>
            <a:r>
              <a:rPr lang="en-US" altLang="ko-KR" dirty="0"/>
              <a:t>10</a:t>
            </a:r>
            <a:r>
              <a:rPr lang="ko-KR" altLang="en-US" dirty="0"/>
              <a:t>인 해시테이블과 </a:t>
            </a:r>
            <a:r>
              <a:rPr lang="en-US" altLang="ko-KR" dirty="0"/>
              <a:t>k mod 10</a:t>
            </a:r>
            <a:r>
              <a:rPr lang="ko-KR" altLang="en-US" dirty="0"/>
              <a:t>인 해시함수를 가정하고</a:t>
            </a:r>
            <a:endParaRPr lang="en-US" altLang="ko-KR" dirty="0"/>
          </a:p>
          <a:p>
            <a:r>
              <a:rPr lang="ko-KR" altLang="en-US" dirty="0"/>
              <a:t>키가 </a:t>
            </a:r>
            <a:r>
              <a:rPr lang="en-US" altLang="ko-KR" dirty="0"/>
              <a:t>5, 15, 25 </a:t>
            </a:r>
            <a:r>
              <a:rPr lang="ko-KR" altLang="en-US" dirty="0"/>
              <a:t>순서로 삽입되었다고 하면 모두 충돌이 발생해서 해시 테이블의 내용은 </a:t>
            </a:r>
            <a:r>
              <a:rPr lang="en-US" altLang="ko-KR" dirty="0"/>
              <a:t>(a)</a:t>
            </a:r>
            <a:r>
              <a:rPr lang="ko-KR" altLang="en-US" dirty="0"/>
              <a:t>처럼 </a:t>
            </a:r>
            <a:r>
              <a:rPr lang="ko-KR" altLang="en-US" dirty="0" err="1"/>
              <a:t>될것입니다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 상태에서 만약 </a:t>
            </a:r>
            <a:r>
              <a:rPr lang="en-US" altLang="ko-KR" dirty="0"/>
              <a:t>15</a:t>
            </a:r>
            <a:r>
              <a:rPr lang="ko-KR" altLang="en-US" dirty="0"/>
              <a:t>를 삭제하고 키 </a:t>
            </a:r>
            <a:r>
              <a:rPr lang="en-US" altLang="ko-KR" dirty="0"/>
              <a:t>25</a:t>
            </a:r>
            <a:r>
              <a:rPr lang="ko-KR" altLang="en-US" dirty="0"/>
              <a:t>를 탐색하면 중간이 </a:t>
            </a:r>
            <a:r>
              <a:rPr lang="ko-KR" altLang="en-US" dirty="0" err="1"/>
              <a:t>비어있기</a:t>
            </a:r>
            <a:r>
              <a:rPr lang="ko-KR" altLang="en-US" dirty="0"/>
              <a:t> 때문에 </a:t>
            </a:r>
            <a:r>
              <a:rPr lang="en-US" altLang="ko-KR" dirty="0"/>
              <a:t>25</a:t>
            </a:r>
            <a:r>
              <a:rPr lang="ko-KR" altLang="en-US" dirty="0"/>
              <a:t>가 있는 위치에 갈수가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 문제를 해결하려면 </a:t>
            </a:r>
            <a:r>
              <a:rPr lang="ko-KR" altLang="en-US" dirty="0" err="1"/>
              <a:t>버킷을</a:t>
            </a:r>
            <a:r>
              <a:rPr lang="ko-KR" altLang="en-US" dirty="0"/>
              <a:t> 한 번도 사용이 안된 </a:t>
            </a:r>
            <a:r>
              <a:rPr lang="ko-KR" altLang="en-US" dirty="0" err="1"/>
              <a:t>버킷과</a:t>
            </a:r>
            <a:r>
              <a:rPr lang="ko-KR" altLang="en-US" dirty="0"/>
              <a:t> 사용되었지만 현재는 </a:t>
            </a:r>
            <a:r>
              <a:rPr lang="ko-KR" altLang="en-US" dirty="0" err="1"/>
              <a:t>비어있는</a:t>
            </a:r>
            <a:r>
              <a:rPr lang="ko-KR" altLang="en-US" dirty="0"/>
              <a:t> </a:t>
            </a:r>
            <a:r>
              <a:rPr lang="ko-KR" altLang="en-US" dirty="0" err="1"/>
              <a:t>버킷</a:t>
            </a:r>
            <a:r>
              <a:rPr lang="en-US" altLang="ko-KR" dirty="0"/>
              <a:t>, </a:t>
            </a:r>
            <a:r>
              <a:rPr lang="ko-KR" altLang="en-US" dirty="0"/>
              <a:t>그리고 현재 사용중인 </a:t>
            </a:r>
            <a:r>
              <a:rPr lang="ko-KR" altLang="en-US" dirty="0" err="1"/>
              <a:t>버킷으로</a:t>
            </a:r>
            <a:r>
              <a:rPr lang="ko-KR" altLang="en-US" dirty="0"/>
              <a:t> </a:t>
            </a:r>
            <a:r>
              <a:rPr lang="ko-KR" altLang="en-US" dirty="0" err="1"/>
              <a:t>분류해야합니다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탐색 함수는 현재는 </a:t>
            </a:r>
            <a:r>
              <a:rPr lang="ko-KR" altLang="en-US" dirty="0" err="1"/>
              <a:t>비어있지만</a:t>
            </a:r>
            <a:r>
              <a:rPr lang="ko-KR" altLang="en-US" dirty="0"/>
              <a:t> </a:t>
            </a:r>
            <a:r>
              <a:rPr lang="ko-KR" altLang="en-US" dirty="0" err="1"/>
              <a:t>사용했었던</a:t>
            </a:r>
            <a:r>
              <a:rPr lang="ko-KR" altLang="en-US" dirty="0"/>
              <a:t> </a:t>
            </a:r>
            <a:r>
              <a:rPr lang="ko-KR" altLang="en-US" dirty="0" err="1"/>
              <a:t>버킷도</a:t>
            </a:r>
            <a:r>
              <a:rPr lang="ko-KR" altLang="en-US" dirty="0"/>
              <a:t> 탐색을 </a:t>
            </a:r>
            <a:r>
              <a:rPr lang="ko-KR" altLang="en-US" dirty="0" err="1"/>
              <a:t>해야하고</a:t>
            </a:r>
            <a:r>
              <a:rPr lang="en-US" altLang="ko-KR" dirty="0"/>
              <a:t>, </a:t>
            </a:r>
            <a:r>
              <a:rPr lang="ko-KR" altLang="en-US" dirty="0"/>
              <a:t>탐색 실패는 한 번도 사용이 안 된 </a:t>
            </a:r>
            <a:r>
              <a:rPr lang="ko-KR" altLang="en-US" dirty="0" err="1"/>
              <a:t>버킷을</a:t>
            </a:r>
            <a:r>
              <a:rPr lang="ko-KR" altLang="en-US" dirty="0"/>
              <a:t> 만나야 탐색이 중단되도록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102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25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이차 조사법은 선형 조사법과 유사하지만 다음번에 조사할 식을 이렇게 결정합니다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조사되는 위치는 이렇게 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방법은 선형 조사법에서 문제점인 집중과 결합을 크게 완화시킬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 방법도 </a:t>
            </a:r>
            <a:r>
              <a:rPr lang="en-US" altLang="ko-KR" dirty="0"/>
              <a:t>2</a:t>
            </a:r>
            <a:r>
              <a:rPr lang="ko-KR" altLang="en-US" dirty="0"/>
              <a:t>차 집중 문제를 일으킬 수 있지만 </a:t>
            </a:r>
            <a:r>
              <a:rPr lang="en-US" altLang="ko-KR" dirty="0"/>
              <a:t>1</a:t>
            </a:r>
            <a:r>
              <a:rPr lang="ko-KR" altLang="en-US" dirty="0"/>
              <a:t>차 집중처럼 심각한 것은 </a:t>
            </a:r>
            <a:r>
              <a:rPr lang="ko-KR" altLang="en-US" dirty="0" err="1"/>
              <a:t>아니라고합니다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666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이차 조사법을 구현하려면 선형 조사법에서 이렇게 다음에 조사할 위치를 찾는 부분만 변경시키면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805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537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이중 </a:t>
            </a:r>
            <a:r>
              <a:rPr lang="ko-KR" altLang="en-US" dirty="0" err="1"/>
              <a:t>해싱법</a:t>
            </a:r>
            <a:r>
              <a:rPr lang="ko-KR" altLang="en-US" dirty="0"/>
              <a:t> 또는 </a:t>
            </a:r>
            <a:r>
              <a:rPr lang="ko-KR" altLang="en-US" dirty="0" err="1"/>
              <a:t>재해싱은</a:t>
            </a:r>
            <a:r>
              <a:rPr lang="ko-KR" altLang="en-US" dirty="0"/>
              <a:t>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발생해서 다음 위치를 결정할 때</a:t>
            </a:r>
            <a:r>
              <a:rPr lang="en-US" altLang="ko-KR" dirty="0"/>
              <a:t>, </a:t>
            </a:r>
            <a:r>
              <a:rPr lang="ko-KR" altLang="en-US" dirty="0"/>
              <a:t>원래 해시 함수와 다른 별개의 해시 함수를 이용하는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방법은 항목들을 해시 테이블에 균일하게 </a:t>
            </a:r>
            <a:r>
              <a:rPr lang="ko-KR" altLang="en-US" dirty="0" err="1"/>
              <a:t>분포시킬</a:t>
            </a:r>
            <a:r>
              <a:rPr lang="ko-KR" altLang="en-US" dirty="0"/>
              <a:t> 수 있어서 효과적인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이중 </a:t>
            </a:r>
            <a:r>
              <a:rPr lang="ko-KR" altLang="en-US" dirty="0" err="1"/>
              <a:t>해싱법은</a:t>
            </a:r>
            <a:r>
              <a:rPr lang="ko-KR" altLang="en-US" dirty="0"/>
              <a:t> 키를 참조해서 더해지는 값이 결정됩니다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해시 </a:t>
            </a:r>
            <a:r>
              <a:rPr lang="ko-KR" altLang="en-US" dirty="0" err="1"/>
              <a:t>함수값이</a:t>
            </a:r>
            <a:r>
              <a:rPr lang="ko-KR" altLang="en-US" dirty="0"/>
              <a:t> 같더라도 키가 다르면 서로 다른 조사 순서를 갖기때문에 이차 조사법의 이차집중문제를 피할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 해시함수는 조사 간격을 결정하는데</a:t>
            </a:r>
            <a:r>
              <a:rPr lang="en-US" altLang="ko-KR" dirty="0"/>
              <a:t>, </a:t>
            </a:r>
            <a:r>
              <a:rPr lang="ko-KR" altLang="en-US" dirty="0"/>
              <a:t>일반적인 형태는 이렇게 생겼습니다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충돌이 발생했을 때 조사되는 위치는 </a:t>
            </a:r>
            <a:r>
              <a:rPr lang="ko-KR" altLang="en-US" dirty="0" err="1"/>
              <a:t>이렇게됩니다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는 보통 테이블의 크기인 </a:t>
            </a:r>
            <a:r>
              <a:rPr lang="en-US" altLang="ko-KR" dirty="0"/>
              <a:t>M</a:t>
            </a:r>
            <a:r>
              <a:rPr lang="ko-KR" altLang="en-US" dirty="0"/>
              <a:t>보다 약간 작은 소수가 되고 이중 </a:t>
            </a:r>
            <a:r>
              <a:rPr lang="ko-KR" altLang="en-US" dirty="0" err="1"/>
              <a:t>해싱에서는</a:t>
            </a:r>
            <a:r>
              <a:rPr lang="ko-KR" altLang="en-US" dirty="0"/>
              <a:t> 집중 현상이 매우 드뭅니다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같은 </a:t>
            </a:r>
            <a:r>
              <a:rPr lang="ko-KR" altLang="en-US" dirty="0" err="1"/>
              <a:t>버킷과</a:t>
            </a:r>
            <a:r>
              <a:rPr lang="ko-KR" altLang="en-US" dirty="0"/>
              <a:t> 같은 탐색 순서를 가지는 요소들이 거의 없기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016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그림은 크기가 </a:t>
            </a:r>
            <a:r>
              <a:rPr lang="en-US" altLang="ko-KR" dirty="0"/>
              <a:t>7</a:t>
            </a:r>
            <a:r>
              <a:rPr lang="ko-KR" altLang="en-US" dirty="0"/>
              <a:t>인 해시 테이블에서 첫 번째 해시함수가 </a:t>
            </a:r>
            <a:r>
              <a:rPr lang="en-US" altLang="ko-KR" dirty="0"/>
              <a:t>k mod 7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오버 플로우 발생시의 해시 함수가 </a:t>
            </a:r>
            <a:r>
              <a:rPr lang="en-US" altLang="ko-KR" dirty="0"/>
              <a:t>5-(k mod 5) 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탐색 키들이 삽입되는 예시입니다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마지막 </a:t>
            </a:r>
            <a:r>
              <a:rPr lang="en-US" altLang="ko-KR" dirty="0"/>
              <a:t>13</a:t>
            </a:r>
            <a:r>
              <a:rPr lang="ko-KR" altLang="en-US" dirty="0"/>
              <a:t>을 삽입할 때를 자세히 살펴보면</a:t>
            </a:r>
            <a:r>
              <a:rPr lang="en-US" altLang="ko-KR" dirty="0"/>
              <a:t>, </a:t>
            </a:r>
            <a:r>
              <a:rPr lang="ko-KR" altLang="en-US" dirty="0"/>
              <a:t>처음 해시함수를 적용시켜서 </a:t>
            </a:r>
            <a:r>
              <a:rPr lang="en-US" altLang="ko-KR" dirty="0"/>
              <a:t>6</a:t>
            </a:r>
            <a:r>
              <a:rPr lang="ko-KR" altLang="en-US" dirty="0"/>
              <a:t>이 나오고</a:t>
            </a:r>
            <a:r>
              <a:rPr lang="en-US" altLang="ko-KR" dirty="0"/>
              <a:t>, </a:t>
            </a:r>
            <a:r>
              <a:rPr lang="ko-KR" altLang="en-US" dirty="0"/>
              <a:t>두 번째는 </a:t>
            </a:r>
            <a:r>
              <a:rPr lang="en-US" altLang="ko-KR" dirty="0"/>
              <a:t>1, </a:t>
            </a:r>
            <a:r>
              <a:rPr lang="ko-KR" altLang="en-US" dirty="0"/>
              <a:t>세 번째는 </a:t>
            </a:r>
            <a:r>
              <a:rPr lang="en-US" altLang="ko-KR" dirty="0"/>
              <a:t>3 </a:t>
            </a:r>
            <a:r>
              <a:rPr lang="ko-KR" altLang="en-US" dirty="0"/>
              <a:t>이 나와서 </a:t>
            </a:r>
            <a:r>
              <a:rPr lang="en-US" altLang="ko-KR" dirty="0"/>
              <a:t>6</a:t>
            </a:r>
            <a:r>
              <a:rPr lang="ko-KR" altLang="en-US" dirty="0"/>
              <a:t>에서 시작해서 </a:t>
            </a:r>
            <a:r>
              <a:rPr lang="en-US" altLang="ko-KR" dirty="0"/>
              <a:t>2</a:t>
            </a:r>
            <a:r>
              <a:rPr lang="ko-KR" altLang="en-US" dirty="0"/>
              <a:t>씩 </a:t>
            </a:r>
            <a:r>
              <a:rPr lang="ko-KR" altLang="en-US" dirty="0" err="1"/>
              <a:t>증가하는것을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테이블의 </a:t>
            </a:r>
            <a:r>
              <a:rPr lang="ko-KR" altLang="en-US" dirty="0" err="1"/>
              <a:t>끝예</a:t>
            </a:r>
            <a:r>
              <a:rPr lang="ko-KR" altLang="en-US" dirty="0"/>
              <a:t> 도달하면 다시 처음으로 가기때문에 </a:t>
            </a:r>
            <a:r>
              <a:rPr lang="en-US" altLang="ko-KR" dirty="0"/>
              <a:t>6, 1, 3, 5, 0, 2, 4,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가 되어서 테이블의 모든 위치를 조사하게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경우는 테이블이 소수일 경우만 적용이 되는데 </a:t>
            </a:r>
            <a:r>
              <a:rPr lang="en-US" altLang="ko-KR" dirty="0"/>
              <a:t>, </a:t>
            </a:r>
            <a:r>
              <a:rPr lang="ko-KR" altLang="en-US" dirty="0"/>
              <a:t>만약 테이블의 크기가 </a:t>
            </a:r>
            <a:r>
              <a:rPr lang="en-US" altLang="ko-KR" dirty="0"/>
              <a:t>7</a:t>
            </a:r>
            <a:r>
              <a:rPr lang="ko-KR" altLang="en-US" dirty="0"/>
              <a:t>이 아닌 </a:t>
            </a:r>
            <a:r>
              <a:rPr lang="en-US" altLang="ko-KR" dirty="0"/>
              <a:t>6</a:t>
            </a:r>
            <a:r>
              <a:rPr lang="ko-KR" altLang="en-US" dirty="0"/>
              <a:t>이라면 </a:t>
            </a:r>
            <a:r>
              <a:rPr lang="en-US" altLang="ko-KR" dirty="0"/>
              <a:t>1, 3, 5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반복이 되어서 같은 위치만 되풀이되는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해시 테이블의 크기는 반드시 소수가 </a:t>
            </a:r>
            <a:r>
              <a:rPr lang="ko-KR" altLang="en-US" dirty="0" err="1"/>
              <a:t>되야합니다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1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그림은</a:t>
            </a:r>
            <a:r>
              <a:rPr lang="en-US" altLang="ko-KR" dirty="0"/>
              <a:t> </a:t>
            </a:r>
            <a:r>
              <a:rPr lang="ko-KR" altLang="en-US" dirty="0"/>
              <a:t>크기가 </a:t>
            </a:r>
            <a:r>
              <a:rPr lang="en-US" altLang="ko-KR" dirty="0"/>
              <a:t>5</a:t>
            </a:r>
            <a:r>
              <a:rPr lang="ko-KR" altLang="en-US" dirty="0"/>
              <a:t>인 리스트에서 개선된 순차탐색의 예시를 보인 건데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첫 번째 그림은 </a:t>
            </a:r>
            <a:r>
              <a:rPr lang="en-US" altLang="ko-KR" dirty="0"/>
              <a:t>8</a:t>
            </a:r>
            <a:r>
              <a:rPr lang="ko-KR" altLang="en-US" dirty="0"/>
              <a:t>을 탐색하는 경우로 탐색이 성공했을 경우이고</a:t>
            </a:r>
            <a:r>
              <a:rPr lang="en-US" altLang="ko-KR" dirty="0"/>
              <a:t> </a:t>
            </a:r>
            <a:r>
              <a:rPr lang="ko-KR" altLang="en-US" dirty="0"/>
              <a:t>두 번째 그림은 </a:t>
            </a:r>
            <a:r>
              <a:rPr lang="en-US" altLang="ko-KR" dirty="0"/>
              <a:t>2</a:t>
            </a:r>
            <a:r>
              <a:rPr lang="ko-KR" altLang="en-US" dirty="0"/>
              <a:t>를 찾는 경우로 실패하는 경우입니다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실패의 경우를 보면 </a:t>
            </a:r>
            <a:r>
              <a:rPr lang="ko-KR" altLang="en-US" dirty="0" err="1"/>
              <a:t>키값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 없더라도 리스트 마지막에 미리 탐색키 값인 </a:t>
            </a:r>
            <a:r>
              <a:rPr lang="en-US" altLang="ko-KR" dirty="0"/>
              <a:t>2</a:t>
            </a:r>
            <a:r>
              <a:rPr lang="ko-KR" altLang="en-US" dirty="0"/>
              <a:t>를 저장시켰으므로 반복문을 탈출하게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인덱스 </a:t>
            </a:r>
            <a:r>
              <a:rPr lang="en-US" altLang="ko-KR" dirty="0" err="1"/>
              <a:t>i</a:t>
            </a:r>
            <a:r>
              <a:rPr lang="ko-KR" altLang="en-US" dirty="0"/>
              <a:t>값이 미리 저장했던 마지막이 되므로 탐색이 </a:t>
            </a:r>
            <a:r>
              <a:rPr lang="ko-KR" altLang="en-US" dirty="0" err="1"/>
              <a:t>실패한것을</a:t>
            </a:r>
            <a:r>
              <a:rPr lang="ko-KR" altLang="en-US" dirty="0"/>
              <a:t> 알리게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937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이중 </a:t>
            </a:r>
            <a:r>
              <a:rPr lang="ko-KR" altLang="en-US" dirty="0" err="1"/>
              <a:t>해싱법을</a:t>
            </a:r>
            <a:r>
              <a:rPr lang="ko-KR" altLang="en-US" dirty="0"/>
              <a:t> 코드로 본다면 이렇게 두번째 해시함수를 이용하는 것을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이런 개방 주소법의 문제점은 한 번도 사용되지 않은 위치가 있어야 탐색이 빨리 끝나게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만약에 거의 모든 위치가 사용되고 있거나 사용된 적이 있는 위치라면 실패하는 탐색인 경우에는 테이블의 거의 모든 위치를 조사하게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476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이런 문제점이 없는 충돌의 두 번째 방법인 </a:t>
            </a:r>
            <a:r>
              <a:rPr lang="ko-KR" altLang="en-US" dirty="0" err="1"/>
              <a:t>체이닝을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90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체이닝은</a:t>
            </a:r>
            <a:r>
              <a:rPr lang="ko-KR" altLang="en-US" dirty="0"/>
              <a:t> </a:t>
            </a:r>
            <a:r>
              <a:rPr lang="ko-KR" altLang="en-US" dirty="0" err="1"/>
              <a:t>오버플로우</a:t>
            </a:r>
            <a:r>
              <a:rPr lang="ko-KR" altLang="en-US" dirty="0"/>
              <a:t> 문제를 연결 리스트로 해결합니다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버킷에</a:t>
            </a:r>
            <a:r>
              <a:rPr lang="ko-KR" altLang="en-US" dirty="0"/>
              <a:t> 고정된 슬롯이 아닌 삽입과 삭제가 용이한 연결 리스트를 </a:t>
            </a:r>
            <a:r>
              <a:rPr lang="ko-KR" altLang="en-US" dirty="0" err="1"/>
              <a:t>할당하게됩니다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ko-KR" altLang="en-US" dirty="0" err="1"/>
              <a:t>버킷</a:t>
            </a:r>
            <a:r>
              <a:rPr lang="ko-KR" altLang="en-US" dirty="0"/>
              <a:t> 내에서 원하는 항목을 찾을 때는 순차탐색을 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 그림은 크기가 </a:t>
            </a:r>
            <a:r>
              <a:rPr lang="en-US" altLang="ko-KR" dirty="0"/>
              <a:t>7</a:t>
            </a:r>
            <a:r>
              <a:rPr lang="ko-KR" altLang="en-US" dirty="0"/>
              <a:t>인 해시 테이블에 </a:t>
            </a:r>
            <a:r>
              <a:rPr lang="en-US" altLang="ko-KR" dirty="0"/>
              <a:t>k </a:t>
            </a:r>
            <a:r>
              <a:rPr lang="ko-KR" altLang="en-US" dirty="0"/>
              <a:t>모드 </a:t>
            </a:r>
            <a:r>
              <a:rPr lang="en-US" altLang="ko-KR" dirty="0"/>
              <a:t>7</a:t>
            </a:r>
            <a:r>
              <a:rPr lang="ko-KR" altLang="en-US" dirty="0"/>
              <a:t>의 해시함수를 이용해서 </a:t>
            </a:r>
            <a:r>
              <a:rPr lang="en-US" altLang="ko-KR" dirty="0"/>
              <a:t>8, 1, 9, 6, 13</a:t>
            </a:r>
            <a:r>
              <a:rPr lang="ko-KR" altLang="en-US" dirty="0"/>
              <a:t>을 삽입할 때의 </a:t>
            </a:r>
            <a:r>
              <a:rPr lang="ko-KR" altLang="en-US" dirty="0" err="1"/>
              <a:t>체이닝에</a:t>
            </a:r>
            <a:r>
              <a:rPr lang="ko-KR" altLang="en-US" dirty="0"/>
              <a:t> 의한 충돌 </a:t>
            </a:r>
            <a:r>
              <a:rPr lang="ko-KR" altLang="en-US" dirty="0" err="1"/>
              <a:t>처리과정입니다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해시주소를 가지면 연결 리스트로 </a:t>
            </a:r>
            <a:r>
              <a:rPr lang="ko-KR" altLang="en-US" dirty="0" err="1"/>
              <a:t>연결하는것을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중요한건</a:t>
            </a:r>
            <a:r>
              <a:rPr lang="ko-KR" altLang="en-US" dirty="0"/>
              <a:t> 연결리스트의 어디에 새로운 항목을 </a:t>
            </a:r>
            <a:r>
              <a:rPr lang="ko-KR" altLang="en-US" dirty="0" err="1"/>
              <a:t>삽입하느냐인데</a:t>
            </a:r>
            <a:r>
              <a:rPr lang="en-US" altLang="ko-KR" dirty="0"/>
              <a:t>, </a:t>
            </a:r>
            <a:r>
              <a:rPr lang="ko-KR" altLang="en-US" dirty="0"/>
              <a:t>만약 키들의 중복을 허용한다면 연결 리스트의 처음에 삽입하는게 가장 </a:t>
            </a:r>
            <a:r>
              <a:rPr lang="ko-KR" altLang="en-US" dirty="0" err="1"/>
              <a:t>효율적일겁니다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만약 중복이 허용되지 않는다면 연결 리스트의 처음부터 탐색하고 </a:t>
            </a:r>
            <a:r>
              <a:rPr lang="ko-KR" altLang="en-US" dirty="0" err="1"/>
              <a:t>삽입해야하므로</a:t>
            </a:r>
            <a:r>
              <a:rPr lang="ko-KR" altLang="en-US" dirty="0"/>
              <a:t> 뒤에 삽입하는 것이 자연스럽습니다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823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코드는 </a:t>
            </a:r>
            <a:r>
              <a:rPr lang="ko-KR" altLang="en-US" dirty="0" err="1"/>
              <a:t>체이닝</a:t>
            </a:r>
            <a:r>
              <a:rPr lang="ko-KR" altLang="en-US" dirty="0"/>
              <a:t> </a:t>
            </a:r>
            <a:r>
              <a:rPr lang="ko-KR" altLang="en-US" dirty="0" err="1"/>
              <a:t>해싱의</a:t>
            </a:r>
            <a:r>
              <a:rPr lang="ko-KR" altLang="en-US" dirty="0"/>
              <a:t> 구현을 위해서 구조체를 선언한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해시 테이블은 리스트 노트 구조체를 가리키는 포인터의 배열로 되어있습니다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937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체이닝</a:t>
            </a:r>
            <a:r>
              <a:rPr lang="ko-KR" altLang="en-US" dirty="0"/>
              <a:t> 소스가 길고 복잡해서 </a:t>
            </a:r>
            <a:r>
              <a:rPr lang="ko-KR" altLang="en-US" dirty="0" err="1"/>
              <a:t>중요한것만</a:t>
            </a:r>
            <a:r>
              <a:rPr lang="ko-KR" altLang="en-US" dirty="0"/>
              <a:t> 보자면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키가 </a:t>
            </a:r>
            <a:r>
              <a:rPr lang="ko-KR" altLang="en-US" dirty="0" err="1"/>
              <a:t>버킷으로</a:t>
            </a:r>
            <a:r>
              <a:rPr lang="ko-KR" altLang="en-US" dirty="0"/>
              <a:t> 들어오면 먼저 동적 메모리 할당을 이용해서 연결 리스트의 노드를 생성한 다음 이 새로운 노드에 키를 복사합니다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</a:t>
            </a:r>
            <a:r>
              <a:rPr lang="ko-KR" altLang="en-US" dirty="0" err="1"/>
              <a:t>버킷에</a:t>
            </a:r>
            <a:r>
              <a:rPr lang="ko-KR" altLang="en-US" dirty="0"/>
              <a:t> 연결되어 있는 기존의 연결 리스트에서 동일한 키가 있는지를 검사해서 동일한 키가 있다면 오류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동일한 키가 없으면 연결 리스트의 맨 끝에 연결합니다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694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코드가 </a:t>
            </a:r>
            <a:r>
              <a:rPr lang="ko-KR" altLang="en-US" dirty="0" err="1"/>
              <a:t>복잡해지는건</a:t>
            </a:r>
            <a:r>
              <a:rPr lang="ko-KR" altLang="en-US" dirty="0"/>
              <a:t> 몇 개의 포인터 때문인데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node_before</a:t>
            </a:r>
            <a:r>
              <a:rPr lang="en-US" altLang="ko-KR" dirty="0"/>
              <a:t> </a:t>
            </a:r>
            <a:r>
              <a:rPr lang="ko-KR" altLang="en-US" dirty="0"/>
              <a:t>포인터가 필요한 이유는 </a:t>
            </a:r>
            <a:r>
              <a:rPr lang="en-US" altLang="ko-KR" dirty="0"/>
              <a:t>node</a:t>
            </a:r>
            <a:r>
              <a:rPr lang="ko-KR" altLang="en-US" dirty="0"/>
              <a:t>포인터가 </a:t>
            </a:r>
            <a:r>
              <a:rPr lang="en-US" altLang="ko-KR" dirty="0"/>
              <a:t>NULL</a:t>
            </a:r>
            <a:r>
              <a:rPr lang="ko-KR" altLang="en-US" dirty="0"/>
              <a:t>이 되면 </a:t>
            </a:r>
            <a:r>
              <a:rPr lang="en-US" altLang="ko-KR" dirty="0"/>
              <a:t>for</a:t>
            </a:r>
            <a:r>
              <a:rPr lang="ko-KR" altLang="en-US" dirty="0"/>
              <a:t>문이 끝나게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연결 리스트에서 삽입시에 필요한 포인터는 바로 앞에 있는 포인터이기때문에 항상 앞의 포인터를 가지고 있어야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체이닝에서는</a:t>
            </a:r>
            <a:r>
              <a:rPr lang="ko-KR" altLang="en-US" dirty="0"/>
              <a:t> 해시 테이블을 연결 리스트로 구성해서 필요한 만큼의 메모리만 사용하기때문에 공간적 사용 효율이 매우 우수합니다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발생할 경우에도 </a:t>
            </a:r>
            <a:r>
              <a:rPr lang="ko-KR" altLang="en-US" dirty="0" err="1"/>
              <a:t>버킷에</a:t>
            </a:r>
            <a:r>
              <a:rPr lang="ko-KR" altLang="en-US" dirty="0"/>
              <a:t> 할당된 연결 리스트만 처리하게 </a:t>
            </a:r>
            <a:r>
              <a:rPr lang="ko-KR" altLang="en-US" dirty="0" err="1"/>
              <a:t>되서</a:t>
            </a:r>
            <a:r>
              <a:rPr lang="ko-KR" altLang="en-US" dirty="0"/>
              <a:t> 수행 시간 면에서도 매우 효율적이라고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863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ko-KR" altLang="en-US" dirty="0" err="1"/>
              <a:t>해싱의</a:t>
            </a:r>
            <a:r>
              <a:rPr lang="ko-KR" altLang="en-US" dirty="0"/>
              <a:t> 성능을 간단히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641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해싱은</a:t>
            </a:r>
            <a:r>
              <a:rPr lang="ko-KR" altLang="en-US" dirty="0"/>
              <a:t> 배열을 이용하는 이진 탐색과 비교해보면 </a:t>
            </a:r>
            <a:r>
              <a:rPr lang="ko-KR" altLang="en-US" dirty="0" err="1"/>
              <a:t>해싱이</a:t>
            </a:r>
            <a:r>
              <a:rPr lang="ko-KR" altLang="en-US" dirty="0"/>
              <a:t> 일반적으로 빠르지만 해시 테이블은 초기에 얼마나 공간을 할당해야 하는지가 불분명합니다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해싱은</a:t>
            </a:r>
            <a:r>
              <a:rPr lang="ko-KR" altLang="en-US" dirty="0"/>
              <a:t> 최악의 경우 모든 값이 하나의 </a:t>
            </a:r>
            <a:r>
              <a:rPr lang="ko-KR" altLang="en-US" dirty="0" err="1"/>
              <a:t>버킷에</a:t>
            </a:r>
            <a:r>
              <a:rPr lang="ko-KR" altLang="en-US" dirty="0"/>
              <a:t> </a:t>
            </a:r>
            <a:r>
              <a:rPr lang="ko-KR" altLang="en-US" dirty="0" err="1"/>
              <a:t>집중되서</a:t>
            </a:r>
            <a:r>
              <a:rPr lang="ko-KR" altLang="en-US" dirty="0"/>
              <a:t> 시간 복잡도가 </a:t>
            </a:r>
            <a:r>
              <a:rPr lang="ko-KR" altLang="en-US" dirty="0" err="1"/>
              <a:t>빅오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이 되기때문에 심각한 응용에는 부적절한 방법이라고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245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해싱의</a:t>
            </a:r>
            <a:r>
              <a:rPr lang="ko-KR" altLang="en-US" dirty="0"/>
              <a:t> 응용 분야를 보고 마치겠습니다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575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해싱은</a:t>
            </a:r>
            <a:r>
              <a:rPr lang="ko-KR" altLang="en-US" dirty="0"/>
              <a:t> 방대한 양의 데이터에 접근해야 하는 상황에서 널리 사용된다고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일부 데이터베이스 관리 시스템은 별도의 인덱스 파일을 사용하는데</a:t>
            </a:r>
            <a:r>
              <a:rPr lang="en-US" altLang="ko-KR" dirty="0"/>
              <a:t>, </a:t>
            </a:r>
            <a:r>
              <a:rPr lang="ko-KR" altLang="en-US" dirty="0"/>
              <a:t>인덱스 파일의 키 정보는 종종 해시 테이블로 구현된다고 하고</a:t>
            </a:r>
            <a:endParaRPr lang="en-US" altLang="ko-KR" dirty="0"/>
          </a:p>
          <a:p>
            <a:r>
              <a:rPr lang="ko-KR" altLang="en-US" dirty="0"/>
              <a:t>컴파일러의 심볼 테이블에서는 </a:t>
            </a:r>
            <a:r>
              <a:rPr lang="ko-KR" altLang="en-US" dirty="0" err="1"/>
              <a:t>해싱을</a:t>
            </a:r>
            <a:r>
              <a:rPr lang="ko-KR" altLang="en-US" dirty="0"/>
              <a:t> 사용해서 변수의 이름이나 함수의 이름을 빠르게 찾을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인터넷 검색 엔진에서도 </a:t>
            </a:r>
            <a:r>
              <a:rPr lang="ko-KR" altLang="en-US" dirty="0" err="1"/>
              <a:t>해싱은</a:t>
            </a:r>
            <a:r>
              <a:rPr lang="ko-KR" altLang="en-US"/>
              <a:t> 널리 </a:t>
            </a:r>
            <a:r>
              <a:rPr lang="ko-KR" altLang="en-US" dirty="0"/>
              <a:t>사용된다고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3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순차 탐색 알고리즘이 성공하는 경우</a:t>
            </a:r>
            <a:r>
              <a:rPr lang="en-US" altLang="ko-KR" dirty="0"/>
              <a:t>, </a:t>
            </a:r>
            <a:r>
              <a:rPr lang="ko-KR" altLang="en-US" dirty="0"/>
              <a:t>모든 키가 탐색될 확률이 동일하다고 가정하면 평균 비교 횟수는 </a:t>
            </a:r>
            <a:r>
              <a:rPr lang="en-US" altLang="ko-KR" dirty="0"/>
              <a:t>2</a:t>
            </a:r>
            <a:r>
              <a:rPr lang="ko-KR" altLang="en-US" dirty="0"/>
              <a:t>분의 </a:t>
            </a:r>
            <a:r>
              <a:rPr lang="en-US" altLang="ko-KR" dirty="0"/>
              <a:t>n+1</a:t>
            </a:r>
            <a:r>
              <a:rPr lang="ko-KR" altLang="en-US" dirty="0"/>
              <a:t>이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실패하는 경우 </a:t>
            </a:r>
            <a:r>
              <a:rPr lang="en-US" altLang="ko-KR" dirty="0"/>
              <a:t>n</a:t>
            </a:r>
            <a:r>
              <a:rPr lang="ko-KR" altLang="en-US" dirty="0"/>
              <a:t>번 </a:t>
            </a:r>
            <a:r>
              <a:rPr lang="ko-KR" altLang="en-US" dirty="0" err="1"/>
              <a:t>비교하게됩니다</a:t>
            </a:r>
            <a:r>
              <a:rPr lang="en-US" altLang="ko-KR" dirty="0"/>
              <a:t>. </a:t>
            </a:r>
            <a:r>
              <a:rPr lang="ko-KR" altLang="en-US" dirty="0"/>
              <a:t>따라서 순차 탐색의 시간 복잡도는 </a:t>
            </a:r>
            <a:r>
              <a:rPr lang="ko-KR" altLang="en-US" dirty="0" err="1"/>
              <a:t>빅오</a:t>
            </a:r>
            <a:r>
              <a:rPr lang="en-US" altLang="ko-KR" dirty="0"/>
              <a:t>n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4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정렬되어 있지 않은 배열의 순차 탐색은 이해하고 구현하기는 쉽지만 많은 항목을 가지면 비효율적인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10</a:t>
            </a:r>
            <a:r>
              <a:rPr lang="ko-KR" altLang="en-US" dirty="0"/>
              <a:t>개중 하나를 찾는 것은 몰라도 </a:t>
            </a:r>
            <a:r>
              <a:rPr lang="ko-KR" altLang="en-US" dirty="0" err="1"/>
              <a:t>백만개</a:t>
            </a:r>
            <a:r>
              <a:rPr lang="ko-KR" altLang="en-US" dirty="0"/>
              <a:t> 정도라면 상당한 시간이 소요될 것이기 때문에 빠른 방법이 요구되는데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먼저 아주 효율적인 탐색 알고리즘인 이진 탐색을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69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이진탐색은 배열 중간에 있는 값을 조사해서 찾고자 하는 항목이 왼쪽 또는 오른쪽 부분 배열에 있는지를 알아내서 탐색 범위를 반으로 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들어서 그림에 보이는 리스트에서 </a:t>
            </a:r>
            <a:r>
              <a:rPr lang="en-US" altLang="ko-KR" dirty="0"/>
              <a:t>5</a:t>
            </a:r>
            <a:r>
              <a:rPr lang="ko-KR" altLang="en-US" dirty="0"/>
              <a:t>를 탐색하는 경우 먼저 배열의 </a:t>
            </a:r>
            <a:r>
              <a:rPr lang="ko-KR" altLang="en-US" dirty="0" err="1"/>
              <a:t>중간값인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과 비교합니다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는</a:t>
            </a:r>
            <a:r>
              <a:rPr lang="en-US" altLang="ko-KR" dirty="0"/>
              <a:t> 7</a:t>
            </a:r>
            <a:r>
              <a:rPr lang="ko-KR" altLang="en-US" dirty="0"/>
              <a:t>보다 작으므로 앞부분에 있을 것이기 때문에 앞부분의 </a:t>
            </a:r>
            <a:r>
              <a:rPr lang="ko-KR" altLang="en-US" dirty="0" err="1"/>
              <a:t>중간값인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과 비교합니다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보다 크기때문에 뒷부분에 있을 것이고 뒷부분의 </a:t>
            </a:r>
            <a:r>
              <a:rPr lang="ko-KR" altLang="en-US" dirty="0" err="1"/>
              <a:t>중간값인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와 비교하게 되면 일치하므로 탐색이 성공합니다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반대로 </a:t>
            </a:r>
            <a:r>
              <a:rPr lang="en-US" altLang="ko-KR" dirty="0"/>
              <a:t>2</a:t>
            </a:r>
            <a:r>
              <a:rPr lang="ko-KR" altLang="en-US" dirty="0"/>
              <a:t>를 탐색하는 경우는 계속 </a:t>
            </a:r>
            <a:r>
              <a:rPr lang="ko-KR" altLang="en-US" dirty="0" err="1"/>
              <a:t>중간값과</a:t>
            </a:r>
            <a:r>
              <a:rPr lang="ko-KR" altLang="en-US" dirty="0"/>
              <a:t> 비교하다가 더 이상 비교할 항목이 남아 있지 않게 되기때문에 탐색이 실패하게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DA9BA-676D-4979-B0FC-EE54F4F78B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3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4">
            <a:extLst>
              <a:ext uri="{FF2B5EF4-FFF2-40B4-BE49-F238E27FC236}">
                <a16:creationId xmlns:a16="http://schemas.microsoft.com/office/drawing/2014/main" id="{E4D51DFD-73FC-46EC-A6D8-4E13C2B1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9299" y="6242195"/>
            <a:ext cx="22288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7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4">
            <a:extLst>
              <a:ext uri="{FF2B5EF4-FFF2-40B4-BE49-F238E27FC236}">
                <a16:creationId xmlns:a16="http://schemas.microsoft.com/office/drawing/2014/main" id="{D3F25FE7-8824-4EE6-A7AD-F77BC548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9299" y="6242195"/>
            <a:ext cx="22288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66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379851" y="388312"/>
            <a:ext cx="1175657" cy="1175657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>
            <a:off x="1480455" y="955199"/>
            <a:ext cx="5831187" cy="5517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ko-KR" altLang="en-US" sz="3200" b="1" kern="1200" spc="-150" baseline="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INSERT SLIDE TITLE HERE</a:t>
            </a:r>
            <a:endParaRPr lang="ko-KR" altLang="en-US" dirty="0"/>
          </a:p>
        </p:txBody>
      </p:sp>
      <p:sp>
        <p:nvSpPr>
          <p:cNvPr id="13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1480455" y="693000"/>
            <a:ext cx="4502150" cy="28314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buNone/>
              <a:defRPr lang="ko-KR" altLang="en-US" sz="2000" kern="12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INSERT SLIDE SUB TITLE HERE</a:t>
            </a:r>
            <a:endParaRPr lang="ko-KR" altLang="en-US" dirty="0"/>
          </a:p>
        </p:txBody>
      </p:sp>
      <p:sp>
        <p:nvSpPr>
          <p:cNvPr id="14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379851" y="859717"/>
            <a:ext cx="979799" cy="193389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379851" y="1100946"/>
            <a:ext cx="979799" cy="193389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43CF07C0-CDFE-4621-8865-57E9BDD4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9299" y="6242195"/>
            <a:ext cx="22288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10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164" userDrawn="1">
          <p15:clr>
            <a:srgbClr val="FBAE40"/>
          </p15:clr>
        </p15:guide>
        <p15:guide id="5" pos="149" userDrawn="1">
          <p15:clr>
            <a:srgbClr val="FBAE40"/>
          </p15:clr>
        </p15:guide>
        <p15:guide id="6" pos="6091" userDrawn="1">
          <p15:clr>
            <a:srgbClr val="FBAE40"/>
          </p15:clr>
        </p15:guide>
        <p15:guide id="7" orient="horz" pos="4088" userDrawn="1">
          <p15:clr>
            <a:srgbClr val="FBAE40"/>
          </p15:clr>
        </p15:guide>
        <p15:guide id="8" orient="horz" pos="1049" userDrawn="1">
          <p15:clr>
            <a:srgbClr val="FBAE40"/>
          </p15:clr>
        </p15:guide>
        <p15:guide id="9" orient="horz" pos="254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5BCBE-6E13-42F9-AB4E-0E091BAC8DBD}" type="datetime1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건설관리 민자사업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30D0D1-4A4D-42DD-A0FC-B0D9B6933D7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F3EA94-54CC-4249-89C0-8E4DA308F206}"/>
              </a:ext>
            </a:extLst>
          </p:cNvPr>
          <p:cNvSpPr/>
          <p:nvPr userDrawn="1"/>
        </p:nvSpPr>
        <p:spPr>
          <a:xfrm>
            <a:off x="258618" y="249382"/>
            <a:ext cx="9411855" cy="6363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en/book-fat-encyclopedia-huge-closed-305552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476334-A22A-4EB6-9218-591DBA41DDED}"/>
              </a:ext>
            </a:extLst>
          </p:cNvPr>
          <p:cNvSpPr/>
          <p:nvPr/>
        </p:nvSpPr>
        <p:spPr>
          <a:xfrm>
            <a:off x="0" y="0"/>
            <a:ext cx="9906000" cy="4983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983651"/>
            <a:ext cx="9906000" cy="187434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91456" y="814053"/>
            <a:ext cx="83017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665285" y="1120428"/>
            <a:ext cx="4748929" cy="1088352"/>
            <a:chOff x="1181686" y="1674055"/>
            <a:chExt cx="4748929" cy="1088352"/>
          </a:xfrm>
        </p:grpSpPr>
        <p:sp>
          <p:nvSpPr>
            <p:cNvPr id="7" name="TextBox 6"/>
            <p:cNvSpPr txBox="1"/>
            <p:nvPr/>
          </p:nvSpPr>
          <p:spPr>
            <a:xfrm>
              <a:off x="1181686" y="1674055"/>
              <a:ext cx="47489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-150" dirty="0" err="1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DataStructure</a:t>
              </a:r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 Seminar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81686" y="2177632"/>
              <a:ext cx="2265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spc="-150" dirty="0">
                  <a:solidFill>
                    <a:srgbClr val="449E82"/>
                  </a:solidFill>
                </a:rPr>
                <a:t>탐색과 </a:t>
              </a:r>
              <a:r>
                <a:rPr lang="ko-KR" altLang="en-US" sz="3200" b="1" spc="-150" dirty="0" err="1">
                  <a:solidFill>
                    <a:srgbClr val="449E82"/>
                  </a:solidFill>
                </a:rPr>
                <a:t>해싱</a:t>
              </a:r>
              <a:endParaRPr lang="en-US" altLang="ko-KR" sz="3200" b="1" spc="-150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6217494" y="5050072"/>
            <a:ext cx="3688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김승빈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5247" y="2488927"/>
            <a:ext cx="1264920" cy="171166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D5353F8E-ED91-4A6B-AE95-8E862C0E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6687" y="6239972"/>
            <a:ext cx="2228850" cy="365125"/>
          </a:xfrm>
        </p:spPr>
        <p:txBody>
          <a:bodyPr/>
          <a:lstStyle/>
          <a:p>
            <a:fld id="{2BC17A30-1FC8-4D84-BE84-9964863F1D7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90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</a:rPr>
              <a:t>개선된</a:t>
            </a:r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 순차탐색</a:t>
            </a:r>
            <a:endParaRPr lang="en-US" altLang="ko-KR" sz="36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4216FE-2577-475B-A0E2-8EADBC84330D}"/>
              </a:ext>
            </a:extLst>
          </p:cNvPr>
          <p:cNvSpPr txBox="1"/>
          <p:nvPr/>
        </p:nvSpPr>
        <p:spPr>
          <a:xfrm>
            <a:off x="739788" y="5350160"/>
            <a:ext cx="8426425" cy="5816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개선된 순차 탐색 코드</a:t>
            </a:r>
            <a:endParaRPr lang="en-US" altLang="ko-K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BB6D2EF-2C0A-4B7B-9361-E93B0EE1C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63" y="2470702"/>
            <a:ext cx="7516274" cy="2438740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E2CFA3D-C6F7-44C3-B08A-10AD7032F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63" y="2470702"/>
            <a:ext cx="7525800" cy="2438740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763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</a:rPr>
              <a:t>개선된</a:t>
            </a:r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 순차탐색</a:t>
            </a:r>
            <a:endParaRPr lang="en-US" altLang="ko-KR" sz="36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5FA8542-0258-4B63-B53D-25F4A6E43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26" y="1577901"/>
            <a:ext cx="7503148" cy="50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1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507098" cy="551761"/>
          </a:xfrm>
        </p:spPr>
        <p:txBody>
          <a:bodyPr/>
          <a:lstStyle/>
          <a:p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순차탐색</a:t>
            </a:r>
            <a:r>
              <a:rPr lang="ko-KR" altLang="en-US" sz="3600" dirty="0">
                <a:solidFill>
                  <a:schemeClr val="tx1"/>
                </a:solidFill>
              </a:rPr>
              <a:t>의 </a:t>
            </a:r>
            <a:r>
              <a:rPr lang="ko-KR" altLang="en-US" sz="3600" dirty="0" err="1">
                <a:solidFill>
                  <a:schemeClr val="tx1"/>
                </a:solidFill>
              </a:rPr>
              <a:t>시간복잡도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8C03A-F132-4CFF-AE91-F52F53938273}"/>
              </a:ext>
            </a:extLst>
          </p:cNvPr>
          <p:cNvSpPr txBox="1"/>
          <p:nvPr/>
        </p:nvSpPr>
        <p:spPr>
          <a:xfrm>
            <a:off x="739789" y="2078420"/>
            <a:ext cx="4213212" cy="5816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탐색이 성공한 경우</a:t>
            </a:r>
            <a:endParaRPr lang="en-US" altLang="ko-K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5576F-239A-488B-BA00-85DBD40C895C}"/>
              </a:ext>
            </a:extLst>
          </p:cNvPr>
          <p:cNvSpPr txBox="1"/>
          <p:nvPr/>
        </p:nvSpPr>
        <p:spPr>
          <a:xfrm>
            <a:off x="4953000" y="2076293"/>
            <a:ext cx="4213213" cy="5816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탐색이 실패한 경우</a:t>
            </a:r>
            <a:endParaRPr lang="en-US" altLang="ko-K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B36C34-9481-4CF7-BDCA-CD67E3FAED8C}"/>
                  </a:ext>
                </a:extLst>
              </p:cNvPr>
              <p:cNvSpPr txBox="1"/>
              <p:nvPr/>
            </p:nvSpPr>
            <p:spPr>
              <a:xfrm>
                <a:off x="739789" y="2887809"/>
                <a:ext cx="4213212" cy="1187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(1+2+3+…+</m:t>
                      </m:r>
                      <m:r>
                        <a:rPr lang="en-US" altLang="ko-KR" sz="2400" b="0" i="1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𝑛</m:t>
                      </m:r>
                      <m:r>
                        <a:rPr lang="en-US" altLang="ko-KR" sz="2400" b="0" i="1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)/</m:t>
                      </m:r>
                      <m:r>
                        <a:rPr lang="en-US" altLang="ko-KR" sz="2400" b="0" i="1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𝑛</m:t>
                      </m:r>
                      <m:r>
                        <a:rPr lang="en-US" altLang="ko-KR" sz="2400" b="0" i="1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=(</m:t>
                      </m:r>
                      <m:r>
                        <a:rPr lang="en-US" altLang="ko-KR" sz="2400" b="0" i="1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𝑛</m:t>
                      </m:r>
                      <m:r>
                        <a:rPr lang="en-US" altLang="ko-KR" sz="2400" b="0" i="1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+1)/2</m:t>
                      </m:r>
                    </m:oMath>
                  </m:oMathPara>
                </a14:m>
                <a:endParaRPr lang="en-US" altLang="ko-KR" sz="24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B36C34-9481-4CF7-BDCA-CD67E3FAE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89" y="2887809"/>
                <a:ext cx="4213212" cy="1187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078B7E-3B65-428A-B4EF-496A899DEB65}"/>
                  </a:ext>
                </a:extLst>
              </p:cNvPr>
              <p:cNvSpPr txBox="1"/>
              <p:nvPr/>
            </p:nvSpPr>
            <p:spPr>
              <a:xfrm>
                <a:off x="4953000" y="2996838"/>
                <a:ext cx="421321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𝑛</m:t>
                      </m:r>
                    </m:oMath>
                  </m:oMathPara>
                </a14:m>
                <a:endParaRPr lang="en-US" altLang="ko-KR" sz="24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078B7E-3B65-428A-B4EF-496A899DE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996838"/>
                <a:ext cx="42132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634930-E04D-43B2-AE77-AAECF1691791}"/>
                  </a:ext>
                </a:extLst>
              </p:cNvPr>
              <p:cNvSpPr txBox="1"/>
              <p:nvPr/>
            </p:nvSpPr>
            <p:spPr>
              <a:xfrm>
                <a:off x="4197822" y="5088425"/>
                <a:ext cx="151035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𝑂</m:t>
                      </m:r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(</m:t>
                      </m:r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𝑛</m:t>
                      </m:r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sz="3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634930-E04D-43B2-AE77-AAECF1691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822" y="5088425"/>
                <a:ext cx="151035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DFF147B-7452-442E-81E3-4C2D52A99472}"/>
              </a:ext>
            </a:extLst>
          </p:cNvPr>
          <p:cNvSpPr/>
          <p:nvPr/>
        </p:nvSpPr>
        <p:spPr>
          <a:xfrm>
            <a:off x="4652681" y="4281591"/>
            <a:ext cx="600636" cy="600621"/>
          </a:xfrm>
          <a:prstGeom prst="downArrow">
            <a:avLst/>
          </a:prstGeom>
          <a:solidFill>
            <a:srgbClr val="449E82"/>
          </a:solidFill>
          <a:ln>
            <a:solidFill>
              <a:srgbClr val="449E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39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72589" y="3247029"/>
            <a:ext cx="7415772" cy="551761"/>
          </a:xfrm>
        </p:spPr>
        <p:txBody>
          <a:bodyPr/>
          <a:lstStyle/>
          <a:p>
            <a:r>
              <a:rPr lang="ko-KR" altLang="en-US" sz="44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정렬된 </a:t>
            </a:r>
            <a:r>
              <a: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rPr>
              <a:t>배열의 탐색</a:t>
            </a:r>
            <a:endParaRPr lang="en-US" altLang="ko-KR" sz="44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399598" y="2867194"/>
            <a:ext cx="4895362" cy="283141"/>
          </a:xfrm>
        </p:spPr>
        <p:txBody>
          <a:bodyPr/>
          <a:lstStyle/>
          <a:p>
            <a:r>
              <a:rPr lang="en-US" altLang="ko-KR" sz="3200" dirty="0" err="1"/>
              <a:t>DataStructure</a:t>
            </a:r>
            <a:r>
              <a:rPr lang="en-US" altLang="ko-KR" sz="3200" dirty="0"/>
              <a:t> Seminar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F42962-BACF-47ED-8D97-7CB7BD961956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F5EB48-AD25-450C-8CCA-47E5ACF7101B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8C9063-7EE5-420D-997C-B19FAA4A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17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282980" cy="551761"/>
          </a:xfrm>
        </p:spPr>
        <p:txBody>
          <a:bodyPr/>
          <a:lstStyle/>
          <a:p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정렬된 </a:t>
            </a:r>
            <a:r>
              <a:rPr lang="ko-KR" altLang="en-US" sz="3600" dirty="0">
                <a:solidFill>
                  <a:schemeClr val="tx1"/>
                </a:solidFill>
              </a:rPr>
              <a:t>배열의 탐색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CEBCCCE-F5AC-462C-BEC5-80662B09B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4" y="1577900"/>
            <a:ext cx="8364311" cy="50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98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282980" cy="551761"/>
          </a:xfrm>
        </p:spPr>
        <p:txBody>
          <a:bodyPr/>
          <a:lstStyle/>
          <a:p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이진 탐색 </a:t>
            </a:r>
            <a:r>
              <a:rPr lang="ko-KR" altLang="en-US" sz="3600" dirty="0">
                <a:solidFill>
                  <a:schemeClr val="tx1"/>
                </a:solidFill>
              </a:rPr>
              <a:t>구현</a:t>
            </a:r>
            <a:r>
              <a:rPr lang="en-US" altLang="ko-KR" sz="3600" dirty="0">
                <a:solidFill>
                  <a:schemeClr val="tx1"/>
                </a:solidFill>
              </a:rPr>
              <a:t>(</a:t>
            </a:r>
            <a:r>
              <a:rPr lang="ko-KR" altLang="en-US" sz="3600" dirty="0">
                <a:solidFill>
                  <a:schemeClr val="tx1"/>
                </a:solidFill>
              </a:rPr>
              <a:t>순환 호출</a:t>
            </a:r>
            <a:r>
              <a:rPr lang="en-US" altLang="ko-KR" sz="3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42E97E7-0D43-4664-A5C4-274809B13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84" y="2141943"/>
            <a:ext cx="7573432" cy="3677163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3517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282980" cy="551761"/>
          </a:xfrm>
        </p:spPr>
        <p:txBody>
          <a:bodyPr/>
          <a:lstStyle/>
          <a:p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이진 탐색 </a:t>
            </a:r>
            <a:r>
              <a:rPr lang="ko-KR" altLang="en-US" sz="3600" dirty="0">
                <a:solidFill>
                  <a:schemeClr val="tx1"/>
                </a:solidFill>
              </a:rPr>
              <a:t>구현</a:t>
            </a:r>
            <a:r>
              <a:rPr lang="en-US" altLang="ko-KR" sz="3600" dirty="0">
                <a:solidFill>
                  <a:schemeClr val="tx1"/>
                </a:solidFill>
              </a:rPr>
              <a:t>(</a:t>
            </a:r>
            <a:r>
              <a:rPr lang="ko-KR" altLang="en-US" sz="3600" dirty="0" err="1">
                <a:solidFill>
                  <a:schemeClr val="tx1"/>
                </a:solidFill>
              </a:rPr>
              <a:t>반복문</a:t>
            </a:r>
            <a:r>
              <a:rPr lang="en-US" altLang="ko-KR" sz="3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95C2A66-BB2B-4160-B964-2DDF56953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84" y="2143151"/>
            <a:ext cx="7573432" cy="3629532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62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282980" cy="551761"/>
          </a:xfrm>
        </p:spPr>
        <p:txBody>
          <a:bodyPr/>
          <a:lstStyle/>
          <a:p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이진 탐색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24F2ECA-FBB1-402A-8289-85E44558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71" y="1593170"/>
            <a:ext cx="6748858" cy="50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25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6282980" cy="551761"/>
          </a:xfrm>
        </p:spPr>
        <p:txBody>
          <a:bodyPr/>
          <a:lstStyle/>
          <a:p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이진 탐색</a:t>
            </a:r>
            <a:r>
              <a:rPr lang="ko-KR" altLang="en-US" sz="3600" dirty="0">
                <a:solidFill>
                  <a:schemeClr val="tx1"/>
                </a:solidFill>
              </a:rPr>
              <a:t>의 </a:t>
            </a:r>
            <a:r>
              <a:rPr lang="ko-KR" altLang="en-US" sz="3600" dirty="0" err="1">
                <a:solidFill>
                  <a:schemeClr val="tx1"/>
                </a:solidFill>
              </a:rPr>
              <a:t>시간복잡도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AEAF846-00F4-484F-A708-9E98AC39F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31" y="2230540"/>
            <a:ext cx="7611537" cy="2181529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8004A9-1E7E-4B8E-AA1B-9E0C7CE32959}"/>
                  </a:ext>
                </a:extLst>
              </p:cNvPr>
              <p:cNvSpPr txBox="1"/>
              <p:nvPr/>
            </p:nvSpPr>
            <p:spPr>
              <a:xfrm>
                <a:off x="4197822" y="5186917"/>
                <a:ext cx="151035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𝑂</m:t>
                      </m:r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(</m:t>
                      </m:r>
                      <m:func>
                        <m:funcPr>
                          <m:ctrlPr>
                            <a:rPr lang="en-US" altLang="ko-KR" sz="3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3600" b="0" i="1" smtClean="0">
                                  <a:gradFill>
                                    <a:gsLst>
                                      <a:gs pos="0"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gs>
                                      <a:gs pos="100000"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600" b="0" i="0" smtClean="0">
                                  <a:gradFill>
                                    <a:gsLst>
                                      <a:gs pos="0"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gs>
                                      <a:gs pos="100000"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gradFill>
                                    <a:gsLst>
                                      <a:gs pos="0"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gs>
                                      <a:gs pos="100000"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3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𝑛</m:t>
                          </m:r>
                        </m:e>
                      </m:func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sz="3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8004A9-1E7E-4B8E-AA1B-9E0C7CE32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822" y="5186917"/>
                <a:ext cx="1510353" cy="923330"/>
              </a:xfrm>
              <a:prstGeom prst="rect">
                <a:avLst/>
              </a:prstGeom>
              <a:blipFill>
                <a:blip r:embed="rId4"/>
                <a:stretch>
                  <a:fillRect l="-14575" r="-56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BF2629-37F5-4ED5-A490-904D673ECC06}"/>
                  </a:ext>
                </a:extLst>
              </p:cNvPr>
              <p:cNvSpPr txBox="1"/>
              <p:nvPr/>
            </p:nvSpPr>
            <p:spPr>
              <a:xfrm>
                <a:off x="4952998" y="4412069"/>
                <a:ext cx="299187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𝑘</m:t>
                      </m:r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3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3600" b="0" i="1" smtClean="0">
                                  <a:gradFill>
                                    <a:gsLst>
                                      <a:gs pos="0"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gs>
                                      <a:gs pos="100000"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600" b="0" i="0" smtClean="0">
                                  <a:gradFill>
                                    <a:gsLst>
                                      <a:gs pos="0"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gs>
                                      <a:gs pos="100000"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gradFill>
                                    <a:gsLst>
                                      <a:gs pos="0"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gs>
                                      <a:gs pos="100000"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gs>
                                    </a:gsLst>
                                    <a:lin ang="5400000" scaled="1"/>
                                  </a:gradFill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3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altLang="ko-KR" sz="3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BF2629-37F5-4ED5-A490-904D673EC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98" y="4412069"/>
                <a:ext cx="2991872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8A9FF0-4A7B-4830-87DB-FAF97E3E0270}"/>
                  </a:ext>
                </a:extLst>
              </p:cNvPr>
              <p:cNvSpPr txBox="1"/>
              <p:nvPr/>
            </p:nvSpPr>
            <p:spPr>
              <a:xfrm>
                <a:off x="1961126" y="4412069"/>
                <a:ext cx="2991872" cy="938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𝑛</m:t>
                      </m:r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/</m:t>
                      </m:r>
                      <m:sSup>
                        <m:sSupPr>
                          <m:ctrlPr>
                            <a:rPr lang="en-US" altLang="ko-KR" sz="3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3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𝑘</m:t>
                          </m:r>
                        </m:sup>
                      </m:sSup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=1</m:t>
                      </m:r>
                    </m:oMath>
                  </m:oMathPara>
                </a14:m>
                <a:endParaRPr lang="en-US" altLang="ko-KR" sz="3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8A9FF0-4A7B-4830-87DB-FAF97E3E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126" y="4412069"/>
                <a:ext cx="2991872" cy="938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35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정렬된 </a:t>
            </a:r>
            <a:r>
              <a:rPr lang="ko-KR" altLang="en-US" sz="3600" dirty="0">
                <a:solidFill>
                  <a:schemeClr val="tx1"/>
                </a:solidFill>
              </a:rPr>
              <a:t>배열에서의 색인</a:t>
            </a:r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 </a:t>
            </a:r>
            <a:r>
              <a:rPr lang="ko-KR" altLang="en-US" sz="3600" dirty="0">
                <a:solidFill>
                  <a:schemeClr val="tx1"/>
                </a:solidFill>
              </a:rPr>
              <a:t>순차 탐색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FBFA150-42BE-406E-9C4C-C7C5D6092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89" y="1640654"/>
            <a:ext cx="4563112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3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61570" y="738818"/>
            <a:ext cx="178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목     차</a:t>
            </a:r>
            <a:endParaRPr lang="en-US" altLang="ko-KR" sz="3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231736" y="2037676"/>
            <a:ext cx="7442525" cy="597225"/>
            <a:chOff x="1231738" y="2037184"/>
            <a:chExt cx="7442525" cy="597225"/>
          </a:xfrm>
        </p:grpSpPr>
        <p:sp>
          <p:nvSpPr>
            <p:cNvPr id="2" name="직사각형 1"/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75564" y="2148506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탐색이란</a:t>
              </a:r>
              <a:r>
                <a:rPr lang="en-US" altLang="ko-KR" dirty="0">
                  <a:latin typeface="+mn-ea"/>
                </a:rPr>
                <a:t>?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0425" y="214850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1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31736" y="3130387"/>
            <a:ext cx="7442525" cy="597225"/>
            <a:chOff x="1231738" y="2037184"/>
            <a:chExt cx="7442525" cy="597225"/>
          </a:xfrm>
        </p:grpSpPr>
        <p:sp>
          <p:nvSpPr>
            <p:cNvPr id="22" name="직사각형 21"/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75564" y="2148506"/>
              <a:ext cx="3122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정렬되지 않은 배열에서의 탐색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20425" y="214850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2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231737" y="4161426"/>
            <a:ext cx="7442525" cy="597225"/>
            <a:chOff x="1231738" y="2037184"/>
            <a:chExt cx="7442525" cy="597225"/>
          </a:xfrm>
        </p:grpSpPr>
        <p:sp>
          <p:nvSpPr>
            <p:cNvPr id="27" name="직사각형 26"/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075564" y="2148506"/>
              <a:ext cx="2656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정렬된 배열에서의 탐색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20425" y="214850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3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31737" y="5192465"/>
            <a:ext cx="7442525" cy="597225"/>
            <a:chOff x="1231738" y="2037184"/>
            <a:chExt cx="7442525" cy="597225"/>
          </a:xfrm>
        </p:grpSpPr>
        <p:sp>
          <p:nvSpPr>
            <p:cNvPr id="32" name="직사각형 31"/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075564" y="2148506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이진 탐색 트리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20425" y="214850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4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886861" y="1496471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092DBDE-9972-4B4F-BA45-42424355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8398" y="6223504"/>
            <a:ext cx="2228850" cy="365125"/>
          </a:xfrm>
        </p:spPr>
        <p:txBody>
          <a:bodyPr/>
          <a:lstStyle/>
          <a:p>
            <a:fld id="{2BC17A30-1FC8-4D84-BE84-9964863F1D7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660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정렬된 </a:t>
            </a:r>
            <a:r>
              <a:rPr lang="ko-KR" altLang="en-US" sz="3600" dirty="0">
                <a:solidFill>
                  <a:schemeClr val="tx1"/>
                </a:solidFill>
              </a:rPr>
              <a:t>배열에서의 색인</a:t>
            </a:r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 </a:t>
            </a:r>
            <a:r>
              <a:rPr lang="ko-KR" altLang="en-US" sz="3600" dirty="0">
                <a:solidFill>
                  <a:schemeClr val="tx1"/>
                </a:solidFill>
              </a:rPr>
              <a:t>순차 탐색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9C87581-43B7-47A5-8F47-E40C1CD98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32" y="1648590"/>
            <a:ext cx="6848536" cy="4858584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007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색인</a:t>
            </a:r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 </a:t>
            </a:r>
            <a:r>
              <a:rPr lang="ko-KR" altLang="en-US" sz="3600" dirty="0">
                <a:solidFill>
                  <a:schemeClr val="tx1"/>
                </a:solidFill>
              </a:rPr>
              <a:t>순차 탐색의 </a:t>
            </a:r>
            <a:r>
              <a:rPr lang="ko-KR" altLang="en-US" sz="3600" dirty="0" err="1">
                <a:solidFill>
                  <a:schemeClr val="tx1"/>
                </a:solidFill>
              </a:rPr>
              <a:t>시간복잡도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80608939-17DA-49EF-8E75-647180DAA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9490"/>
              </p:ext>
            </p:extLst>
          </p:nvPr>
        </p:nvGraphicFramePr>
        <p:xfrm>
          <a:off x="3240825" y="2228293"/>
          <a:ext cx="8803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38611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9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946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E426495-1628-4673-AFB5-DF0E937E33F4}"/>
              </a:ext>
            </a:extLst>
          </p:cNvPr>
          <p:cNvSpPr txBox="1"/>
          <p:nvPr/>
        </p:nvSpPr>
        <p:spPr>
          <a:xfrm>
            <a:off x="2932693" y="1811043"/>
            <a:ext cx="149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인덱스 테이블</a:t>
            </a: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15D7381D-93BE-4685-A6D8-F3F125C6D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27775"/>
              </p:ext>
            </p:extLst>
          </p:nvPr>
        </p:nvGraphicFramePr>
        <p:xfrm>
          <a:off x="2799068" y="2228293"/>
          <a:ext cx="441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06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47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860064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21CDF887-5FFF-4E8C-B467-75E35B9CA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9919"/>
              </p:ext>
            </p:extLst>
          </p:nvPr>
        </p:nvGraphicFramePr>
        <p:xfrm>
          <a:off x="6102450" y="2228293"/>
          <a:ext cx="43861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11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9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9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02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5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29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6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96679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F450D9A3-57F6-4BF5-93C3-A01F0E2EE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72602"/>
              </p:ext>
            </p:extLst>
          </p:nvPr>
        </p:nvGraphicFramePr>
        <p:xfrm>
          <a:off x="5660693" y="2228293"/>
          <a:ext cx="4417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57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06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47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86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22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2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38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8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09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8486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587AF06-523A-4772-8956-EF8E118DA75F}"/>
              </a:ext>
            </a:extLst>
          </p:cNvPr>
          <p:cNvSpPr txBox="1"/>
          <p:nvPr/>
        </p:nvSpPr>
        <p:spPr>
          <a:xfrm>
            <a:off x="5573439" y="1811043"/>
            <a:ext cx="149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 자료 테이블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44ED6F-A937-4035-B8D7-8BB3DD204B77}"/>
              </a:ext>
            </a:extLst>
          </p:cNvPr>
          <p:cNvCxnSpPr>
            <a:cxnSpLocks/>
          </p:cNvCxnSpPr>
          <p:nvPr/>
        </p:nvCxnSpPr>
        <p:spPr>
          <a:xfrm>
            <a:off x="4121193" y="2409624"/>
            <a:ext cx="16741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0D7537-500D-4FC5-B751-E4EBE894F49D}"/>
              </a:ext>
            </a:extLst>
          </p:cNvPr>
          <p:cNvCxnSpPr>
            <a:cxnSpLocks/>
          </p:cNvCxnSpPr>
          <p:nvPr/>
        </p:nvCxnSpPr>
        <p:spPr>
          <a:xfrm>
            <a:off x="4121193" y="2773609"/>
            <a:ext cx="1674188" cy="748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607F54F-54F7-421A-9B3C-1D042DFF4C6A}"/>
              </a:ext>
            </a:extLst>
          </p:cNvPr>
          <p:cNvCxnSpPr>
            <a:cxnSpLocks/>
          </p:cNvCxnSpPr>
          <p:nvPr/>
        </p:nvCxnSpPr>
        <p:spPr>
          <a:xfrm>
            <a:off x="4121193" y="3146471"/>
            <a:ext cx="1674188" cy="1487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F9D580-D260-48D4-833C-FD226A5848A6}"/>
                  </a:ext>
                </a:extLst>
              </p:cNvPr>
              <p:cNvSpPr txBox="1"/>
              <p:nvPr/>
            </p:nvSpPr>
            <p:spPr>
              <a:xfrm>
                <a:off x="2932692" y="3987963"/>
                <a:ext cx="1496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𝑚</m:t>
                      </m:r>
                    </m:oMath>
                  </m:oMathPara>
                </a14:m>
                <a:endParaRPr lang="ko-KR" altLang="en-US" sz="3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F9D580-D260-48D4-833C-FD226A584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92" y="3987963"/>
                <a:ext cx="149663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212886-3E04-4AB5-A65B-E2F486D9E66D}"/>
              </a:ext>
            </a:extLst>
          </p:cNvPr>
          <p:cNvCxnSpPr>
            <a:stCxn id="23" idx="0"/>
            <a:endCxn id="11" idx="2"/>
          </p:cNvCxnSpPr>
          <p:nvPr/>
        </p:nvCxnSpPr>
        <p:spPr>
          <a:xfrm flipV="1">
            <a:off x="3681008" y="3340813"/>
            <a:ext cx="1" cy="647150"/>
          </a:xfrm>
          <a:prstGeom prst="straightConnector1">
            <a:avLst/>
          </a:prstGeom>
          <a:ln w="19050">
            <a:solidFill>
              <a:srgbClr val="449E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099FBE-4FFE-4160-934A-8D1BA6CB2320}"/>
                  </a:ext>
                </a:extLst>
              </p:cNvPr>
              <p:cNvSpPr txBox="1"/>
              <p:nvPr/>
            </p:nvSpPr>
            <p:spPr>
              <a:xfrm>
                <a:off x="6539820" y="3376211"/>
                <a:ext cx="1496631" cy="104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sz="36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099FBE-4FFE-4160-934A-8D1BA6CB2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820" y="3376211"/>
                <a:ext cx="1496631" cy="1041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07EC62F4-BBC1-4188-ACA9-FD8A5441ADA1}"/>
              </a:ext>
            </a:extLst>
          </p:cNvPr>
          <p:cNvSpPr/>
          <p:nvPr/>
        </p:nvSpPr>
        <p:spPr>
          <a:xfrm>
            <a:off x="6631307" y="3340813"/>
            <a:ext cx="216824" cy="1111917"/>
          </a:xfrm>
          <a:prstGeom prst="rightBrace">
            <a:avLst/>
          </a:prstGeom>
          <a:ln w="19050">
            <a:solidFill>
              <a:srgbClr val="449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6B44DD-A362-47C1-8D17-40CDA54125F7}"/>
                  </a:ext>
                </a:extLst>
              </p:cNvPr>
              <p:cNvSpPr txBox="1"/>
              <p:nvPr/>
            </p:nvSpPr>
            <p:spPr>
              <a:xfrm>
                <a:off x="3450634" y="5501427"/>
                <a:ext cx="300473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𝑂</m:t>
                      </m:r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(</m:t>
                      </m:r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𝑚</m:t>
                      </m:r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</m:t>
                      </m:r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𝑛</m:t>
                      </m:r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/</m:t>
                      </m:r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𝑚</m:t>
                      </m:r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sz="3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6B44DD-A362-47C1-8D17-40CDA5412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634" y="5501427"/>
                <a:ext cx="3004732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335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보간</a:t>
            </a:r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 </a:t>
            </a:r>
            <a:r>
              <a:rPr lang="ko-KR" altLang="en-US" sz="3600" dirty="0">
                <a:solidFill>
                  <a:schemeClr val="tx1"/>
                </a:solidFill>
              </a:rPr>
              <a:t>탐색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517116-35E6-42B2-8B58-28489E287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33" y="5525083"/>
            <a:ext cx="5620534" cy="800212"/>
          </a:xfrm>
          <a:prstGeom prst="rect">
            <a:avLst/>
          </a:prstGeom>
        </p:spPr>
      </p:pic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21E36AFD-CFE8-413B-BF97-6D4FAB2D5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39" y="1811043"/>
            <a:ext cx="784969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36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보간</a:t>
            </a:r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 </a:t>
            </a:r>
            <a:r>
              <a:rPr lang="ko-KR" altLang="en-US" sz="3600" dirty="0">
                <a:solidFill>
                  <a:schemeClr val="tx1"/>
                </a:solidFill>
              </a:rPr>
              <a:t>탐색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767049AD-BE22-4CF3-8BC8-31C80B78E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91" y="2458091"/>
            <a:ext cx="4782217" cy="23530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B8734B-E5AE-4F7E-8673-9D4FD95FB7CA}"/>
                  </a:ext>
                </a:extLst>
              </p:cNvPr>
              <p:cNvSpPr txBox="1"/>
              <p:nvPr/>
            </p:nvSpPr>
            <p:spPr>
              <a:xfrm>
                <a:off x="2118080" y="5105733"/>
                <a:ext cx="5669837" cy="826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3600" b="0" i="1" smtClean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1"/>
                        </a:gra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sz="3600" b="0" i="1" smtClean="0">
                            <a:gradFill>
                              <a:gsLst>
                                <a:gs pos="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5400000" scaled="1"/>
                            </a:gra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36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3600" b="0" i="1" smtClean="0">
                                    <a:gradFill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3600" b="0" i="0" smtClean="0">
                                    <a:gradFill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3600" b="0" i="1" smtClean="0">
                                    <a:gradFill>
                                      <a:gsLst>
                                        <a:gs pos="0"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gs>
                                        <a:gs pos="100000"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gs>
                                      </a:gsLst>
                                      <a:lin ang="5400000" scaled="1"/>
                                    </a:gra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36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gs>
                                    <a:gs pos="100000"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gs>
                                  </a:gsLst>
                                  <a:lin ang="5400000" scaled="1"/>
                                </a:gradFill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ko-KR" altLang="en-US" sz="3600" dirty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의 </a:t>
                </a:r>
                <a:r>
                  <a:rPr lang="ko-KR" altLang="en-US" sz="3600" dirty="0" err="1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1"/>
                    </a:gra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시간복잡도</a:t>
                </a:r>
                <a:endParaRPr lang="en-US" altLang="ko-KR" sz="3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B8734B-E5AE-4F7E-8673-9D4FD95FB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080" y="5105733"/>
                <a:ext cx="5669837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보간</a:t>
            </a:r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 </a:t>
            </a:r>
            <a:r>
              <a:rPr lang="ko-KR" altLang="en-US" sz="3600" dirty="0">
                <a:solidFill>
                  <a:schemeClr val="tx1"/>
                </a:solidFill>
              </a:rPr>
              <a:t>탐색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72EC218-1EC2-4048-BC77-C5E2BC7DC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73" y="2203651"/>
            <a:ext cx="7544853" cy="3362794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424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72589" y="3247029"/>
            <a:ext cx="7415772" cy="551761"/>
          </a:xfrm>
        </p:spPr>
        <p:txBody>
          <a:bodyPr/>
          <a:lstStyle/>
          <a:p>
            <a:r>
              <a:rPr lang="ko-KR" altLang="en-US" sz="44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이진 탐색 </a:t>
            </a:r>
            <a:r>
              <a:rPr lang="ko-KR" altLang="en-US" sz="4400" dirty="0">
                <a:solidFill>
                  <a:schemeClr val="tx1"/>
                </a:solidFill>
              </a:rPr>
              <a:t>트리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399598" y="2867194"/>
            <a:ext cx="4895362" cy="283141"/>
          </a:xfrm>
        </p:spPr>
        <p:txBody>
          <a:bodyPr/>
          <a:lstStyle/>
          <a:p>
            <a:r>
              <a:rPr lang="en-US" altLang="ko-KR" sz="3200" dirty="0" err="1"/>
              <a:t>DataStructure</a:t>
            </a:r>
            <a:r>
              <a:rPr lang="en-US" altLang="ko-KR" sz="3200" dirty="0"/>
              <a:t> Seminar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F42962-BACF-47ED-8D97-7CB7BD961956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F5EB48-AD25-450C-8CCA-47E5ACF7101B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8C9063-7EE5-420D-997C-B19FAA4A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2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액세서리이(가) 표시된 사진&#10;&#10;자동 생성된 설명">
            <a:extLst>
              <a:ext uri="{FF2B5EF4-FFF2-40B4-BE49-F238E27FC236}">
                <a16:creationId xmlns:a16="http://schemas.microsoft.com/office/drawing/2014/main" id="{5515ACBF-9BA6-42DD-88D3-F41F213B1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5" y="1026140"/>
            <a:ext cx="6167234" cy="4649103"/>
          </a:xfrm>
          <a:prstGeom prst="rect">
            <a:avLst/>
          </a:prstGeom>
        </p:spPr>
      </p:pic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이진 탐색</a:t>
            </a:r>
            <a:r>
              <a:rPr lang="ko-KR" altLang="en-US" sz="3600" dirty="0">
                <a:solidFill>
                  <a:schemeClr val="tx1"/>
                </a:solidFill>
              </a:rPr>
              <a:t> 트리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04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3">
                <a:extLst>
                  <a:ext uri="{FF2B5EF4-FFF2-40B4-BE49-F238E27FC236}">
                    <a16:creationId xmlns:a16="http://schemas.microsoft.com/office/drawing/2014/main" id="{BE3A938E-4355-4F41-91C8-B81CC039B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0359098"/>
                  </p:ext>
                </p:extLst>
              </p:nvPr>
            </p:nvGraphicFramePr>
            <p:xfrm>
              <a:off x="917713" y="5211299"/>
              <a:ext cx="807057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4281">
                      <a:extLst>
                        <a:ext uri="{9D8B030D-6E8A-4147-A177-3AD203B41FA5}">
                          <a16:colId xmlns:a16="http://schemas.microsoft.com/office/drawing/2014/main" val="1980189733"/>
                        </a:ext>
                      </a:extLst>
                    </a:gridCol>
                    <a:gridCol w="1416573">
                      <a:extLst>
                        <a:ext uri="{9D8B030D-6E8A-4147-A177-3AD203B41FA5}">
                          <a16:colId xmlns:a16="http://schemas.microsoft.com/office/drawing/2014/main" val="2417881561"/>
                        </a:ext>
                      </a:extLst>
                    </a:gridCol>
                    <a:gridCol w="1416573">
                      <a:extLst>
                        <a:ext uri="{9D8B030D-6E8A-4147-A177-3AD203B41FA5}">
                          <a16:colId xmlns:a16="http://schemas.microsoft.com/office/drawing/2014/main" val="1646323525"/>
                        </a:ext>
                      </a:extLst>
                    </a:gridCol>
                    <a:gridCol w="1416573">
                      <a:extLst>
                        <a:ext uri="{9D8B030D-6E8A-4147-A177-3AD203B41FA5}">
                          <a16:colId xmlns:a16="http://schemas.microsoft.com/office/drawing/2014/main" val="3508638156"/>
                        </a:ext>
                      </a:extLst>
                    </a:gridCol>
                    <a:gridCol w="1416573">
                      <a:extLst>
                        <a:ext uri="{9D8B030D-6E8A-4147-A177-3AD203B41FA5}">
                          <a16:colId xmlns:a16="http://schemas.microsoft.com/office/drawing/2014/main" val="718119121"/>
                        </a:ext>
                      </a:extLst>
                    </a:gridCol>
                  </a:tblGrid>
                  <a:tr h="20812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알고리즘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최악의 경우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평균적인 경우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2641214"/>
                      </a:ext>
                    </a:extLst>
                  </a:tr>
                  <a:tr h="2081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탐색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삽입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탐색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삽입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437153"/>
                      </a:ext>
                    </a:extLst>
                  </a:tr>
                  <a:tr h="208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이진 탐색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(</a:t>
                          </a:r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정렬된 배열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𝑙𝑜𝑔𝑁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𝑙𝑜𝑔𝑁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𝑁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25257"/>
                      </a:ext>
                    </a:extLst>
                  </a:tr>
                  <a:tr h="208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이진 탐색 트리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𝑙𝑜𝑔𝑁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𝑙𝑜𝑔𝑁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60289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3">
                <a:extLst>
                  <a:ext uri="{FF2B5EF4-FFF2-40B4-BE49-F238E27FC236}">
                    <a16:creationId xmlns:a16="http://schemas.microsoft.com/office/drawing/2014/main" id="{BE3A938E-4355-4F41-91C8-B81CC039B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0359098"/>
                  </p:ext>
                </p:extLst>
              </p:nvPr>
            </p:nvGraphicFramePr>
            <p:xfrm>
              <a:off x="917713" y="5211299"/>
              <a:ext cx="807057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4281">
                      <a:extLst>
                        <a:ext uri="{9D8B030D-6E8A-4147-A177-3AD203B41FA5}">
                          <a16:colId xmlns:a16="http://schemas.microsoft.com/office/drawing/2014/main" val="1980189733"/>
                        </a:ext>
                      </a:extLst>
                    </a:gridCol>
                    <a:gridCol w="1416573">
                      <a:extLst>
                        <a:ext uri="{9D8B030D-6E8A-4147-A177-3AD203B41FA5}">
                          <a16:colId xmlns:a16="http://schemas.microsoft.com/office/drawing/2014/main" val="2417881561"/>
                        </a:ext>
                      </a:extLst>
                    </a:gridCol>
                    <a:gridCol w="1416573">
                      <a:extLst>
                        <a:ext uri="{9D8B030D-6E8A-4147-A177-3AD203B41FA5}">
                          <a16:colId xmlns:a16="http://schemas.microsoft.com/office/drawing/2014/main" val="1646323525"/>
                        </a:ext>
                      </a:extLst>
                    </a:gridCol>
                    <a:gridCol w="1416573">
                      <a:extLst>
                        <a:ext uri="{9D8B030D-6E8A-4147-A177-3AD203B41FA5}">
                          <a16:colId xmlns:a16="http://schemas.microsoft.com/office/drawing/2014/main" val="3508638156"/>
                        </a:ext>
                      </a:extLst>
                    </a:gridCol>
                    <a:gridCol w="1416573">
                      <a:extLst>
                        <a:ext uri="{9D8B030D-6E8A-4147-A177-3AD203B41FA5}">
                          <a16:colId xmlns:a16="http://schemas.microsoft.com/office/drawing/2014/main" val="718119121"/>
                        </a:ext>
                      </a:extLst>
                    </a:gridCol>
                  </a:tblGrid>
                  <a:tr h="33528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알고리즘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최악의 경우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평균적인 경우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2641214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탐색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삽입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탐색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삽입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43715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이진 탐색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(</a:t>
                          </a:r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정렬된 배열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나눔고딕 ExtraBold" panose="020D0904000000000000" pitchFamily="50" charset="-127"/>
                            <a:ea typeface="나눔고딕 ExtraBold" panose="020D0904000000000000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70690" t="-205455" r="-301724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9528" t="-205455" r="-200429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1121" t="-205455" r="-101293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9099" t="-205455" r="-858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02525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  <a:latin typeface="나눔고딕 ExtraBold" panose="020D0904000000000000" pitchFamily="50" charset="-127"/>
                              <a:ea typeface="나눔고딕 ExtraBold" panose="020D0904000000000000" pitchFamily="50" charset="-127"/>
                            </a:rPr>
                            <a:t>이진 탐색 트리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70690" t="-305455" r="-30172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9528" t="-305455" r="-20042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1121" t="-305455" r="-101293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9099" t="-305455" r="-85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0289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6DA3E949-AA02-4AAC-B70C-6FF7C311F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27026"/>
              </p:ext>
            </p:extLst>
          </p:nvPr>
        </p:nvGraphicFramePr>
        <p:xfrm>
          <a:off x="485962" y="3005151"/>
          <a:ext cx="30049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79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1250576271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4215690398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372304490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1174537246"/>
                    </a:ext>
                  </a:extLst>
                </a:gridCol>
                <a:gridCol w="429279">
                  <a:extLst>
                    <a:ext uri="{9D8B030D-6E8A-4147-A177-3AD203B41FA5}">
                      <a16:colId xmlns:a16="http://schemas.microsoft.com/office/drawing/2014/main" val="3799341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53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 err="1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latin typeface="HY강M" panose="02030600000101010101" pitchFamily="18" charset="-127"/>
                <a:ea typeface="HY강M" panose="02030600000101010101" pitchFamily="18" charset="-127"/>
              </a:rPr>
              <a:t>해싱</a:t>
            </a:r>
            <a:r>
              <a:rPr lang="ko-KR" altLang="en-US" sz="4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이란</a:t>
            </a:r>
            <a:r>
              <a:rPr lang="en-US" altLang="ko-KR" sz="4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en-US" altLang="ko-KR" sz="3200" dirty="0" err="1"/>
              <a:t>DataStructure</a:t>
            </a:r>
            <a:r>
              <a:rPr lang="en-US" altLang="ko-KR" sz="3200" dirty="0"/>
              <a:t> Seminar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80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 err="1">
                <a:solidFill>
                  <a:srgbClr val="449E82"/>
                </a:solidFill>
              </a:rPr>
              <a:t>해싱</a:t>
            </a:r>
            <a:r>
              <a:rPr lang="ko-KR" altLang="en-US" sz="3600" dirty="0" err="1">
                <a:solidFill>
                  <a:schemeClr val="tx1"/>
                </a:solidFill>
              </a:rPr>
              <a:t>이란</a:t>
            </a:r>
            <a:r>
              <a:rPr lang="en-US" altLang="ko-KR" sz="3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05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4B76544D-C68A-47A3-9975-964EDF049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8658"/>
              </p:ext>
            </p:extLst>
          </p:nvPr>
        </p:nvGraphicFramePr>
        <p:xfrm>
          <a:off x="4638617" y="1922082"/>
          <a:ext cx="189982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273">
                  <a:extLst>
                    <a:ext uri="{9D8B030D-6E8A-4147-A177-3AD203B41FA5}">
                      <a16:colId xmlns:a16="http://schemas.microsoft.com/office/drawing/2014/main" val="662046721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777394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Key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1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94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71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59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05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∙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16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∙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2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0127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934674-D169-4F28-BE9D-11347ADA6A18}"/>
              </a:ext>
            </a:extLst>
          </p:cNvPr>
          <p:cNvSpPr txBox="1"/>
          <p:nvPr/>
        </p:nvSpPr>
        <p:spPr>
          <a:xfrm>
            <a:off x="3108699" y="3436973"/>
            <a:ext cx="84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값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CE286-1C13-4053-9BAE-DF91B11F03E3}"/>
              </a:ext>
            </a:extLst>
          </p:cNvPr>
          <p:cNvSpPr txBox="1"/>
          <p:nvPr/>
        </p:nvSpPr>
        <p:spPr>
          <a:xfrm>
            <a:off x="6881709" y="1851561"/>
            <a:ext cx="2686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데이터가 저장되는 위치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81E35A7-5F7F-4217-B332-CBDECD89C099}"/>
              </a:ext>
            </a:extLst>
          </p:cNvPr>
          <p:cNvCxnSpPr>
            <a:cxnSpLocks/>
          </p:cNvCxnSpPr>
          <p:nvPr/>
        </p:nvCxnSpPr>
        <p:spPr>
          <a:xfrm flipH="1">
            <a:off x="6538439" y="2005449"/>
            <a:ext cx="535620" cy="91745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B340E4-1404-4F93-AF9E-153C1927D20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952077" y="2496689"/>
            <a:ext cx="609600" cy="1094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0C1911-0FFA-4C27-9486-FFE71A6962A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952077" y="2860674"/>
            <a:ext cx="609600" cy="730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72F00D3-B89F-45EB-9DAE-B8EE2669BD9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952077" y="3225768"/>
            <a:ext cx="609600" cy="36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C4F7AFB-90BF-4C15-9270-95842E1F07C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52077" y="3590862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6D3CD7-B50A-491E-A9C5-B981227F3E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52077" y="3590862"/>
            <a:ext cx="609600" cy="36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606F7A-ABF3-4997-836C-8D6950D9165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52077" y="3590862"/>
            <a:ext cx="609600" cy="730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0378E5-5676-4098-8340-23E5C28709D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52077" y="3590862"/>
            <a:ext cx="609600" cy="109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41B64D9-616B-4747-98F0-FB1098330FA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52077" y="3590862"/>
            <a:ext cx="609600" cy="1462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162A15-624E-4040-9BF3-49B0C2A0DD9D}"/>
              </a:ext>
            </a:extLst>
          </p:cNvPr>
          <p:cNvCxnSpPr>
            <a:cxnSpLocks/>
          </p:cNvCxnSpPr>
          <p:nvPr/>
        </p:nvCxnSpPr>
        <p:spPr>
          <a:xfrm>
            <a:off x="4129631" y="2159338"/>
            <a:ext cx="432046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B998EE-4767-4C11-B9B2-F8A74369390C}"/>
              </a:ext>
            </a:extLst>
          </p:cNvPr>
          <p:cNvSpPr txBox="1"/>
          <p:nvPr/>
        </p:nvSpPr>
        <p:spPr>
          <a:xfrm>
            <a:off x="3598448" y="1978315"/>
            <a:ext cx="60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순서도: 직접 액세스 저장소 27">
            <a:extLst>
              <a:ext uri="{FF2B5EF4-FFF2-40B4-BE49-F238E27FC236}">
                <a16:creationId xmlns:a16="http://schemas.microsoft.com/office/drawing/2014/main" id="{031419A0-2321-4EE6-BD80-99842C322AFA}"/>
              </a:ext>
            </a:extLst>
          </p:cNvPr>
          <p:cNvSpPr/>
          <p:nvPr/>
        </p:nvSpPr>
        <p:spPr>
          <a:xfrm rot="10800000">
            <a:off x="1764474" y="3369294"/>
            <a:ext cx="938073" cy="443135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012969-163B-49D0-995A-2AC5E3BE62C2}"/>
              </a:ext>
            </a:extLst>
          </p:cNvPr>
          <p:cNvSpPr txBox="1"/>
          <p:nvPr/>
        </p:nvSpPr>
        <p:spPr>
          <a:xfrm>
            <a:off x="1701590" y="3811679"/>
            <a:ext cx="106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함수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20CB94-5A90-4EB7-A3B7-E718B15E77FA}"/>
              </a:ext>
            </a:extLst>
          </p:cNvPr>
          <p:cNvCxnSpPr>
            <a:cxnSpLocks/>
            <a:stCxn id="28" idx="1"/>
            <a:endCxn id="10" idx="1"/>
          </p:cNvCxnSpPr>
          <p:nvPr/>
        </p:nvCxnSpPr>
        <p:spPr>
          <a:xfrm>
            <a:off x="2702547" y="3590861"/>
            <a:ext cx="40615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D66EBD-52CD-460E-9340-93FE1A4ECA2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326879" y="3590861"/>
            <a:ext cx="5792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7562D5-B88A-4A87-88F1-D6294F4C52F2}"/>
              </a:ext>
            </a:extLst>
          </p:cNvPr>
          <p:cNvSpPr txBox="1"/>
          <p:nvPr/>
        </p:nvSpPr>
        <p:spPr>
          <a:xfrm>
            <a:off x="611114" y="3436972"/>
            <a:ext cx="71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(key)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373B29-EA7F-4DCC-A0B8-F73ACB4788D4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968997" y="3744749"/>
            <a:ext cx="183" cy="39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526844-885A-4913-9385-E65D0974B969}"/>
              </a:ext>
            </a:extLst>
          </p:cNvPr>
          <p:cNvSpPr txBox="1"/>
          <p:nvPr/>
        </p:nvSpPr>
        <p:spPr>
          <a:xfrm>
            <a:off x="739788" y="5583302"/>
            <a:ext cx="8426425" cy="5816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(key)</a:t>
            </a: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산술적인 연산을 적용해 항목에 접근</a:t>
            </a:r>
            <a:endParaRPr lang="en-US" altLang="ko-K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17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추상 자료형</a:t>
            </a:r>
            <a:r>
              <a:rPr lang="ko-KR" altLang="en-US" sz="44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latin typeface="HY강M" panose="02030600000101010101" pitchFamily="18" charset="-127"/>
                <a:ea typeface="HY강M" panose="02030600000101010101" pitchFamily="18" charset="-127"/>
              </a:rPr>
              <a:t> 사전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en-US" altLang="ko-KR" sz="3200" dirty="0" err="1"/>
              <a:t>DataStructure</a:t>
            </a:r>
            <a:r>
              <a:rPr lang="en-US" altLang="ko-KR" sz="3200" dirty="0"/>
              <a:t> Seminar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339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61570" y="738818"/>
            <a:ext cx="178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rPr>
              <a:t>목     차</a:t>
            </a:r>
            <a:endParaRPr lang="en-US" altLang="ko-KR" sz="3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231736" y="2037677"/>
            <a:ext cx="7442525" cy="489214"/>
            <a:chOff x="1231738" y="2037184"/>
            <a:chExt cx="7442525" cy="597225"/>
          </a:xfrm>
        </p:grpSpPr>
        <p:sp>
          <p:nvSpPr>
            <p:cNvPr id="2" name="직사각형 1"/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75564" y="2148506"/>
              <a:ext cx="121379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+mn-ea"/>
                </a:rPr>
                <a:t>해싱이란</a:t>
              </a:r>
              <a:r>
                <a:rPr lang="en-US" altLang="ko-KR" dirty="0">
                  <a:latin typeface="+mn-ea"/>
                </a:rPr>
                <a:t>?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0425" y="214850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5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886861" y="1496471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092DBDE-9972-4B4F-BA45-42424355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8398" y="6223504"/>
            <a:ext cx="2228850" cy="365125"/>
          </a:xfrm>
        </p:spPr>
        <p:txBody>
          <a:bodyPr/>
          <a:lstStyle/>
          <a:p>
            <a:fld id="{2BC17A30-1FC8-4D84-BE84-9964863F1D7D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0329282-972B-4324-AA7F-8BE7F1F7D982}"/>
              </a:ext>
            </a:extLst>
          </p:cNvPr>
          <p:cNvGrpSpPr/>
          <p:nvPr/>
        </p:nvGrpSpPr>
        <p:grpSpPr>
          <a:xfrm>
            <a:off x="1231736" y="2564712"/>
            <a:ext cx="7442525" cy="489214"/>
            <a:chOff x="1231738" y="2037184"/>
            <a:chExt cx="7442525" cy="59722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9EBE264-69A2-41E4-AEBA-085F98A95E35}"/>
                </a:ext>
              </a:extLst>
            </p:cNvPr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4A39C04-A5FC-4645-BA64-892675C0D29B}"/>
                </a:ext>
              </a:extLst>
            </p:cNvPr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02771-16F9-46DE-8000-5AFB91596431}"/>
                </a:ext>
              </a:extLst>
            </p:cNvPr>
            <p:cNvSpPr txBox="1"/>
            <p:nvPr/>
          </p:nvSpPr>
          <p:spPr>
            <a:xfrm>
              <a:off x="2075564" y="2148506"/>
              <a:ext cx="1963999" cy="4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추상 자료형 사전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2FD6738-3B56-492E-8698-82D0A7ED44BA}"/>
                </a:ext>
              </a:extLst>
            </p:cNvPr>
            <p:cNvSpPr txBox="1"/>
            <p:nvPr/>
          </p:nvSpPr>
          <p:spPr>
            <a:xfrm>
              <a:off x="1420425" y="2148506"/>
              <a:ext cx="298480" cy="4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6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9A58ADE-DD18-4AD7-85C2-F9BCFC54C45E}"/>
              </a:ext>
            </a:extLst>
          </p:cNvPr>
          <p:cNvGrpSpPr/>
          <p:nvPr/>
        </p:nvGrpSpPr>
        <p:grpSpPr>
          <a:xfrm>
            <a:off x="1231736" y="3091747"/>
            <a:ext cx="7442525" cy="489214"/>
            <a:chOff x="1231738" y="2037184"/>
            <a:chExt cx="7442525" cy="5972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1D7C8AB8-D5D3-4A27-BBD1-C130D341856C}"/>
                </a:ext>
              </a:extLst>
            </p:cNvPr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445BBDB-8601-4B82-BB1B-CF5902C69064}"/>
                </a:ext>
              </a:extLst>
            </p:cNvPr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FF67E89-DD73-41A2-8CFA-1057375AF627}"/>
                </a:ext>
              </a:extLst>
            </p:cNvPr>
            <p:cNvSpPr txBox="1"/>
            <p:nvPr/>
          </p:nvSpPr>
          <p:spPr>
            <a:xfrm>
              <a:off x="2075564" y="2148506"/>
              <a:ext cx="1420582" cy="4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+mn-ea"/>
                </a:rPr>
                <a:t>해싱의</a:t>
              </a:r>
              <a:r>
                <a:rPr lang="ko-KR" altLang="en-US" dirty="0">
                  <a:latin typeface="+mn-ea"/>
                </a:rPr>
                <a:t> 구조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08644A3-1FFA-4C14-B3B4-B6296A2C0B3C}"/>
                </a:ext>
              </a:extLst>
            </p:cNvPr>
            <p:cNvSpPr txBox="1"/>
            <p:nvPr/>
          </p:nvSpPr>
          <p:spPr>
            <a:xfrm>
              <a:off x="1420425" y="2148506"/>
              <a:ext cx="298480" cy="4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7</a:t>
              </a: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5C8589C-61E7-44F3-8DC7-486BBAF78A9E}"/>
              </a:ext>
            </a:extLst>
          </p:cNvPr>
          <p:cNvGrpSpPr/>
          <p:nvPr/>
        </p:nvGrpSpPr>
        <p:grpSpPr>
          <a:xfrm>
            <a:off x="1231736" y="3618782"/>
            <a:ext cx="7442525" cy="489214"/>
            <a:chOff x="1231738" y="2037184"/>
            <a:chExt cx="7442525" cy="59722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485C8C9-0D77-457E-92D7-737EABED3D30}"/>
                </a:ext>
              </a:extLst>
            </p:cNvPr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435CC563-8B53-49A7-8449-2BCF17EC5AE2}"/>
                </a:ext>
              </a:extLst>
            </p:cNvPr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DACEAFD-056A-4CA7-8516-3ECEC50ABDFC}"/>
                </a:ext>
              </a:extLst>
            </p:cNvPr>
            <p:cNvSpPr txBox="1"/>
            <p:nvPr/>
          </p:nvSpPr>
          <p:spPr>
            <a:xfrm>
              <a:off x="2075564" y="2148506"/>
              <a:ext cx="1107996" cy="4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해시함수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34CAA45-2956-43A1-BA7F-BF4A5B7C1C52}"/>
                </a:ext>
              </a:extLst>
            </p:cNvPr>
            <p:cNvSpPr txBox="1"/>
            <p:nvPr/>
          </p:nvSpPr>
          <p:spPr>
            <a:xfrm>
              <a:off x="1420425" y="2148506"/>
              <a:ext cx="298480" cy="4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8</a:t>
              </a: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1A36FF9-F44C-4013-BDE9-B5D004154B1B}"/>
              </a:ext>
            </a:extLst>
          </p:cNvPr>
          <p:cNvGrpSpPr/>
          <p:nvPr/>
        </p:nvGrpSpPr>
        <p:grpSpPr>
          <a:xfrm>
            <a:off x="1231736" y="4153185"/>
            <a:ext cx="7442525" cy="489214"/>
            <a:chOff x="1231738" y="2037184"/>
            <a:chExt cx="7442525" cy="597225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F92CAAAD-7759-4C3A-BB9A-8E33AD43740F}"/>
                </a:ext>
              </a:extLst>
            </p:cNvPr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2F764FF7-BAD5-4ACB-A11F-7C10F6F80404}"/>
                </a:ext>
              </a:extLst>
            </p:cNvPr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C507B7C-B906-4332-BFE2-76FC087B6630}"/>
                </a:ext>
              </a:extLst>
            </p:cNvPr>
            <p:cNvSpPr txBox="1"/>
            <p:nvPr/>
          </p:nvSpPr>
          <p:spPr>
            <a:xfrm>
              <a:off x="2075564" y="2148506"/>
              <a:ext cx="1420582" cy="4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개방 </a:t>
              </a:r>
              <a:r>
                <a:rPr lang="ko-KR" altLang="en-US" dirty="0" err="1">
                  <a:latin typeface="+mn-ea"/>
                </a:rPr>
                <a:t>주소법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6153AAD-7A06-4981-8342-14C1E4674ACD}"/>
                </a:ext>
              </a:extLst>
            </p:cNvPr>
            <p:cNvSpPr txBox="1"/>
            <p:nvPr/>
          </p:nvSpPr>
          <p:spPr>
            <a:xfrm>
              <a:off x="1420425" y="2148506"/>
              <a:ext cx="298480" cy="4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9</a:t>
              </a: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CD3A4DF-640B-420F-8587-12CD21DD722E}"/>
              </a:ext>
            </a:extLst>
          </p:cNvPr>
          <p:cNvGrpSpPr/>
          <p:nvPr/>
        </p:nvGrpSpPr>
        <p:grpSpPr>
          <a:xfrm>
            <a:off x="1231736" y="4680220"/>
            <a:ext cx="7442525" cy="489214"/>
            <a:chOff x="1231738" y="2037184"/>
            <a:chExt cx="7442525" cy="597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0BF47BCC-3861-4276-B53A-3ECD04BC681F}"/>
                </a:ext>
              </a:extLst>
            </p:cNvPr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38F79AA7-1BCA-4E0E-BE65-096908808062}"/>
                </a:ext>
              </a:extLst>
            </p:cNvPr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7FBBA4B-5F17-44EC-B494-A14BDAB2EA9E}"/>
                </a:ext>
              </a:extLst>
            </p:cNvPr>
            <p:cNvSpPr txBox="1"/>
            <p:nvPr/>
          </p:nvSpPr>
          <p:spPr>
            <a:xfrm>
              <a:off x="2075564" y="2148506"/>
              <a:ext cx="982961" cy="4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+mn-ea"/>
                </a:rPr>
                <a:t>체이닝</a:t>
              </a:r>
              <a:r>
                <a:rPr lang="en-US" altLang="ko-KR" dirty="0">
                  <a:latin typeface="+mn-ea"/>
                </a:rPr>
                <a:t>?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9726A57-86C0-4370-B7BE-C62C9D0377D5}"/>
                </a:ext>
              </a:extLst>
            </p:cNvPr>
            <p:cNvSpPr txBox="1"/>
            <p:nvPr/>
          </p:nvSpPr>
          <p:spPr>
            <a:xfrm>
              <a:off x="1362775" y="2148506"/>
              <a:ext cx="412292" cy="4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10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82874424-925C-4718-A766-70ABE0A899A4}"/>
              </a:ext>
            </a:extLst>
          </p:cNvPr>
          <p:cNvGrpSpPr/>
          <p:nvPr/>
        </p:nvGrpSpPr>
        <p:grpSpPr>
          <a:xfrm>
            <a:off x="1231736" y="5207255"/>
            <a:ext cx="7442525" cy="489214"/>
            <a:chOff x="1231738" y="2037184"/>
            <a:chExt cx="7442525" cy="597225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3D5F0C76-372C-4305-B588-E54D890A8BA3}"/>
                </a:ext>
              </a:extLst>
            </p:cNvPr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F778BC72-8F11-4DE9-8D50-89A3C1A8564F}"/>
                </a:ext>
              </a:extLst>
            </p:cNvPr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7261F94-6855-495D-9BF8-D79471681B2B}"/>
                </a:ext>
              </a:extLst>
            </p:cNvPr>
            <p:cNvSpPr txBox="1"/>
            <p:nvPr/>
          </p:nvSpPr>
          <p:spPr>
            <a:xfrm>
              <a:off x="2075564" y="2148506"/>
              <a:ext cx="1420582" cy="4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+mn-ea"/>
                </a:rPr>
                <a:t>해싱의</a:t>
              </a:r>
              <a:r>
                <a:rPr lang="ko-KR" altLang="en-US" dirty="0">
                  <a:latin typeface="+mn-ea"/>
                </a:rPr>
                <a:t> 성능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2CEA2D4-B01B-44C0-918E-4BC40DB3365F}"/>
                </a:ext>
              </a:extLst>
            </p:cNvPr>
            <p:cNvSpPr txBox="1"/>
            <p:nvPr/>
          </p:nvSpPr>
          <p:spPr>
            <a:xfrm>
              <a:off x="1362775" y="2148506"/>
              <a:ext cx="412292" cy="4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11</a:t>
              </a: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528DFC64-EF8C-41AA-A9B3-D563AC8A825C}"/>
              </a:ext>
            </a:extLst>
          </p:cNvPr>
          <p:cNvGrpSpPr/>
          <p:nvPr/>
        </p:nvGrpSpPr>
        <p:grpSpPr>
          <a:xfrm>
            <a:off x="1231736" y="5734290"/>
            <a:ext cx="7442525" cy="489214"/>
            <a:chOff x="1231738" y="2037184"/>
            <a:chExt cx="7442525" cy="597225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0F5F0B7-E0A0-40B9-B300-CCBC20F90788}"/>
                </a:ext>
              </a:extLst>
            </p:cNvPr>
            <p:cNvSpPr/>
            <p:nvPr/>
          </p:nvSpPr>
          <p:spPr>
            <a:xfrm>
              <a:off x="1231738" y="2037184"/>
              <a:ext cx="7442525" cy="59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4AE7E064-25B3-44BC-99AB-3BE67D03E3BB}"/>
                </a:ext>
              </a:extLst>
            </p:cNvPr>
            <p:cNvCxnSpPr/>
            <p:nvPr/>
          </p:nvCxnSpPr>
          <p:spPr>
            <a:xfrm>
              <a:off x="1886861" y="2102334"/>
              <a:ext cx="0" cy="466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3C41187-D105-4DE7-B8E9-4F1458FBEF20}"/>
                </a:ext>
              </a:extLst>
            </p:cNvPr>
            <p:cNvSpPr txBox="1"/>
            <p:nvPr/>
          </p:nvSpPr>
          <p:spPr>
            <a:xfrm>
              <a:off x="2075564" y="2148506"/>
              <a:ext cx="1963999" cy="4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+mn-ea"/>
                </a:rPr>
                <a:t>해싱의</a:t>
              </a:r>
              <a:r>
                <a:rPr lang="ko-KR" altLang="en-US" dirty="0">
                  <a:latin typeface="+mn-ea"/>
                </a:rPr>
                <a:t> 응용 분야</a:t>
              </a:r>
              <a:endPara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6E43FFB-5573-47E5-9A9B-032624EF0405}"/>
                </a:ext>
              </a:extLst>
            </p:cNvPr>
            <p:cNvSpPr txBox="1"/>
            <p:nvPr/>
          </p:nvSpPr>
          <p:spPr>
            <a:xfrm>
              <a:off x="1362775" y="2148506"/>
              <a:ext cx="412292" cy="450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8178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</a:rPr>
              <a:t>추상 자료형 </a:t>
            </a:r>
            <a:r>
              <a:rPr lang="ko-KR" altLang="en-US" sz="3600" dirty="0">
                <a:solidFill>
                  <a:srgbClr val="449E82"/>
                </a:solidFill>
              </a:rPr>
              <a:t>사전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06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53508F-6B4E-41B3-A831-B150645C159C}"/>
              </a:ext>
            </a:extLst>
          </p:cNvPr>
          <p:cNvSpPr txBox="1"/>
          <p:nvPr/>
        </p:nvSpPr>
        <p:spPr>
          <a:xfrm>
            <a:off x="1658189" y="2543670"/>
            <a:ext cx="66895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키(</a:t>
            </a:r>
            <a:r>
              <a:rPr lang="ko-KR" altLang="ko-KR" sz="2000" dirty="0" err="1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r>
              <a:rPr lang="ko-KR" altLang="ko-KR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: 사전의 단어처럼 항목과 항목을 구별시켜주는 것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값(</a:t>
            </a:r>
            <a:r>
              <a:rPr lang="ko-KR" altLang="ko-KR" sz="2000" dirty="0" err="1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value</a:t>
            </a:r>
            <a:r>
              <a:rPr lang="ko-KR" altLang="ko-KR" sz="2000" dirty="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: 단어의 설명에 해당</a:t>
            </a:r>
            <a:endParaRPr lang="en-US" altLang="ko-KR" sz="20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B7FFB7-BAE4-4CD0-8E3F-78C7A8F1FB18}"/>
              </a:ext>
            </a:extLst>
          </p:cNvPr>
          <p:cNvSpPr/>
          <p:nvPr/>
        </p:nvSpPr>
        <p:spPr>
          <a:xfrm>
            <a:off x="1749939" y="4348725"/>
            <a:ext cx="1241739" cy="503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</a:t>
            </a:r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(key)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 descr="게임, 컴퓨터이(가) 표시된 사진&#10;&#10;자동 생성된 설명">
            <a:extLst>
              <a:ext uri="{FF2B5EF4-FFF2-40B4-BE49-F238E27FC236}">
                <a16:creationId xmlns:a16="http://schemas.microsoft.com/office/drawing/2014/main" id="{D661EF68-AF1F-4DBA-AE6D-441978065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13045" y="3974517"/>
            <a:ext cx="1279907" cy="125190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DE2B82-9FF1-4D48-964D-18FD59A218B3}"/>
              </a:ext>
            </a:extLst>
          </p:cNvPr>
          <p:cNvCxnSpPr>
            <a:cxnSpLocks/>
          </p:cNvCxnSpPr>
          <p:nvPr/>
        </p:nvCxnSpPr>
        <p:spPr>
          <a:xfrm>
            <a:off x="3190191" y="4600470"/>
            <a:ext cx="92433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7AB643-8B1A-4EE2-AEEB-42484285C04E}"/>
              </a:ext>
            </a:extLst>
          </p:cNvPr>
          <p:cNvSpPr/>
          <p:nvPr/>
        </p:nvSpPr>
        <p:spPr>
          <a:xfrm>
            <a:off x="6914322" y="4348725"/>
            <a:ext cx="1241739" cy="503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</a:t>
            </a:r>
            <a:r>
              <a:rPr lang="en-US" altLang="ko-KR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(value)</a:t>
            </a:r>
            <a:endParaRPr lang="ko-KR" altLang="en-US" sz="16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821FC07-91AF-40BE-8A3A-979B08F46446}"/>
              </a:ext>
            </a:extLst>
          </p:cNvPr>
          <p:cNvCxnSpPr>
            <a:cxnSpLocks/>
          </p:cNvCxnSpPr>
          <p:nvPr/>
        </p:nvCxnSpPr>
        <p:spPr>
          <a:xfrm>
            <a:off x="5791467" y="4600470"/>
            <a:ext cx="92433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3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사전</a:t>
            </a:r>
            <a:r>
              <a:rPr lang="ko-KR" altLang="en-US" sz="3600" dirty="0">
                <a:solidFill>
                  <a:schemeClr val="tx1"/>
                </a:solidFill>
              </a:rPr>
              <a:t>의 연산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06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FE0A51-532C-46C4-8B24-DA13E1B7C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7" y="2494560"/>
            <a:ext cx="8999565" cy="263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38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 err="1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ea typeface="HY강M" panose="02030600000101010101" pitchFamily="18" charset="-127"/>
              </a:rPr>
              <a:t>해싱</a:t>
            </a:r>
            <a:r>
              <a:rPr lang="ko-KR" altLang="en-US" sz="4400" dirty="0" err="1">
                <a:solidFill>
                  <a:schemeClr val="tx1"/>
                </a:solidFill>
                <a:ea typeface="HY강M" panose="02030600000101010101" pitchFamily="18" charset="-127"/>
              </a:rPr>
              <a:t>의</a:t>
            </a:r>
            <a:r>
              <a:rPr lang="ko-KR" altLang="en-US" sz="4400" dirty="0">
                <a:solidFill>
                  <a:schemeClr val="tx1"/>
                </a:solidFill>
                <a:ea typeface="HY강M" panose="02030600000101010101" pitchFamily="18" charset="-127"/>
              </a:rPr>
              <a:t> 구조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en-US" altLang="ko-KR" sz="3200" dirty="0" err="1"/>
              <a:t>DataStructure</a:t>
            </a:r>
            <a:r>
              <a:rPr lang="en-US" altLang="ko-KR" sz="3200" dirty="0"/>
              <a:t> Seminar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703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 err="1">
                <a:solidFill>
                  <a:srgbClr val="449E82"/>
                </a:solidFill>
              </a:rPr>
              <a:t>해싱</a:t>
            </a:r>
            <a:r>
              <a:rPr lang="ko-KR" altLang="en-US" sz="3600" dirty="0" err="1">
                <a:solidFill>
                  <a:schemeClr val="tx1"/>
                </a:solidFill>
              </a:rPr>
              <a:t>의</a:t>
            </a:r>
            <a:r>
              <a:rPr lang="ko-KR" altLang="en-US" sz="3600" dirty="0">
                <a:solidFill>
                  <a:schemeClr val="tx1"/>
                </a:solidFill>
              </a:rPr>
              <a:t> 구조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07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B919E78-7EBF-4D36-8A8E-BD0AEA64D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31" y="2348914"/>
            <a:ext cx="7611537" cy="252447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F96B43-00CF-4AC3-A62A-1FD4FECA89BF}"/>
                  </a:ext>
                </a:extLst>
              </p:cNvPr>
              <p:cNvSpPr txBox="1"/>
              <p:nvPr/>
            </p:nvSpPr>
            <p:spPr>
              <a:xfrm>
                <a:off x="2118080" y="5105733"/>
                <a:ext cx="5669837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𝑂</m:t>
                      </m:r>
                      <m:d>
                        <m:dPr>
                          <m:ctrlPr>
                            <a:rPr lang="en-US" altLang="ko-KR" sz="3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3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ko-KR" sz="3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F96B43-00CF-4AC3-A62A-1FD4FECA8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080" y="5105733"/>
                <a:ext cx="566983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21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 err="1">
                <a:solidFill>
                  <a:srgbClr val="449E82"/>
                </a:solidFill>
              </a:rPr>
              <a:t>해싱</a:t>
            </a:r>
            <a:r>
              <a:rPr lang="ko-KR" altLang="en-US" sz="3600" dirty="0" err="1">
                <a:solidFill>
                  <a:schemeClr val="tx1"/>
                </a:solidFill>
              </a:rPr>
              <a:t>의</a:t>
            </a:r>
            <a:r>
              <a:rPr lang="ko-KR" altLang="en-US" sz="3600" dirty="0">
                <a:solidFill>
                  <a:schemeClr val="tx1"/>
                </a:solidFill>
              </a:rPr>
              <a:t> 구조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07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F95BD4D2-25A8-4175-A7BD-D125BFBA7B7D}"/>
              </a:ext>
            </a:extLst>
          </p:cNvPr>
          <p:cNvSpPr/>
          <p:nvPr/>
        </p:nvSpPr>
        <p:spPr>
          <a:xfrm>
            <a:off x="6490858" y="4553599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3447C5D0-DA84-43B8-9E99-C023EC71535F}"/>
              </a:ext>
            </a:extLst>
          </p:cNvPr>
          <p:cNvSpPr/>
          <p:nvPr/>
        </p:nvSpPr>
        <p:spPr>
          <a:xfrm>
            <a:off x="6490858" y="4180737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FDB219CD-8CCB-4602-9291-36C9CFE7B0E3}"/>
              </a:ext>
            </a:extLst>
          </p:cNvPr>
          <p:cNvSpPr/>
          <p:nvPr/>
        </p:nvSpPr>
        <p:spPr>
          <a:xfrm>
            <a:off x="6490858" y="3807875"/>
            <a:ext cx="594804" cy="43500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DB1877B8-2D21-4997-8C27-B8691C02D184}"/>
              </a:ext>
            </a:extLst>
          </p:cNvPr>
          <p:cNvSpPr/>
          <p:nvPr/>
        </p:nvSpPr>
        <p:spPr>
          <a:xfrm>
            <a:off x="6490858" y="3435013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83F76C59-08B8-4BDC-8502-9CBCE71A4FEB}"/>
              </a:ext>
            </a:extLst>
          </p:cNvPr>
          <p:cNvSpPr/>
          <p:nvPr/>
        </p:nvSpPr>
        <p:spPr>
          <a:xfrm>
            <a:off x="6490858" y="3062151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336CF099-7145-4C82-9278-992EAD64BC58}"/>
              </a:ext>
            </a:extLst>
          </p:cNvPr>
          <p:cNvSpPr/>
          <p:nvPr/>
        </p:nvSpPr>
        <p:spPr>
          <a:xfrm>
            <a:off x="6490858" y="2689289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4DD3B152-D28F-4165-915B-2B62A33D3DD4}"/>
              </a:ext>
            </a:extLst>
          </p:cNvPr>
          <p:cNvSpPr/>
          <p:nvPr/>
        </p:nvSpPr>
        <p:spPr>
          <a:xfrm>
            <a:off x="6490858" y="2316427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E89EECB1-8767-4C59-89A8-80759B224537}"/>
              </a:ext>
            </a:extLst>
          </p:cNvPr>
          <p:cNvSpPr/>
          <p:nvPr/>
        </p:nvSpPr>
        <p:spPr>
          <a:xfrm>
            <a:off x="6490858" y="1943565"/>
            <a:ext cx="594804" cy="43500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F585D-20C8-4410-8BD7-BA65556FD4F7}"/>
              </a:ext>
            </a:extLst>
          </p:cNvPr>
          <p:cNvSpPr txBox="1"/>
          <p:nvPr/>
        </p:nvSpPr>
        <p:spPr>
          <a:xfrm>
            <a:off x="5958198" y="2076704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181471-3A1F-49D1-B6D1-0E7DBA3028EB}"/>
              </a:ext>
            </a:extLst>
          </p:cNvPr>
          <p:cNvSpPr txBox="1"/>
          <p:nvPr/>
        </p:nvSpPr>
        <p:spPr>
          <a:xfrm>
            <a:off x="5958198" y="2440689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C35F5-B86B-4626-9862-02DEC54FB356}"/>
              </a:ext>
            </a:extLst>
          </p:cNvPr>
          <p:cNvSpPr txBox="1"/>
          <p:nvPr/>
        </p:nvSpPr>
        <p:spPr>
          <a:xfrm>
            <a:off x="5958198" y="2804674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084A1-D5ED-4054-9CFD-732129292619}"/>
              </a:ext>
            </a:extLst>
          </p:cNvPr>
          <p:cNvSpPr txBox="1"/>
          <p:nvPr/>
        </p:nvSpPr>
        <p:spPr>
          <a:xfrm>
            <a:off x="5958198" y="3177536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F1476-BA21-4DE5-A2F5-CCCDA471560A}"/>
              </a:ext>
            </a:extLst>
          </p:cNvPr>
          <p:cNvSpPr txBox="1"/>
          <p:nvPr/>
        </p:nvSpPr>
        <p:spPr>
          <a:xfrm>
            <a:off x="5958198" y="4307966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932C99-7C08-4701-B906-452003386E6B}"/>
              </a:ext>
            </a:extLst>
          </p:cNvPr>
          <p:cNvSpPr txBox="1"/>
          <p:nvPr/>
        </p:nvSpPr>
        <p:spPr>
          <a:xfrm>
            <a:off x="5958198" y="4680804"/>
            <a:ext cx="53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M-1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순서도: 직접 액세스 저장소 26">
            <a:extLst>
              <a:ext uri="{FF2B5EF4-FFF2-40B4-BE49-F238E27FC236}">
                <a16:creationId xmlns:a16="http://schemas.microsoft.com/office/drawing/2014/main" id="{01F4941D-DB79-47FF-B884-90899C1F6AC8}"/>
              </a:ext>
            </a:extLst>
          </p:cNvPr>
          <p:cNvSpPr/>
          <p:nvPr/>
        </p:nvSpPr>
        <p:spPr>
          <a:xfrm rot="10800000">
            <a:off x="3368141" y="2902727"/>
            <a:ext cx="938073" cy="443135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6C9B0B-7A21-412F-A024-67CA088FAD0C}"/>
              </a:ext>
            </a:extLst>
          </p:cNvPr>
          <p:cNvSpPr txBox="1"/>
          <p:nvPr/>
        </p:nvSpPr>
        <p:spPr>
          <a:xfrm>
            <a:off x="3134080" y="3431285"/>
            <a:ext cx="1406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함수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h(k)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84E637D-6D8D-4AC0-A5DA-2263296821DA}"/>
              </a:ext>
            </a:extLst>
          </p:cNvPr>
          <p:cNvCxnSpPr>
            <a:cxnSpLocks/>
          </p:cNvCxnSpPr>
          <p:nvPr/>
        </p:nvCxnSpPr>
        <p:spPr>
          <a:xfrm>
            <a:off x="2729686" y="3124295"/>
            <a:ext cx="780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F2DED6-ABDE-4DE7-982F-11672AC372B9}"/>
              </a:ext>
            </a:extLst>
          </p:cNvPr>
          <p:cNvSpPr txBox="1"/>
          <p:nvPr/>
        </p:nvSpPr>
        <p:spPr>
          <a:xfrm>
            <a:off x="2214781" y="2970405"/>
            <a:ext cx="71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77DA1-3CCF-4ED0-A0CA-1127A7337104}"/>
              </a:ext>
            </a:extLst>
          </p:cNvPr>
          <p:cNvSpPr txBox="1"/>
          <p:nvPr/>
        </p:nvSpPr>
        <p:spPr>
          <a:xfrm>
            <a:off x="1909980" y="3431285"/>
            <a:ext cx="132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305A2B1-8E40-48CF-B86C-93C1838F7B58}"/>
              </a:ext>
            </a:extLst>
          </p:cNvPr>
          <p:cNvCxnSpPr>
            <a:stCxn id="27" idx="1"/>
          </p:cNvCxnSpPr>
          <p:nvPr/>
        </p:nvCxnSpPr>
        <p:spPr>
          <a:xfrm>
            <a:off x="4306214" y="3124294"/>
            <a:ext cx="2063316" cy="95878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7F7A99-2D9F-443D-B05C-4143BF1FF9A1}"/>
              </a:ext>
            </a:extLst>
          </p:cNvPr>
          <p:cNvSpPr txBox="1"/>
          <p:nvPr/>
        </p:nvSpPr>
        <p:spPr>
          <a:xfrm>
            <a:off x="4072154" y="2833563"/>
            <a:ext cx="1406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주소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59BA4B-A554-4E0B-9F51-CE5DCB67D5FC}"/>
              </a:ext>
            </a:extLst>
          </p:cNvPr>
          <p:cNvSpPr txBox="1"/>
          <p:nvPr/>
        </p:nvSpPr>
        <p:spPr>
          <a:xfrm>
            <a:off x="5861282" y="4991546"/>
            <a:ext cx="185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테이블 </a:t>
            </a:r>
            <a:r>
              <a:rPr lang="en-US" altLang="ko-KR" sz="1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[]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03564A-57E5-4401-909A-9AD5666C31EA}"/>
              </a:ext>
            </a:extLst>
          </p:cNvPr>
          <p:cNvSpPr txBox="1"/>
          <p:nvPr/>
        </p:nvSpPr>
        <p:spPr>
          <a:xfrm>
            <a:off x="3837178" y="5493429"/>
            <a:ext cx="185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해싱의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구조</a:t>
            </a:r>
          </a:p>
        </p:txBody>
      </p:sp>
    </p:spTree>
    <p:extLst>
      <p:ext uri="{BB962C8B-B14F-4D97-AF65-F5344CB8AC3E}">
        <p14:creationId xmlns:p14="http://schemas.microsoft.com/office/powerpoint/2010/main" val="3897801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 err="1">
                <a:solidFill>
                  <a:srgbClr val="449E82"/>
                </a:solidFill>
              </a:rPr>
              <a:t>해싱</a:t>
            </a:r>
            <a:r>
              <a:rPr lang="ko-KR" altLang="en-US" sz="3600" dirty="0" err="1">
                <a:solidFill>
                  <a:schemeClr val="tx1"/>
                </a:solidFill>
              </a:rPr>
              <a:t>의</a:t>
            </a:r>
            <a:r>
              <a:rPr lang="ko-KR" altLang="en-US" sz="3600" dirty="0">
                <a:solidFill>
                  <a:schemeClr val="tx1"/>
                </a:solidFill>
              </a:rPr>
              <a:t> 구조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07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1F0E3363-487A-4AFA-B671-6C933FECB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37" y="1395954"/>
            <a:ext cx="3713098" cy="521136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5911A2D-AD1C-4EAC-BA1E-BBF9D6A19316}"/>
              </a:ext>
            </a:extLst>
          </p:cNvPr>
          <p:cNvSpPr txBox="1"/>
          <p:nvPr/>
        </p:nvSpPr>
        <p:spPr>
          <a:xfrm>
            <a:off x="1245645" y="3038185"/>
            <a:ext cx="71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k2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순서도: 직접 액세스 저장소 58">
            <a:extLst>
              <a:ext uri="{FF2B5EF4-FFF2-40B4-BE49-F238E27FC236}">
                <a16:creationId xmlns:a16="http://schemas.microsoft.com/office/drawing/2014/main" id="{B8AC5E39-64B3-43B2-B22E-CC97E6BDCAAD}"/>
              </a:ext>
            </a:extLst>
          </p:cNvPr>
          <p:cNvSpPr/>
          <p:nvPr/>
        </p:nvSpPr>
        <p:spPr>
          <a:xfrm rot="10800000">
            <a:off x="2419266" y="2648127"/>
            <a:ext cx="938073" cy="443135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F8C550-2960-426B-B835-1099CEC7711D}"/>
              </a:ext>
            </a:extLst>
          </p:cNvPr>
          <p:cNvSpPr txBox="1"/>
          <p:nvPr/>
        </p:nvSpPr>
        <p:spPr>
          <a:xfrm>
            <a:off x="2185205" y="3176685"/>
            <a:ext cx="1406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 함수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h(k)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7485E8D-D313-4BE9-9866-84EBAF4CB4B8}"/>
              </a:ext>
            </a:extLst>
          </p:cNvPr>
          <p:cNvCxnSpPr>
            <a:cxnSpLocks/>
          </p:cNvCxnSpPr>
          <p:nvPr/>
        </p:nvCxnSpPr>
        <p:spPr>
          <a:xfrm>
            <a:off x="1780811" y="2869695"/>
            <a:ext cx="780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EF0C84A-1D14-43C6-A678-B5A5C80F7599}"/>
              </a:ext>
            </a:extLst>
          </p:cNvPr>
          <p:cNvSpPr txBox="1"/>
          <p:nvPr/>
        </p:nvSpPr>
        <p:spPr>
          <a:xfrm>
            <a:off x="1245645" y="2731194"/>
            <a:ext cx="71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k1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2FBB99DC-E1C5-4638-B061-F25AD0D79901}"/>
              </a:ext>
            </a:extLst>
          </p:cNvPr>
          <p:cNvCxnSpPr>
            <a:stCxn id="59" idx="1"/>
          </p:cNvCxnSpPr>
          <p:nvPr/>
        </p:nvCxnSpPr>
        <p:spPr>
          <a:xfrm>
            <a:off x="3357339" y="2869694"/>
            <a:ext cx="2063316" cy="95878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F539F0F-E729-4693-A319-B567E0931E3A}"/>
              </a:ext>
            </a:extLst>
          </p:cNvPr>
          <p:cNvSpPr txBox="1"/>
          <p:nvPr/>
        </p:nvSpPr>
        <p:spPr>
          <a:xfrm>
            <a:off x="1245645" y="4072987"/>
            <a:ext cx="71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k…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087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</a:rPr>
              <a:t>이상적인 </a:t>
            </a:r>
            <a:r>
              <a:rPr lang="ko-KR" altLang="en-US" sz="3600" dirty="0" err="1">
                <a:solidFill>
                  <a:srgbClr val="449E82"/>
                </a:solidFill>
              </a:rPr>
              <a:t>해싱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07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1CD505-3E2C-4F06-8A41-DE3EBB77D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44" y="1908522"/>
            <a:ext cx="293410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09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</a:rPr>
              <a:t>이상적인 </a:t>
            </a:r>
            <a:r>
              <a:rPr lang="ko-KR" altLang="en-US" sz="3600" dirty="0" err="1">
                <a:solidFill>
                  <a:srgbClr val="449E82"/>
                </a:solidFill>
              </a:rPr>
              <a:t>해싱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07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0A3FEA-FDAA-4304-BDA3-1075A2CD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29" y="2763585"/>
            <a:ext cx="7573432" cy="1629002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D889B-4200-45B6-BF3E-84A3816283DC}"/>
              </a:ext>
            </a:extLst>
          </p:cNvPr>
          <p:cNvSpPr txBox="1"/>
          <p:nvPr/>
        </p:nvSpPr>
        <p:spPr>
          <a:xfrm>
            <a:off x="739788" y="5350160"/>
            <a:ext cx="8426425" cy="5816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저장하고 탐색하는 간단한 알고리즘</a:t>
            </a:r>
            <a:endParaRPr lang="en-US" altLang="ko-K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100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</a:rPr>
              <a:t>실제로의 </a:t>
            </a:r>
            <a:r>
              <a:rPr lang="ko-KR" altLang="en-US" sz="3600" dirty="0" err="1">
                <a:solidFill>
                  <a:srgbClr val="449E82"/>
                </a:solidFill>
              </a:rPr>
              <a:t>해싱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07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C9A89A-383F-4010-BC3D-0341BE76F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71" y="2463367"/>
            <a:ext cx="2915057" cy="41439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20A24B-45CB-4B04-88D8-EAD74F75C7E6}"/>
                  </a:ext>
                </a:extLst>
              </p:cNvPr>
              <p:cNvSpPr txBox="1"/>
              <p:nvPr/>
            </p:nvSpPr>
            <p:spPr>
              <a:xfrm>
                <a:off x="2118080" y="1577901"/>
                <a:ext cx="5669837" cy="692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60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h</m:t>
                      </m:r>
                      <m:d>
                        <m:dPr>
                          <m:ctrlP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𝑘</m:t>
                          </m:r>
                        </m:e>
                      </m:d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</m:t>
                      </m:r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𝑘</m:t>
                      </m:r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</m:t>
                      </m:r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𝑚𝑜𝑑</m:t>
                      </m:r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</m:t>
                      </m:r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𝑀</m:t>
                      </m:r>
                    </m:oMath>
                  </m:oMathPara>
                </a14:m>
                <a:endParaRPr lang="en-US" altLang="ko-KR" sz="2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20A24B-45CB-4B04-88D8-EAD74F75C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080" y="1577901"/>
                <a:ext cx="5669837" cy="692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181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</a:rPr>
              <a:t>실제로의 </a:t>
            </a:r>
            <a:r>
              <a:rPr lang="ko-KR" altLang="en-US" sz="3600" dirty="0" err="1">
                <a:solidFill>
                  <a:srgbClr val="449E82"/>
                </a:solidFill>
              </a:rPr>
              <a:t>해싱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07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C9514F-641C-4784-B4C5-2B06826A0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58" y="2045434"/>
            <a:ext cx="3934374" cy="4477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36E7C6-E591-4D26-A4D9-BA47F50FD0A2}"/>
              </a:ext>
            </a:extLst>
          </p:cNvPr>
          <p:cNvSpPr txBox="1"/>
          <p:nvPr/>
        </p:nvSpPr>
        <p:spPr>
          <a:xfrm>
            <a:off x="2281519" y="1527902"/>
            <a:ext cx="5342960" cy="4185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array, binary, bubble, file, digit, direct, zero, bucket</a:t>
            </a:r>
          </a:p>
        </p:txBody>
      </p:sp>
    </p:spTree>
    <p:extLst>
      <p:ext uri="{BB962C8B-B14F-4D97-AF65-F5344CB8AC3E}">
        <p14:creationId xmlns:p14="http://schemas.microsoft.com/office/powerpoint/2010/main" val="1168752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latin typeface="HY강M" panose="02030600000101010101" pitchFamily="18" charset="-127"/>
                <a:ea typeface="HY강M" panose="02030600000101010101" pitchFamily="18" charset="-127"/>
              </a:rPr>
              <a:t>탐색</a:t>
            </a:r>
            <a:r>
              <a:rPr lang="ko-KR" altLang="en-US" sz="4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이란</a:t>
            </a:r>
            <a:r>
              <a:rPr lang="en-US" altLang="ko-KR" sz="4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en-US" altLang="ko-KR" sz="3200" dirty="0" err="1"/>
              <a:t>DataStructure</a:t>
            </a:r>
            <a:r>
              <a:rPr lang="en-US" altLang="ko-KR" sz="3200" dirty="0"/>
              <a:t> Seminar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46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ea typeface="HY강M" panose="02030600000101010101" pitchFamily="18" charset="-127"/>
              </a:rPr>
              <a:t>해시함수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en-US" altLang="ko-KR" sz="3200" dirty="0" err="1"/>
              <a:t>DataStructure</a:t>
            </a:r>
            <a:r>
              <a:rPr lang="en-US" altLang="ko-KR" sz="3200" dirty="0"/>
              <a:t> Seminar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2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해시함수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08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551BE-EFD0-4C84-854F-A7A1D8EBD1A4}"/>
              </a:ext>
            </a:extLst>
          </p:cNvPr>
          <p:cNvSpPr txBox="1"/>
          <p:nvPr/>
        </p:nvSpPr>
        <p:spPr>
          <a:xfrm>
            <a:off x="1566780" y="1459628"/>
            <a:ext cx="6961872" cy="8910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충돌이 적어야 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해시함수 값이 해시테이블의 주소 영역 내에서 고르게 분포되어야 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계산이 빨라야 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345145-1D63-4796-818D-4AE45F184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62" y="2282366"/>
            <a:ext cx="476316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제산함수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08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FAE704-D8A3-4687-9FD3-86289E61E2AA}"/>
                  </a:ext>
                </a:extLst>
              </p:cNvPr>
              <p:cNvSpPr txBox="1"/>
              <p:nvPr/>
            </p:nvSpPr>
            <p:spPr>
              <a:xfrm>
                <a:off x="2118080" y="2324208"/>
                <a:ext cx="5669837" cy="692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60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h</m:t>
                      </m:r>
                      <m:d>
                        <m:dPr>
                          <m:ctrlP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2600" b="0" i="1" smtClean="0">
                              <a:gradFill>
                                <a:gsLst>
                                  <a:gs pos="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5400000" scaled="1"/>
                              </a:gradFill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𝑘</m:t>
                          </m:r>
                        </m:e>
                      </m:d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</m:t>
                      </m:r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𝑘</m:t>
                      </m:r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</m:t>
                      </m:r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𝑚𝑜𝑑</m:t>
                      </m:r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</m:t>
                      </m:r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𝑀</m:t>
                      </m:r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 →  [0, </m:t>
                      </m:r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𝑀</m:t>
                      </m:r>
                      <m:r>
                        <a:rPr lang="en-US" altLang="ko-KR" sz="2600" b="0" i="1" smtClean="0"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1"/>
                          </a:gradFill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−1]</m:t>
                      </m:r>
                    </m:oMath>
                  </m:oMathPara>
                </a14:m>
                <a:endParaRPr lang="en-US" altLang="ko-KR" sz="26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FAE704-D8A3-4687-9FD3-86289E61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080" y="2324208"/>
                <a:ext cx="5669837" cy="692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B6E437D-C2FB-47A4-BE5D-E50171C03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08" y="3429000"/>
            <a:ext cx="7554379" cy="1829055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4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 err="1">
                <a:solidFill>
                  <a:srgbClr val="449E82"/>
                </a:solidFill>
              </a:rPr>
              <a:t>폴딩함수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08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9ECFD6-E4A9-4B6F-A3D5-95AB67C39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6" y="2974743"/>
            <a:ext cx="7535327" cy="333422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16A3AC-737C-43D5-8FA2-015C2D17E3A6}"/>
              </a:ext>
            </a:extLst>
          </p:cNvPr>
          <p:cNvCxnSpPr>
            <a:cxnSpLocks/>
          </p:cNvCxnSpPr>
          <p:nvPr/>
        </p:nvCxnSpPr>
        <p:spPr>
          <a:xfrm>
            <a:off x="2623930" y="2664376"/>
            <a:ext cx="0" cy="387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B39B8-9EF9-498D-AA8D-DA36E1699605}"/>
              </a:ext>
            </a:extLst>
          </p:cNvPr>
          <p:cNvSpPr txBox="1"/>
          <p:nvPr/>
        </p:nvSpPr>
        <p:spPr>
          <a:xfrm>
            <a:off x="785192" y="2376632"/>
            <a:ext cx="2132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6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바이트</a:t>
            </a:r>
            <a:r>
              <a:rPr lang="en-US" altLang="ko-KR" sz="16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(16</a:t>
            </a:r>
            <a:r>
              <a:rPr lang="ko-KR" altLang="en-US" sz="16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비트</a:t>
            </a:r>
            <a:r>
              <a:rPr lang="en-US" altLang="ko-KR" sz="16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600" spc="-1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형변환</a:t>
            </a:r>
            <a:r>
              <a:rPr lang="en-US" altLang="ko-KR" sz="16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600" spc="-150" dirty="0" err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FF7A67-DC19-4C30-817B-9310E01CC759}"/>
              </a:ext>
            </a:extLst>
          </p:cNvPr>
          <p:cNvCxnSpPr>
            <a:cxnSpLocks/>
          </p:cNvCxnSpPr>
          <p:nvPr/>
        </p:nvCxnSpPr>
        <p:spPr>
          <a:xfrm>
            <a:off x="3384273" y="2664376"/>
            <a:ext cx="0" cy="387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82D41F-AE72-42D1-B19E-57D68D44A421}"/>
              </a:ext>
            </a:extLst>
          </p:cNvPr>
          <p:cNvSpPr txBox="1"/>
          <p:nvPr/>
        </p:nvSpPr>
        <p:spPr>
          <a:xfrm>
            <a:off x="2856623" y="2370480"/>
            <a:ext cx="4989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원래키값과</a:t>
            </a:r>
            <a:r>
              <a:rPr lang="ko-KR" altLang="en-US" sz="16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sz="1600" spc="-1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원래키값을</a:t>
            </a:r>
            <a:r>
              <a:rPr lang="ko-KR" altLang="en-US" sz="16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오른쪽으로 </a:t>
            </a:r>
            <a:r>
              <a:rPr lang="ko-KR" altLang="en-US" sz="1600" spc="-1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시프트한것을</a:t>
            </a:r>
            <a:r>
              <a:rPr lang="ko-KR" altLang="en-US" sz="16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XOR</a:t>
            </a:r>
            <a:endParaRPr lang="ko-KR" altLang="en-US" sz="16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6AA0D2-6DB6-4B12-8622-07D1EEE372FE}"/>
              </a:ext>
            </a:extLst>
          </p:cNvPr>
          <p:cNvSpPr txBox="1"/>
          <p:nvPr/>
        </p:nvSpPr>
        <p:spPr>
          <a:xfrm>
            <a:off x="1098755" y="3910171"/>
            <a:ext cx="4356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           Key : 01011111    01011010</a:t>
            </a:r>
          </a:p>
          <a:p>
            <a:pPr algn="r"/>
            <a:r>
              <a:rPr lang="en-US" altLang="ko-KR" sz="20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Key&gt;&gt;16 : 00000000    01011111</a:t>
            </a:r>
          </a:p>
          <a:p>
            <a:pPr algn="r"/>
            <a:r>
              <a:rPr lang="en-US" altLang="ko-KR" sz="20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---------------------------------</a:t>
            </a:r>
          </a:p>
          <a:p>
            <a:pPr algn="r"/>
            <a:r>
              <a:rPr lang="en-US" altLang="ko-KR" sz="20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01011111    00000101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06F72-D64C-45DA-BCE5-B3F7B1019861}"/>
              </a:ext>
            </a:extLst>
          </p:cNvPr>
          <p:cNvSpPr txBox="1"/>
          <p:nvPr/>
        </p:nvSpPr>
        <p:spPr>
          <a:xfrm>
            <a:off x="5465597" y="4837713"/>
            <a:ext cx="3622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00000101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418D8B-47FA-4537-AC6C-55E936F7BBCF}"/>
              </a:ext>
            </a:extLst>
          </p:cNvPr>
          <p:cNvCxnSpPr>
            <a:cxnSpLocks/>
          </p:cNvCxnSpPr>
          <p:nvPr/>
        </p:nvCxnSpPr>
        <p:spPr>
          <a:xfrm>
            <a:off x="5465597" y="5071501"/>
            <a:ext cx="10359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6AF2FBC3-C5CA-4FF0-8BB1-E92B3132FE1C}"/>
              </a:ext>
            </a:extLst>
          </p:cNvPr>
          <p:cNvSpPr/>
          <p:nvPr/>
        </p:nvSpPr>
        <p:spPr>
          <a:xfrm>
            <a:off x="6602722" y="4731026"/>
            <a:ext cx="1378400" cy="6460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01C3CC4-26BC-4C8C-94DE-10B0F5F1338F}"/>
              </a:ext>
            </a:extLst>
          </p:cNvPr>
          <p:cNvSpPr/>
          <p:nvPr/>
        </p:nvSpPr>
        <p:spPr>
          <a:xfrm>
            <a:off x="2991677" y="3989141"/>
            <a:ext cx="1103245" cy="25800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5328F9C-9EDD-4F18-85FA-F5A81095D3F1}"/>
              </a:ext>
            </a:extLst>
          </p:cNvPr>
          <p:cNvSpPr/>
          <p:nvPr/>
        </p:nvSpPr>
        <p:spPr>
          <a:xfrm>
            <a:off x="4247944" y="3989141"/>
            <a:ext cx="1207713" cy="25800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C49806F-F4FE-4D5C-8442-2F1F8B322FAE}"/>
              </a:ext>
            </a:extLst>
          </p:cNvPr>
          <p:cNvSpPr/>
          <p:nvPr/>
        </p:nvSpPr>
        <p:spPr>
          <a:xfrm>
            <a:off x="4127243" y="3931830"/>
            <a:ext cx="1438670" cy="650097"/>
          </a:xfrm>
          <a:prstGeom prst="roundRect">
            <a:avLst/>
          </a:prstGeom>
          <a:noFill/>
          <a:ln w="28575">
            <a:solidFill>
              <a:srgbClr val="449E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E2C861-770F-4AAE-857A-2EC40DC705FC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094922" y="4118142"/>
            <a:ext cx="153022" cy="2580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56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 err="1">
                <a:solidFill>
                  <a:srgbClr val="449E82"/>
                </a:solidFill>
              </a:rPr>
              <a:t>폴딩함수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08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 descr="키보드이(가) 표시된 사진&#10;&#10;자동 생성된 설명">
            <a:extLst>
              <a:ext uri="{FF2B5EF4-FFF2-40B4-BE49-F238E27FC236}">
                <a16:creationId xmlns:a16="http://schemas.microsoft.com/office/drawing/2014/main" id="{4EEF2296-A295-4658-B544-5699249AD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10" y="2546599"/>
            <a:ext cx="7192379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4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기타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08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C060C-D97A-46DD-BB49-0E309AE03177}"/>
                  </a:ext>
                </a:extLst>
              </p:cNvPr>
              <p:cNvSpPr txBox="1"/>
              <p:nvPr/>
            </p:nvSpPr>
            <p:spPr>
              <a:xfrm>
                <a:off x="723070" y="1912108"/>
                <a:ext cx="8459858" cy="410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ko-KR" altLang="en-US" sz="2000" spc="-150" dirty="0">
                    <a:latin typeface="+mn-ea"/>
                  </a:rPr>
                  <a:t>중간 제곱 함수</a:t>
                </a:r>
                <a:br>
                  <a:rPr lang="en-US" altLang="ko-KR" sz="2000" spc="-150" dirty="0">
                    <a:latin typeface="+mn-ea"/>
                  </a:rPr>
                </a:br>
                <a:r>
                  <a:rPr lang="ko-KR" altLang="en-US" sz="2000" spc="-150" dirty="0">
                    <a:latin typeface="+mn-ea"/>
                  </a:rPr>
                  <a:t>키를 제곱한 다음</a:t>
                </a:r>
                <a:r>
                  <a:rPr lang="en-US" altLang="ko-KR" sz="2000" spc="-150" dirty="0">
                    <a:latin typeface="+mn-ea"/>
                  </a:rPr>
                  <a:t>, </a:t>
                </a:r>
                <a:r>
                  <a:rPr lang="ko-KR" altLang="en-US" sz="2000" spc="-150" dirty="0">
                    <a:highlight>
                      <a:srgbClr val="00FF00"/>
                    </a:highlight>
                    <a:latin typeface="+mn-ea"/>
                  </a:rPr>
                  <a:t>중간의 몇 비트를 취해서</a:t>
                </a:r>
                <a:r>
                  <a:rPr lang="ko-KR" altLang="en-US" sz="2000" spc="-150" dirty="0">
                    <a:latin typeface="+mn-ea"/>
                  </a:rPr>
                  <a:t> 해시 주소 생성</a:t>
                </a:r>
                <a:endParaRPr lang="en-US" altLang="ko-KR" sz="2000" spc="-150" dirty="0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altLang="ko-KR" sz="2000" spc="-150" dirty="0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ko-KR" altLang="en-US" sz="2000" spc="-150" dirty="0">
                    <a:latin typeface="+mn-ea"/>
                  </a:rPr>
                  <a:t>비트 추출 방법</a:t>
                </a:r>
                <a:br>
                  <a:rPr lang="en-US" altLang="ko-KR" sz="2000" spc="-150" dirty="0">
                    <a:latin typeface="+mn-ea"/>
                  </a:rPr>
                </a:br>
                <a:r>
                  <a:rPr lang="ko-KR" altLang="en-US" sz="2000" spc="-150" dirty="0">
                    <a:latin typeface="+mn-ea"/>
                  </a:rPr>
                  <a:t>해시 테이블의 크기가 </a:t>
                </a:r>
                <a14:m>
                  <m:oMath xmlns:m="http://schemas.openxmlformats.org/officeDocument/2006/math">
                    <m:r>
                      <a:rPr lang="en-US" altLang="ko-KR" sz="2000" b="0" i="1" spc="-150" smtClean="0">
                        <a:latin typeface="+mn-ea"/>
                      </a:rPr>
                      <m:t>𝑀</m:t>
                    </m:r>
                    <m:r>
                      <a:rPr lang="en-US" altLang="ko-KR" sz="2000" b="0" i="1" spc="-150" smtClean="0">
                        <a:latin typeface="+mn-ea"/>
                      </a:rPr>
                      <m:t>=</m:t>
                    </m:r>
                    <m:sSup>
                      <m:sSupPr>
                        <m:ctrlPr>
                          <a:rPr lang="en-US" altLang="ko-KR" sz="2000" b="0" i="1" spc="-150" smtClean="0">
                            <a:latin typeface="+mn-ea"/>
                          </a:rPr>
                        </m:ctrlPr>
                      </m:sSupPr>
                      <m:e>
                        <m:r>
                          <a:rPr lang="en-US" altLang="ko-KR" sz="2000" b="0" i="1" spc="-150" smtClean="0">
                            <a:latin typeface="+mn-ea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pc="-150" smtClean="0">
                            <a:highlight>
                              <a:srgbClr val="00FF00"/>
                            </a:highlight>
                            <a:latin typeface="+mn-ea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000" spc="-150" dirty="0">
                    <a:latin typeface="+mn-ea"/>
                  </a:rPr>
                  <a:t> </a:t>
                </a:r>
                <a:r>
                  <a:rPr lang="ko-KR" altLang="en-US" sz="2000" spc="-150" dirty="0">
                    <a:latin typeface="+mn-ea"/>
                  </a:rPr>
                  <a:t>일 때 키를 이진수로 간주하여 </a:t>
                </a:r>
                <a:r>
                  <a:rPr lang="ko-KR" altLang="en-US" sz="2000" u="sng" spc="-150" dirty="0">
                    <a:latin typeface="+mn-ea"/>
                  </a:rPr>
                  <a:t>임의의 위치의</a:t>
                </a:r>
                <a:r>
                  <a:rPr lang="ko-KR" altLang="en-US" sz="2000" spc="-150" dirty="0">
                    <a:latin typeface="+mn-ea"/>
                  </a:rPr>
                  <a:t> </a:t>
                </a:r>
                <a:r>
                  <a:rPr lang="en-US" altLang="ko-KR" sz="2000" spc="-150" dirty="0">
                    <a:highlight>
                      <a:srgbClr val="00FF00"/>
                    </a:highlight>
                    <a:latin typeface="+mn-ea"/>
                  </a:rPr>
                  <a:t>k</a:t>
                </a:r>
                <a:r>
                  <a:rPr lang="ko-KR" altLang="en-US" sz="2000" spc="-150" dirty="0">
                    <a:highlight>
                      <a:srgbClr val="00FF00"/>
                    </a:highlight>
                    <a:latin typeface="+mn-ea"/>
                  </a:rPr>
                  <a:t>개의</a:t>
                </a:r>
                <a:r>
                  <a:rPr lang="en-US" altLang="ko-KR" sz="2000" spc="-150" dirty="0">
                    <a:highlight>
                      <a:srgbClr val="00FF00"/>
                    </a:highlight>
                    <a:latin typeface="+mn-ea"/>
                  </a:rPr>
                  <a:t> </a:t>
                </a:r>
                <a:r>
                  <a:rPr lang="ko-KR" altLang="en-US" sz="2000" spc="-150" dirty="0">
                    <a:highlight>
                      <a:srgbClr val="00FF00"/>
                    </a:highlight>
                    <a:latin typeface="+mn-ea"/>
                  </a:rPr>
                  <a:t>비트</a:t>
                </a:r>
                <a:r>
                  <a:rPr lang="ko-KR" altLang="en-US" sz="2000" spc="-150" dirty="0">
                    <a:latin typeface="+mn-ea"/>
                  </a:rPr>
                  <a:t>를 해시 주소로 사용하는 것</a:t>
                </a:r>
                <a:br>
                  <a:rPr lang="en-US" altLang="ko-KR" sz="2000" spc="-150" dirty="0">
                    <a:latin typeface="+mn-ea"/>
                  </a:rPr>
                </a:br>
                <a:r>
                  <a:rPr lang="en-US" altLang="ko-KR" sz="2000" spc="-150" dirty="0">
                    <a:latin typeface="+mn-ea"/>
                  </a:rPr>
                  <a:t>(</a:t>
                </a:r>
                <a:r>
                  <a:rPr lang="ko-KR" altLang="en-US" sz="2000" spc="-150" dirty="0">
                    <a:latin typeface="+mn-ea"/>
                  </a:rPr>
                  <a:t>키의 일부 정보만을 사용하므로 해시 주소의 집중 현상이 일어날 가능성</a:t>
                </a:r>
                <a:r>
                  <a:rPr lang="ko-KR" altLang="en-US" sz="20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↑</a:t>
                </a:r>
                <a:r>
                  <a:rPr lang="en-US" altLang="ko-KR" sz="2000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altLang="ko-KR" sz="2000" spc="-150" dirty="0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ko-KR" altLang="en-US" sz="2000" spc="-150" dirty="0">
                    <a:latin typeface="+mn-ea"/>
                  </a:rPr>
                  <a:t>숫자 분석 방법</a:t>
                </a:r>
                <a:br>
                  <a:rPr lang="en-US" altLang="ko-KR" sz="2000" spc="-150" dirty="0">
                    <a:latin typeface="+mn-ea"/>
                  </a:rPr>
                </a:br>
                <a:r>
                  <a:rPr lang="ko-KR" altLang="en-US" sz="2000" spc="-150" dirty="0">
                    <a:latin typeface="+mn-ea"/>
                  </a:rPr>
                  <a:t>키의 각각의 위치에 있는 숫자 중에서 </a:t>
                </a:r>
                <a:r>
                  <a:rPr lang="ko-KR" altLang="en-US" sz="2000" spc="-150" dirty="0">
                    <a:highlight>
                      <a:srgbClr val="00FF00"/>
                    </a:highlight>
                    <a:latin typeface="+mn-ea"/>
                  </a:rPr>
                  <a:t>편중되지 않는 수들</a:t>
                </a:r>
                <a:r>
                  <a:rPr lang="ko-KR" altLang="en-US" sz="2000" spc="-150" dirty="0">
                    <a:latin typeface="+mn-ea"/>
                  </a:rPr>
                  <a:t>을 해시 테이블의 크기에</a:t>
                </a:r>
                <a:r>
                  <a:rPr lang="en-US" altLang="ko-KR" sz="2000" spc="-150" dirty="0">
                    <a:latin typeface="+mn-ea"/>
                  </a:rPr>
                  <a:t> </a:t>
                </a:r>
                <a:r>
                  <a:rPr lang="ko-KR" altLang="en-US" sz="2000" spc="-150" dirty="0">
                    <a:latin typeface="+mn-ea"/>
                  </a:rPr>
                  <a:t>적합한 만큼 조합하여 해시 주소로 사용하는 방법</a:t>
                </a:r>
                <a:br>
                  <a:rPr lang="en-US" altLang="ko-KR" sz="2000" spc="-150" dirty="0">
                    <a:latin typeface="+mn-ea"/>
                  </a:rPr>
                </a:br>
                <a:r>
                  <a:rPr lang="en-US" altLang="ko-KR" sz="2000" spc="-150" dirty="0">
                    <a:latin typeface="+mn-ea"/>
                  </a:rPr>
                  <a:t>ex) </a:t>
                </a:r>
                <a:r>
                  <a:rPr lang="ko-KR" altLang="en-US" sz="2000" spc="-150" dirty="0">
                    <a:latin typeface="+mn-ea"/>
                  </a:rPr>
                  <a:t>학생의 학번이 </a:t>
                </a:r>
                <a:r>
                  <a:rPr lang="en-US" altLang="ko-KR" sz="2000" spc="-150" dirty="0">
                    <a:latin typeface="+mn-ea"/>
                  </a:rPr>
                  <a:t>200212345</a:t>
                </a:r>
                <a:r>
                  <a:rPr lang="ko-KR" altLang="en-US" sz="2000" spc="-150" dirty="0">
                    <a:latin typeface="+mn-ea"/>
                  </a:rPr>
                  <a:t>라면 </a:t>
                </a:r>
                <a:r>
                  <a:rPr lang="ko-KR" altLang="en-US" sz="2000" spc="-150" dirty="0" err="1">
                    <a:latin typeface="+mn-ea"/>
                  </a:rPr>
                  <a:t>입학년도</a:t>
                </a:r>
                <a:r>
                  <a:rPr lang="ko-KR" altLang="en-US" sz="2000" spc="-150" dirty="0">
                    <a:latin typeface="+mn-ea"/>
                  </a:rPr>
                  <a:t> 의미하는 앞 </a:t>
                </a:r>
                <a:r>
                  <a:rPr lang="en-US" altLang="ko-KR" sz="2000" spc="-150" dirty="0">
                    <a:latin typeface="+mn-ea"/>
                  </a:rPr>
                  <a:t>4</a:t>
                </a:r>
                <a:r>
                  <a:rPr lang="ko-KR" altLang="en-US" sz="2000" spc="-150" dirty="0">
                    <a:latin typeface="+mn-ea"/>
                  </a:rPr>
                  <a:t>자릿수는 편중되어</a:t>
                </a:r>
                <a:br>
                  <a:rPr lang="en-US" altLang="ko-KR" sz="2000" spc="-150" dirty="0">
                    <a:latin typeface="+mn-ea"/>
                  </a:rPr>
                </a:br>
                <a:r>
                  <a:rPr lang="en-US" altLang="ko-KR" sz="2000" spc="-150" dirty="0">
                    <a:latin typeface="+mn-ea"/>
                  </a:rPr>
                  <a:t>     </a:t>
                </a:r>
                <a:r>
                  <a:rPr lang="ko-KR" altLang="en-US" sz="2000" spc="-150" dirty="0">
                    <a:latin typeface="+mn-ea"/>
                  </a:rPr>
                  <a:t>있으므로 가급적 사용하지 않고 나머지 수를 조합하여 해시 주소로 사용</a:t>
                </a:r>
                <a:endParaRPr lang="en-US" altLang="ko-KR" sz="2000" spc="-150" dirty="0">
                  <a:latin typeface="+mn-ea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C060C-D97A-46DD-BB49-0E309AE03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70" y="1912108"/>
                <a:ext cx="8459858" cy="4104906"/>
              </a:xfrm>
              <a:prstGeom prst="rect">
                <a:avLst/>
              </a:prstGeom>
              <a:blipFill>
                <a:blip r:embed="rId3"/>
                <a:stretch>
                  <a:fillRect l="-649" t="-892" r="-649" b="-1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3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</a:rPr>
              <a:t>탐색키가 </a:t>
            </a:r>
            <a:r>
              <a:rPr lang="ko-KR" altLang="en-US" sz="3600" dirty="0">
                <a:solidFill>
                  <a:srgbClr val="449E82"/>
                </a:solidFill>
              </a:rPr>
              <a:t>문자열</a:t>
            </a:r>
            <a:r>
              <a:rPr lang="ko-KR" altLang="en-US" sz="3600" dirty="0">
                <a:solidFill>
                  <a:schemeClr val="tx1"/>
                </a:solidFill>
              </a:rPr>
              <a:t>일 경우 </a:t>
            </a:r>
            <a:r>
              <a:rPr lang="ko-KR" altLang="en-US" sz="3600" dirty="0">
                <a:solidFill>
                  <a:srgbClr val="449E82"/>
                </a:solidFill>
              </a:rPr>
              <a:t>주의할 점</a:t>
            </a:r>
            <a:endParaRPr lang="en-US" altLang="ko-KR" sz="3600" dirty="0">
              <a:solidFill>
                <a:srgbClr val="449E82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08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8A9D3-E216-4CBD-9069-1EDA11F6A064}"/>
              </a:ext>
            </a:extLst>
          </p:cNvPr>
          <p:cNvSpPr txBox="1"/>
          <p:nvPr/>
        </p:nvSpPr>
        <p:spPr>
          <a:xfrm>
            <a:off x="2440166" y="2360540"/>
            <a:ext cx="4989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book, cup, car, desk</a:t>
            </a:r>
            <a:endParaRPr lang="ko-KR" altLang="en-US" sz="2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3AD45-3C04-4E6B-9A5E-950377613DE1}"/>
              </a:ext>
            </a:extLst>
          </p:cNvPr>
          <p:cNvSpPr txBox="1"/>
          <p:nvPr/>
        </p:nvSpPr>
        <p:spPr>
          <a:xfrm>
            <a:off x="2440166" y="3316153"/>
            <a:ext cx="4989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book, cup</a:t>
            </a:r>
            <a:endParaRPr lang="ko-KR" altLang="en-US" sz="2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C1743-5EBD-4F78-9518-0205906E3EF4}"/>
              </a:ext>
            </a:extLst>
          </p:cNvPr>
          <p:cNvSpPr txBox="1"/>
          <p:nvPr/>
        </p:nvSpPr>
        <p:spPr>
          <a:xfrm>
            <a:off x="2440166" y="4212219"/>
            <a:ext cx="4989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cup, car</a:t>
            </a:r>
            <a:endParaRPr lang="ko-KR" altLang="en-US" sz="2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AD0A620F-6E39-4011-A6FD-F1C93026821C}"/>
              </a:ext>
            </a:extLst>
          </p:cNvPr>
          <p:cNvSpPr/>
          <p:nvPr/>
        </p:nvSpPr>
        <p:spPr>
          <a:xfrm>
            <a:off x="4398190" y="4102675"/>
            <a:ext cx="1109620" cy="739213"/>
          </a:xfrm>
          <a:prstGeom prst="mathMultiply">
            <a:avLst>
              <a:gd name="adj1" fmla="val 35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85F44-3758-48D2-9DFA-DD29DF4D5D0F}"/>
              </a:ext>
            </a:extLst>
          </p:cNvPr>
          <p:cNvSpPr txBox="1"/>
          <p:nvPr/>
        </p:nvSpPr>
        <p:spPr>
          <a:xfrm>
            <a:off x="2440166" y="5214150"/>
            <a:ext cx="4989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cup, </a:t>
            </a:r>
            <a:r>
              <a:rPr lang="en-US" altLang="ko-KR" sz="2200" spc="-15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puc</a:t>
            </a:r>
            <a:endParaRPr lang="ko-KR" altLang="en-US" sz="22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50A01082-E719-40FC-A17B-2232ACBBB8A2}"/>
              </a:ext>
            </a:extLst>
          </p:cNvPr>
          <p:cNvSpPr/>
          <p:nvPr/>
        </p:nvSpPr>
        <p:spPr>
          <a:xfrm>
            <a:off x="4398190" y="5104606"/>
            <a:ext cx="1109620" cy="739213"/>
          </a:xfrm>
          <a:prstGeom prst="mathMultiply">
            <a:avLst>
              <a:gd name="adj1" fmla="val 35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73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4" grpId="0" animBg="1"/>
      <p:bldP spid="17" grpId="0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</a:rPr>
              <a:t>탐색키가 </a:t>
            </a:r>
            <a:r>
              <a:rPr lang="ko-KR" altLang="en-US" sz="3600" dirty="0">
                <a:solidFill>
                  <a:srgbClr val="449E82"/>
                </a:solidFill>
              </a:rPr>
              <a:t>문자열</a:t>
            </a:r>
            <a:r>
              <a:rPr lang="ko-KR" altLang="en-US" sz="3600" dirty="0">
                <a:solidFill>
                  <a:schemeClr val="tx1"/>
                </a:solidFill>
              </a:rPr>
              <a:t>일 경우 </a:t>
            </a:r>
            <a:r>
              <a:rPr lang="ko-KR" altLang="en-US" sz="3600" dirty="0">
                <a:solidFill>
                  <a:srgbClr val="449E82"/>
                </a:solidFill>
              </a:rPr>
              <a:t>주의할 점</a:t>
            </a:r>
            <a:endParaRPr lang="en-US" altLang="ko-KR" sz="3600" dirty="0">
              <a:solidFill>
                <a:srgbClr val="449E82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08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F0F1A-D8FB-4752-8E3D-3ECE1854DDF9}"/>
              </a:ext>
            </a:extLst>
          </p:cNvPr>
          <p:cNvSpPr txBox="1"/>
          <p:nvPr/>
        </p:nvSpPr>
        <p:spPr>
          <a:xfrm>
            <a:off x="2458432" y="2124760"/>
            <a:ext cx="49891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 = … … … … … … </a:t>
            </a:r>
            <a:endParaRPr lang="ko-KR" altLang="en-US" sz="2600" spc="-15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C5FCCDD7-30BD-41AA-AD9F-BEC2DEAB2D2E}"/>
              </a:ext>
            </a:extLst>
          </p:cNvPr>
          <p:cNvSpPr/>
          <p:nvPr/>
        </p:nvSpPr>
        <p:spPr>
          <a:xfrm rot="16200000">
            <a:off x="5071441" y="1586018"/>
            <a:ext cx="258418" cy="2062370"/>
          </a:xfrm>
          <a:prstGeom prst="leftBrace">
            <a:avLst>
              <a:gd name="adj1" fmla="val 92948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A1D3C4-CDF3-4ABB-9321-5AF35BECCCB4}"/>
              </a:ext>
            </a:extLst>
          </p:cNvPr>
          <p:cNvSpPr txBox="1"/>
          <p:nvPr/>
        </p:nvSpPr>
        <p:spPr>
          <a:xfrm>
            <a:off x="2706083" y="2795771"/>
            <a:ext cx="498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ko-KR" altLang="en-US" spc="-15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CBE769B-CA84-4963-A69A-D5ED2301495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705351" y="2474456"/>
            <a:ext cx="0" cy="635191"/>
          </a:xfrm>
          <a:prstGeom prst="straightConnector1">
            <a:avLst/>
          </a:prstGeom>
          <a:ln w="19050">
            <a:solidFill>
              <a:srgbClr val="449E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15714E-FCD9-4E58-B937-175DA77BFE82}"/>
                  </a:ext>
                </a:extLst>
              </p:cNvPr>
              <p:cNvSpPr txBox="1"/>
              <p:nvPr/>
            </p:nvSpPr>
            <p:spPr>
              <a:xfrm>
                <a:off x="2210784" y="3109647"/>
                <a:ext cx="498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pc="-1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15714E-FCD9-4E58-B937-175DA77BF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784" y="3109647"/>
                <a:ext cx="498913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5F8FAC-C70E-4DCF-BEA5-CD272B5922B4}"/>
                  </a:ext>
                </a:extLst>
              </p:cNvPr>
              <p:cNvSpPr txBox="1"/>
              <p:nvPr/>
            </p:nvSpPr>
            <p:spPr>
              <a:xfrm>
                <a:off x="1774209" y="4198682"/>
                <a:ext cx="635757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60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sz="260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𝑔</m:t>
                          </m:r>
                        </m:e>
                        <m:sup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𝑛</m:t>
                          </m:r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600" i="1" spc="-150" dirty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2600" i="1" spc="-150" dirty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sz="2600" i="1" spc="-150" dirty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2600" i="1" spc="-150" dirty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𝑔</m:t>
                          </m:r>
                        </m:e>
                        <m:sup>
                          <m:r>
                            <a:rPr lang="en-US" altLang="ko-KR" sz="2600" i="1" spc="-150" dirty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𝑛</m:t>
                          </m:r>
                          <m:r>
                            <a:rPr lang="en-US" altLang="ko-KR" sz="2600" i="1" spc="-150" dirty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−2</m:t>
                          </m:r>
                        </m:sup>
                      </m:sSup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+…+</m:t>
                      </m:r>
                      <m:sSub>
                        <m:sSubPr>
                          <m:ctrlPr>
                            <a:rPr lang="en-US" altLang="ko-KR" sz="2600" i="1" spc="-150" dirty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2600" i="1" spc="-150" dirty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𝑛</m:t>
                          </m:r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−2</m:t>
                          </m:r>
                        </m:sub>
                      </m:sSub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𝑔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bPr>
                        <m:e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𝑛</m:t>
                          </m:r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600" spc="-1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5F8FAC-C70E-4DCF-BEA5-CD272B592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09" y="4198682"/>
                <a:ext cx="635757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66D7D6F7-6E3B-4332-9F89-74062A0C268E}"/>
              </a:ext>
            </a:extLst>
          </p:cNvPr>
          <p:cNvSpPr/>
          <p:nvPr/>
        </p:nvSpPr>
        <p:spPr>
          <a:xfrm>
            <a:off x="4705351" y="3635318"/>
            <a:ext cx="373545" cy="40702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453C182-27B5-4516-B73E-CE9A4996A351}"/>
              </a:ext>
            </a:extLst>
          </p:cNvPr>
          <p:cNvGrpSpPr/>
          <p:nvPr/>
        </p:nvGrpSpPr>
        <p:grpSpPr>
          <a:xfrm>
            <a:off x="1774209" y="4847465"/>
            <a:ext cx="6357577" cy="1055807"/>
            <a:chOff x="1774209" y="4847465"/>
            <a:chExt cx="6357577" cy="10558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2463915-D50B-49AD-A90F-795F8B46A4E2}"/>
                    </a:ext>
                  </a:extLst>
                </p:cNvPr>
                <p:cNvSpPr txBox="1"/>
                <p:nvPr/>
              </p:nvSpPr>
              <p:spPr>
                <a:xfrm>
                  <a:off x="1774209" y="5410829"/>
                  <a:ext cx="6357577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2600" b="0" i="1" spc="-150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600" b="0" i="1" spc="-150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..</m:t>
                            </m:r>
                            <m:d>
                              <m:dPr>
                                <m:ctrlPr>
                                  <a:rPr lang="en-US" altLang="ko-KR" sz="2600" b="0" i="1" spc="-150" dirty="0" smtClean="0"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600" b="0" i="1" spc="-150" dirty="0" smtClean="0"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600" i="1" spc="-150" dirty="0" smtClean="0"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600" b="0" i="1" spc="-150" dirty="0" smtClean="0"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600" b="0" i="1" spc="-150" dirty="0" smtClean="0"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600" b="0" i="1" spc="-150" dirty="0" smtClean="0"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𝑔</m:t>
                                </m:r>
                                <m:r>
                                  <a:rPr lang="en-US" altLang="ko-KR" sz="2600" b="0" i="1" spc="-150" dirty="0" smtClean="0"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600" i="1" spc="-150" dirty="0"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600" i="1" spc="-150" dirty="0"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600" b="0" i="1" spc="-150" dirty="0" smtClean="0">
                                        <a:latin typeface="Cambria Math" panose="02040503050406030204" pitchFamily="18" charset="0"/>
                                        <a:ea typeface="나눔고딕 ExtraBold" panose="020D0904000000000000" pitchFamily="50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600" b="0" i="1" spc="-150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𝑔</m:t>
                            </m:r>
                            <m:r>
                              <a:rPr lang="en-US" altLang="ko-KR" sz="2600" b="0" i="1" spc="-150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600" b="0" i="1" spc="-150" dirty="0" smtClean="0"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b="0" i="1" spc="-150" dirty="0" smtClean="0"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600" b="0" i="1" spc="-150" dirty="0" smtClean="0">
                                    <a:latin typeface="Cambria Math" panose="02040503050406030204" pitchFamily="18" charset="0"/>
                                    <a:ea typeface="나눔고딕 ExtraBold" panose="020D0904000000000000" pitchFamily="50" charset="-127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600" b="0" i="1" spc="-150" dirty="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𝑔</m:t>
                        </m:r>
                        <m:r>
                          <a:rPr lang="en-US" altLang="ko-KR" sz="2600" b="0" i="1" spc="-150" dirty="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ko-KR" sz="2600" i="1" spc="-150" dirty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600" i="1" spc="-150" dirty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600" b="0" i="1" spc="-150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𝑛</m:t>
                            </m:r>
                            <m:r>
                              <a:rPr lang="en-US" altLang="ko-KR" sz="2600" b="0" i="1" spc="-150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−2</m:t>
                            </m:r>
                          </m:sub>
                        </m:sSub>
                        <m:r>
                          <a:rPr lang="en-US" altLang="ko-KR" sz="2600" b="0" i="1" spc="-150" dirty="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)</m:t>
                        </m:r>
                        <m:r>
                          <a:rPr lang="en-US" altLang="ko-KR" sz="2600" b="0" i="1" spc="-150" dirty="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𝑔</m:t>
                        </m:r>
                        <m:r>
                          <a:rPr lang="en-US" altLang="ko-KR" sz="2600" b="0" i="1" spc="-150" dirty="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600" b="0" i="1" spc="-150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600" b="0" i="1" spc="-150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600" b="0" i="1" spc="-150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𝑛</m:t>
                            </m:r>
                            <m:r>
                              <a:rPr lang="en-US" altLang="ko-KR" sz="2600" b="0" i="1" spc="-150" dirty="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600" spc="-1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2463915-D50B-49AD-A90F-795F8B46A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4209" y="5410829"/>
                  <a:ext cx="6357577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FC32026C-ADA6-4147-9A46-F12A6C5992F4}"/>
                </a:ext>
              </a:extLst>
            </p:cNvPr>
            <p:cNvSpPr/>
            <p:nvPr/>
          </p:nvSpPr>
          <p:spPr>
            <a:xfrm>
              <a:off x="4705351" y="4847465"/>
              <a:ext cx="373545" cy="407024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645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/>
                </a:solidFill>
              </a:rPr>
              <a:t>탐색키가 </a:t>
            </a:r>
            <a:r>
              <a:rPr lang="ko-KR" altLang="en-US" sz="3600" dirty="0">
                <a:solidFill>
                  <a:srgbClr val="449E82"/>
                </a:solidFill>
              </a:rPr>
              <a:t>문자열</a:t>
            </a:r>
            <a:r>
              <a:rPr lang="ko-KR" altLang="en-US" sz="3600" dirty="0">
                <a:solidFill>
                  <a:schemeClr val="tx1"/>
                </a:solidFill>
              </a:rPr>
              <a:t>일 경우 </a:t>
            </a:r>
            <a:r>
              <a:rPr lang="ko-KR" altLang="en-US" sz="3600" dirty="0">
                <a:solidFill>
                  <a:srgbClr val="449E82"/>
                </a:solidFill>
              </a:rPr>
              <a:t>주의할 점</a:t>
            </a:r>
            <a:endParaRPr lang="en-US" altLang="ko-KR" sz="3600" dirty="0">
              <a:solidFill>
                <a:srgbClr val="449E82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08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6B40D6-B9E7-44A4-A24F-0A6DB64F0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21" y="2824283"/>
            <a:ext cx="7582958" cy="1857634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56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ea typeface="HY강M" panose="02030600000101010101" pitchFamily="18" charset="-127"/>
              </a:rPr>
              <a:t>개방 </a:t>
            </a:r>
            <a:r>
              <a:rPr lang="ko-KR" altLang="en-US" sz="4400" dirty="0" err="1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ea typeface="HY강M" panose="02030600000101010101" pitchFamily="18" charset="-127"/>
              </a:rPr>
              <a:t>주소법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en-US" altLang="ko-KR" sz="3200" dirty="0" err="1"/>
              <a:t>DataStructure</a:t>
            </a:r>
            <a:r>
              <a:rPr lang="en-US" altLang="ko-KR" sz="3200" dirty="0"/>
              <a:t> Seminar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29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탐색</a:t>
            </a:r>
            <a:r>
              <a:rPr lang="ko-KR" altLang="en-US" sz="3600" dirty="0">
                <a:latin typeface="HY강M" panose="02030600000101010101" pitchFamily="18" charset="-127"/>
                <a:ea typeface="HY강M" panose="02030600000101010101" pitchFamily="18" charset="-127"/>
              </a:rPr>
              <a:t>이란</a:t>
            </a:r>
            <a:r>
              <a:rPr lang="en-US" altLang="ko-KR" sz="3600" dirty="0"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  <a:endParaRPr lang="en-US" altLang="ko-KR" sz="36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4216FE-2577-475B-A0E2-8EADBC84330D}"/>
              </a:ext>
            </a:extLst>
          </p:cNvPr>
          <p:cNvSpPr txBox="1"/>
          <p:nvPr/>
        </p:nvSpPr>
        <p:spPr>
          <a:xfrm>
            <a:off x="739788" y="5583302"/>
            <a:ext cx="8426425" cy="5816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 개의 자료 중에서 원하는 자료를 찾는 작업</a:t>
            </a:r>
            <a:endParaRPr lang="en-US" altLang="ko-K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 descr="장치, 시계이(가) 표시된 사진&#10;&#10;자동 생성된 설명">
            <a:extLst>
              <a:ext uri="{FF2B5EF4-FFF2-40B4-BE49-F238E27FC236}">
                <a16:creationId xmlns:a16="http://schemas.microsoft.com/office/drawing/2014/main" id="{610C1895-31E3-498D-AE3C-5B39C74FF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72" y="2041592"/>
            <a:ext cx="3771456" cy="31334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279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충돌</a:t>
            </a:r>
            <a:r>
              <a:rPr lang="ko-KR" altLang="en-US" sz="3600" dirty="0">
                <a:solidFill>
                  <a:schemeClr val="tx1"/>
                </a:solidFill>
              </a:rPr>
              <a:t>과 </a:t>
            </a:r>
            <a:r>
              <a:rPr lang="ko-KR" altLang="en-US" sz="3600" dirty="0" err="1">
                <a:solidFill>
                  <a:srgbClr val="449E82"/>
                </a:solidFill>
              </a:rPr>
              <a:t>오버플로우</a:t>
            </a:r>
            <a:endParaRPr lang="en-US" altLang="ko-KR" sz="3600" dirty="0">
              <a:solidFill>
                <a:srgbClr val="449E82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09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3A0B3-B0E2-4327-9CD4-E0E4F2CFFEC8}"/>
              </a:ext>
            </a:extLst>
          </p:cNvPr>
          <p:cNvSpPr txBox="1"/>
          <p:nvPr/>
        </p:nvSpPr>
        <p:spPr>
          <a:xfrm>
            <a:off x="1339132" y="2629716"/>
            <a:ext cx="73276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latin typeface="+mn-ea"/>
              </a:rPr>
              <a:t>개방 </a:t>
            </a:r>
            <a:r>
              <a:rPr lang="ko-KR" altLang="en-US" sz="2000" spc="-150" dirty="0" err="1">
                <a:latin typeface="+mn-ea"/>
              </a:rPr>
              <a:t>주소법</a:t>
            </a:r>
            <a:br>
              <a:rPr lang="en-US" altLang="ko-KR" sz="2000" spc="-150" dirty="0">
                <a:latin typeface="+mn-ea"/>
              </a:rPr>
            </a:br>
            <a:r>
              <a:rPr lang="ko-KR" altLang="en-US" sz="2000" spc="-150" dirty="0">
                <a:latin typeface="+mn-ea"/>
              </a:rPr>
              <a:t>충돌이 일어난 항목을 해시 테이블의 다른 위치에 저장한다</a:t>
            </a:r>
            <a:r>
              <a:rPr lang="en-US" altLang="ko-KR" sz="2000" spc="-150" dirty="0">
                <a:latin typeface="+mn-ea"/>
              </a:rPr>
              <a:t>.</a:t>
            </a:r>
            <a:br>
              <a:rPr lang="en-US" altLang="ko-KR" sz="2000" spc="-150" dirty="0">
                <a:latin typeface="+mn-ea"/>
              </a:rPr>
            </a:br>
            <a:r>
              <a:rPr lang="en-US" altLang="ko-KR" sz="2000" spc="-150" dirty="0">
                <a:latin typeface="+mn-ea"/>
              </a:rPr>
              <a:t>- </a:t>
            </a:r>
            <a:r>
              <a:rPr lang="ko-KR" altLang="en-US" sz="2000" spc="-150" dirty="0">
                <a:latin typeface="+mn-ea"/>
              </a:rPr>
              <a:t>선형 조사법</a:t>
            </a:r>
            <a:r>
              <a:rPr lang="en-US" altLang="ko-KR" sz="2000" spc="-150" dirty="0">
                <a:latin typeface="+mn-ea"/>
              </a:rPr>
              <a:t>, </a:t>
            </a:r>
            <a:r>
              <a:rPr lang="ko-KR" altLang="en-US" sz="2000" spc="-150" dirty="0">
                <a:latin typeface="+mn-ea"/>
              </a:rPr>
              <a:t>이차 조사법</a:t>
            </a:r>
            <a:r>
              <a:rPr lang="en-US" altLang="ko-KR" sz="2000" spc="-150" dirty="0">
                <a:latin typeface="+mn-ea"/>
              </a:rPr>
              <a:t>, </a:t>
            </a:r>
            <a:r>
              <a:rPr lang="ko-KR" altLang="en-US" sz="2000" spc="-150" dirty="0">
                <a:latin typeface="+mn-ea"/>
              </a:rPr>
              <a:t>이중 </a:t>
            </a:r>
            <a:r>
              <a:rPr lang="ko-KR" altLang="en-US" sz="2000" spc="-150" dirty="0" err="1">
                <a:latin typeface="+mn-ea"/>
              </a:rPr>
              <a:t>해싱법</a:t>
            </a:r>
            <a:r>
              <a:rPr lang="en-US" altLang="ko-KR" sz="2000" spc="-150" dirty="0">
                <a:latin typeface="+mn-ea"/>
              </a:rPr>
              <a:t>, </a:t>
            </a:r>
            <a:r>
              <a:rPr lang="ko-KR" altLang="en-US" sz="2000" spc="-150" dirty="0">
                <a:latin typeface="+mn-ea"/>
              </a:rPr>
              <a:t>임의 조사법</a:t>
            </a:r>
            <a:endParaRPr lang="en-US" altLang="ko-KR" sz="2000" spc="-15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000" spc="-15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spc="-150" dirty="0" err="1">
                <a:latin typeface="+mn-ea"/>
              </a:rPr>
              <a:t>체이닝</a:t>
            </a:r>
            <a:br>
              <a:rPr lang="en-US" altLang="ko-KR" sz="2000" spc="-150" dirty="0">
                <a:latin typeface="+mn-ea"/>
              </a:rPr>
            </a:br>
            <a:r>
              <a:rPr lang="ko-KR" altLang="en-US" sz="2000" spc="-150" dirty="0">
                <a:latin typeface="+mn-ea"/>
              </a:rPr>
              <a:t>해시 테이블의 </a:t>
            </a:r>
            <a:r>
              <a:rPr lang="ko-KR" altLang="en-US" sz="2000" u="sng" spc="-150" dirty="0">
                <a:latin typeface="+mn-ea"/>
              </a:rPr>
              <a:t>하나의 위치</a:t>
            </a:r>
            <a:r>
              <a:rPr lang="ko-KR" altLang="en-US" sz="2000" spc="-150" dirty="0">
                <a:latin typeface="+mn-ea"/>
              </a:rPr>
              <a:t>가 </a:t>
            </a:r>
            <a:r>
              <a:rPr lang="ko-KR" altLang="en-US" sz="2000" spc="-150" dirty="0">
                <a:highlight>
                  <a:srgbClr val="00FF00"/>
                </a:highlight>
                <a:latin typeface="+mn-ea"/>
              </a:rPr>
              <a:t>여러 개의 항목</a:t>
            </a:r>
            <a:r>
              <a:rPr lang="ko-KR" altLang="en-US" sz="2000" spc="-150" dirty="0">
                <a:latin typeface="+mn-ea"/>
              </a:rPr>
              <a:t>을 저장할 수 있도록</a:t>
            </a:r>
            <a:br>
              <a:rPr lang="en-US" altLang="ko-KR" sz="2000" spc="-150" dirty="0">
                <a:latin typeface="+mn-ea"/>
              </a:rPr>
            </a:br>
            <a:r>
              <a:rPr lang="ko-KR" altLang="en-US" sz="2000" spc="-150" dirty="0">
                <a:latin typeface="+mn-ea"/>
              </a:rPr>
              <a:t>해시테이블의 구조를 변경한다</a:t>
            </a:r>
            <a:r>
              <a:rPr lang="en-US" altLang="ko-KR" sz="2000" spc="-15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6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선형 </a:t>
            </a:r>
            <a:r>
              <a:rPr lang="ko-KR" altLang="en-US" sz="3600" dirty="0" err="1">
                <a:solidFill>
                  <a:schemeClr val="tx1"/>
                </a:solidFill>
              </a:rPr>
              <a:t>주소법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09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4060A-2F34-4C8F-8EFA-05AD3C1D6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08" y="2267740"/>
            <a:ext cx="787827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57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선형 </a:t>
            </a:r>
            <a:r>
              <a:rPr lang="ko-KR" altLang="en-US" sz="3600" dirty="0" err="1">
                <a:solidFill>
                  <a:schemeClr val="tx1"/>
                </a:solidFill>
              </a:rPr>
              <a:t>주소법</a:t>
            </a:r>
            <a:r>
              <a:rPr lang="ko-KR" altLang="en-US" sz="3600" dirty="0">
                <a:solidFill>
                  <a:schemeClr val="tx1"/>
                </a:solidFill>
              </a:rPr>
              <a:t>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09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335B459-FD6A-4EE6-A352-2D5CC4348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10" y="2024910"/>
            <a:ext cx="7554379" cy="2067213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7231F3-B630-4A33-BB69-35FE1283E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73" y="4490771"/>
            <a:ext cx="7544853" cy="1619476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48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선형 </a:t>
            </a:r>
            <a:r>
              <a:rPr lang="ko-KR" altLang="en-US" sz="3600" dirty="0" err="1">
                <a:solidFill>
                  <a:schemeClr val="tx1"/>
                </a:solidFill>
              </a:rPr>
              <a:t>주소법</a:t>
            </a:r>
            <a:r>
              <a:rPr lang="ko-KR" altLang="en-US" sz="3600" dirty="0">
                <a:solidFill>
                  <a:schemeClr val="tx1"/>
                </a:solidFill>
              </a:rPr>
              <a:t>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09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45EBA07-780A-4D65-90C9-875DA9E43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84" y="2118060"/>
            <a:ext cx="7573432" cy="3572374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2CE21A-09D0-46CF-926B-CB656E91E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11" y="3429000"/>
            <a:ext cx="2991267" cy="247685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99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선형 </a:t>
            </a:r>
            <a:r>
              <a:rPr lang="ko-KR" altLang="en-US" sz="3600" dirty="0" err="1">
                <a:solidFill>
                  <a:schemeClr val="tx1"/>
                </a:solidFill>
              </a:rPr>
              <a:t>주소법</a:t>
            </a:r>
            <a:r>
              <a:rPr lang="ko-KR" altLang="en-US" sz="3600" dirty="0">
                <a:solidFill>
                  <a:schemeClr val="tx1"/>
                </a:solidFill>
              </a:rPr>
              <a:t>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09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1802FD9-4BAE-491A-B9DF-EF6BD9E4D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36" y="2098861"/>
            <a:ext cx="7716327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선형 </a:t>
            </a:r>
            <a:r>
              <a:rPr lang="ko-KR" altLang="en-US" sz="3600" dirty="0" err="1">
                <a:solidFill>
                  <a:schemeClr val="tx1"/>
                </a:solidFill>
              </a:rPr>
              <a:t>주소법</a:t>
            </a:r>
            <a:r>
              <a:rPr lang="ko-KR" altLang="en-US" sz="3600" dirty="0">
                <a:solidFill>
                  <a:schemeClr val="tx1"/>
                </a:solidFill>
              </a:rPr>
              <a:t>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09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FAD9B8-1F90-4903-8D3D-4CA6925CE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88" y="1577901"/>
            <a:ext cx="7162421" cy="50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26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선형 </a:t>
            </a:r>
            <a:r>
              <a:rPr lang="ko-KR" altLang="en-US" sz="3600" dirty="0" err="1">
                <a:solidFill>
                  <a:schemeClr val="tx1"/>
                </a:solidFill>
              </a:rPr>
              <a:t>주소법</a:t>
            </a:r>
            <a:r>
              <a:rPr lang="ko-KR" altLang="en-US" sz="3600" dirty="0">
                <a:solidFill>
                  <a:schemeClr val="tx1"/>
                </a:solidFill>
              </a:rPr>
              <a:t>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09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BADA1BF-41B4-48E0-8B5C-DBA8DDEF7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59" y="1629095"/>
            <a:ext cx="7166965" cy="4856205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61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선형 </a:t>
            </a:r>
            <a:r>
              <a:rPr lang="ko-KR" altLang="en-US" sz="3600" dirty="0" err="1">
                <a:solidFill>
                  <a:schemeClr val="tx1"/>
                </a:solidFill>
              </a:rPr>
              <a:t>주소법</a:t>
            </a:r>
            <a:r>
              <a:rPr lang="ko-KR" altLang="en-US" sz="3600" dirty="0">
                <a:solidFill>
                  <a:schemeClr val="tx1"/>
                </a:solidFill>
              </a:rPr>
              <a:t>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09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3E7DD9D-E971-48E1-8AA2-3BDFF20B3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20" y="1736241"/>
            <a:ext cx="7582958" cy="4505954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065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선형 </a:t>
            </a:r>
            <a:r>
              <a:rPr lang="ko-KR" altLang="en-US" sz="3600" dirty="0" err="1">
                <a:solidFill>
                  <a:schemeClr val="tx1"/>
                </a:solidFill>
              </a:rPr>
              <a:t>주소법</a:t>
            </a:r>
            <a:r>
              <a:rPr lang="ko-KR" altLang="en-US" sz="3600" dirty="0">
                <a:solidFill>
                  <a:schemeClr val="tx1"/>
                </a:solidFill>
              </a:rPr>
              <a:t>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09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33FC98-42CD-4B86-A67E-EB693E292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39" y="1597159"/>
            <a:ext cx="6359050" cy="5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6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ea typeface="HY강M" panose="02030600000101010101" pitchFamily="18" charset="-127"/>
              </a:rPr>
              <a:t>이차 </a:t>
            </a:r>
            <a:r>
              <a:rPr lang="ko-KR" altLang="en-US" sz="4400" dirty="0" err="1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ea typeface="HY강M" panose="02030600000101010101" pitchFamily="18" charset="-127"/>
              </a:rPr>
              <a:t>주소법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en-US" altLang="ko-KR" sz="3200" dirty="0" err="1"/>
              <a:t>DataStructure</a:t>
            </a:r>
            <a:r>
              <a:rPr lang="en-US" altLang="ko-KR" sz="3200" dirty="0"/>
              <a:t> Seminar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346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탐색</a:t>
            </a:r>
            <a:r>
              <a:rPr lang="ko-KR" altLang="en-US" sz="3600" dirty="0">
                <a:latin typeface="HY강M" panose="02030600000101010101" pitchFamily="18" charset="-127"/>
                <a:ea typeface="HY강M" panose="02030600000101010101" pitchFamily="18" charset="-127"/>
              </a:rPr>
              <a:t>이란</a:t>
            </a:r>
            <a:r>
              <a:rPr lang="en-US" altLang="ko-KR" sz="3600" dirty="0"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  <a:endParaRPr lang="en-US" altLang="ko-KR" sz="36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4216FE-2577-475B-A0E2-8EADBC84330D}"/>
              </a:ext>
            </a:extLst>
          </p:cNvPr>
          <p:cNvSpPr txBox="1"/>
          <p:nvPr/>
        </p:nvSpPr>
        <p:spPr>
          <a:xfrm>
            <a:off x="739788" y="5583302"/>
            <a:ext cx="8426425" cy="5816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 항목 중에서 원하는 탐색키를 가지고 있는 항목을 찾는 것</a:t>
            </a:r>
            <a:endParaRPr lang="en-US" altLang="ko-K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구름 1">
            <a:extLst>
              <a:ext uri="{FF2B5EF4-FFF2-40B4-BE49-F238E27FC236}">
                <a16:creationId xmlns:a16="http://schemas.microsoft.com/office/drawing/2014/main" id="{95385B77-E79E-45B8-9720-DFC9D6E1BC27}"/>
              </a:ext>
            </a:extLst>
          </p:cNvPr>
          <p:cNvSpPr/>
          <p:nvPr/>
        </p:nvSpPr>
        <p:spPr>
          <a:xfrm>
            <a:off x="948922" y="2230252"/>
            <a:ext cx="4975412" cy="2801289"/>
          </a:xfrm>
          <a:prstGeom prst="cloud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b="1"/>
              <a:t>9</a:t>
            </a:r>
            <a:endParaRPr lang="ko-KR" altLang="ko-KR"/>
          </a:p>
          <a:p>
            <a:pPr fontAlgn="ctr"/>
            <a:r>
              <a:rPr lang="en-US" altLang="ko-KR" b="1"/>
              <a:t>5</a:t>
            </a:r>
            <a:endParaRPr lang="ko-KR" altLang="ko-KR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8AC6BB3D-8157-40B2-8D9B-18BEACB0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25622"/>
              </p:ext>
            </p:extLst>
          </p:nvPr>
        </p:nvGraphicFramePr>
        <p:xfrm>
          <a:off x="1844790" y="2818421"/>
          <a:ext cx="107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84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9F2A3631-0182-4BB0-B1FF-247C79D66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7665"/>
              </p:ext>
            </p:extLst>
          </p:nvPr>
        </p:nvGraphicFramePr>
        <p:xfrm>
          <a:off x="1694329" y="3676005"/>
          <a:ext cx="107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84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B3C3F0CB-7E14-4E25-A3F4-6099AA1F7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19365"/>
              </p:ext>
            </p:extLst>
          </p:nvPr>
        </p:nvGraphicFramePr>
        <p:xfrm>
          <a:off x="3436628" y="3406158"/>
          <a:ext cx="107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84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012B84BE-F302-44EB-AAAD-D7A953DAB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78709"/>
              </p:ext>
            </p:extLst>
          </p:nvPr>
        </p:nvGraphicFramePr>
        <p:xfrm>
          <a:off x="3817025" y="2741416"/>
          <a:ext cx="107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84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66673652-D9CD-435E-9057-161C9EE2B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02470"/>
              </p:ext>
            </p:extLst>
          </p:nvPr>
        </p:nvGraphicFramePr>
        <p:xfrm>
          <a:off x="3040946" y="4128173"/>
          <a:ext cx="107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84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538184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1E7FF094-9C65-4723-96F8-626EA4705926}"/>
              </a:ext>
            </a:extLst>
          </p:cNvPr>
          <p:cNvSpPr/>
          <p:nvPr/>
        </p:nvSpPr>
        <p:spPr>
          <a:xfrm>
            <a:off x="6820202" y="3149784"/>
            <a:ext cx="1855694" cy="9397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D0A9BC96-9F4E-4A08-9D1D-4777B2AB1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37247"/>
              </p:ext>
            </p:extLst>
          </p:nvPr>
        </p:nvGraphicFramePr>
        <p:xfrm>
          <a:off x="7000702" y="3415262"/>
          <a:ext cx="14799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55">
                  <a:extLst>
                    <a:ext uri="{9D8B030D-6E8A-4147-A177-3AD203B41FA5}">
                      <a16:colId xmlns:a16="http://schemas.microsoft.com/office/drawing/2014/main" val="2392321311"/>
                    </a:ext>
                  </a:extLst>
                </a:gridCol>
                <a:gridCol w="739955">
                  <a:extLst>
                    <a:ext uri="{9D8B030D-6E8A-4147-A177-3AD203B41FA5}">
                      <a16:colId xmlns:a16="http://schemas.microsoft.com/office/drawing/2014/main" val="398598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탐색키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6466"/>
                  </a:ext>
                </a:extLst>
              </a:tr>
            </a:tbl>
          </a:graphicData>
        </a:graphic>
      </p:graphicFrame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91107C12-16C9-4AC6-AF46-1ABB3EB09B1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289176" y="3112256"/>
            <a:ext cx="1802786" cy="17515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26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이차 조사법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10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AE91E9-2971-40CB-BDC8-733D6EBBBC70}"/>
                  </a:ext>
                </a:extLst>
              </p:cNvPr>
              <p:cNvSpPr txBox="1"/>
              <p:nvPr/>
            </p:nvSpPr>
            <p:spPr>
              <a:xfrm>
                <a:off x="1430509" y="2623506"/>
                <a:ext cx="704498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sz="2600" b="0" i="1" spc="-150" dirty="0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600" b="0" i="1" spc="-150" dirty="0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+</m:t>
                          </m:r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𝑖𝑛𝑐</m:t>
                          </m:r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∗</m:t>
                          </m:r>
                          <m:r>
                            <a:rPr lang="en-US" altLang="ko-KR" sz="2600" b="0" i="1" spc="-150" dirty="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𝑖𝑛𝑐</m:t>
                          </m:r>
                        </m:e>
                      </m:d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𝑚𝑜𝑑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 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𝑀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 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𝑓𝑜𝑟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 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𝑖𝑛𝑐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=0, 1, …, 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𝑀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−1</m:t>
                      </m:r>
                    </m:oMath>
                  </m:oMathPara>
                </a14:m>
                <a:endParaRPr lang="ko-KR" altLang="en-US" sz="2600" spc="-1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AE91E9-2971-40CB-BDC8-733D6EBBB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09" y="2623506"/>
                <a:ext cx="704498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25A3728B-B405-4EEF-80E6-19F8D7DA8292}"/>
              </a:ext>
            </a:extLst>
          </p:cNvPr>
          <p:cNvGrpSpPr/>
          <p:nvPr/>
        </p:nvGrpSpPr>
        <p:grpSpPr>
          <a:xfrm>
            <a:off x="1430509" y="3635318"/>
            <a:ext cx="7044980" cy="1418836"/>
            <a:chOff x="1430509" y="3635318"/>
            <a:chExt cx="7044980" cy="14188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AEB7D7D-4271-4A1F-8C58-67F2E15D5A2A}"/>
                    </a:ext>
                  </a:extLst>
                </p:cNvPr>
                <p:cNvSpPr txBox="1"/>
                <p:nvPr/>
              </p:nvSpPr>
              <p:spPr>
                <a:xfrm>
                  <a:off x="1430509" y="4561711"/>
                  <a:ext cx="7044980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, </m:t>
                        </m:r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+1, </m:t>
                        </m:r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+4,</m:t>
                        </m:r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+9,…</m:t>
                        </m:r>
                      </m:oMath>
                    </m:oMathPara>
                  </a14:m>
                  <a:endParaRPr lang="ko-KR" altLang="en-US" sz="2600" spc="-1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AEB7D7D-4271-4A1F-8C58-67F2E15D5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0509" y="4561711"/>
                  <a:ext cx="7044980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FBD189FC-5385-4E17-AFCA-2B2EECCCFFD9}"/>
                </a:ext>
              </a:extLst>
            </p:cNvPr>
            <p:cNvSpPr/>
            <p:nvPr/>
          </p:nvSpPr>
          <p:spPr>
            <a:xfrm>
              <a:off x="4766226" y="3635318"/>
              <a:ext cx="373545" cy="407024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44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이차 조사법</a:t>
            </a:r>
            <a:r>
              <a:rPr lang="ko-KR" altLang="en-US" sz="3600" dirty="0">
                <a:solidFill>
                  <a:schemeClr val="tx1"/>
                </a:solidFill>
              </a:rPr>
              <a:t> 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10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F0A7028-DE25-4991-AC97-464C69684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72" y="1811043"/>
            <a:ext cx="7544853" cy="4477375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1E202F-DADC-420B-85D9-F5D9A233349F}"/>
              </a:ext>
            </a:extLst>
          </p:cNvPr>
          <p:cNvSpPr/>
          <p:nvPr/>
        </p:nvSpPr>
        <p:spPr>
          <a:xfrm>
            <a:off x="1858617" y="4283765"/>
            <a:ext cx="3429000" cy="23853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70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ea typeface="HY강M" panose="02030600000101010101" pitchFamily="18" charset="-127"/>
              </a:rPr>
              <a:t>이중 </a:t>
            </a:r>
            <a:r>
              <a:rPr lang="ko-KR" altLang="en-US" sz="4400" dirty="0" err="1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ea typeface="HY강M" panose="02030600000101010101" pitchFamily="18" charset="-127"/>
              </a:rPr>
              <a:t>해싱법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en-US" altLang="ko-KR" sz="3200" dirty="0" err="1"/>
              <a:t>DataStructure</a:t>
            </a:r>
            <a:r>
              <a:rPr lang="en-US" altLang="ko-KR" sz="3200" dirty="0"/>
              <a:t> Seminar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666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이중 </a:t>
            </a:r>
            <a:r>
              <a:rPr lang="ko-KR" altLang="en-US" sz="3600" dirty="0" err="1">
                <a:solidFill>
                  <a:srgbClr val="449E82"/>
                </a:solidFill>
              </a:rPr>
              <a:t>해싱법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11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2B96D3-1F7D-4FFE-BFFA-2AE7A1B6CB7D}"/>
                  </a:ext>
                </a:extLst>
              </p:cNvPr>
              <p:cNvSpPr txBox="1"/>
              <p:nvPr/>
            </p:nvSpPr>
            <p:spPr>
              <a:xfrm>
                <a:off x="1430509" y="2623506"/>
                <a:ext cx="704498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𝑠𝑡𝑒𝑝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𝐶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−(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𝑘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𝑚𝑜𝑑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𝐶</m:t>
                      </m:r>
                      <m:r>
                        <a:rPr lang="en-US" altLang="ko-KR" sz="2600" b="0" i="1" spc="-150" dirty="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sz="2600" spc="-1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2B96D3-1F7D-4FFE-BFFA-2AE7A1B6C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509" y="2623506"/>
                <a:ext cx="704498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C2AF1206-AC00-4F57-B28F-BF5E57C323F2}"/>
              </a:ext>
            </a:extLst>
          </p:cNvPr>
          <p:cNvGrpSpPr/>
          <p:nvPr/>
        </p:nvGrpSpPr>
        <p:grpSpPr>
          <a:xfrm>
            <a:off x="1430509" y="3635318"/>
            <a:ext cx="7044980" cy="1418836"/>
            <a:chOff x="1430509" y="3635318"/>
            <a:chExt cx="7044980" cy="14188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5C32A26-53F5-41CE-8704-2C7E0906485E}"/>
                    </a:ext>
                  </a:extLst>
                </p:cNvPr>
                <p:cNvSpPr txBox="1"/>
                <p:nvPr/>
              </p:nvSpPr>
              <p:spPr>
                <a:xfrm>
                  <a:off x="1430509" y="4561711"/>
                  <a:ext cx="7044980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, </m:t>
                        </m:r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+</m:t>
                        </m:r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𝑠𝑡𝑒𝑝</m:t>
                        </m:r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, </m:t>
                        </m:r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+2∗</m:t>
                        </m:r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𝑠𝑡𝑒𝑝</m:t>
                        </m:r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,</m:t>
                        </m:r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2600" b="0" i="1" spc="-150" smtClean="0">
                                <a:latin typeface="Cambria Math" panose="02040503050406030204" pitchFamily="18" charset="0"/>
                                <a:ea typeface="나눔고딕 ExtraBold" panose="020D0904000000000000" pitchFamily="50" charset="-127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+3∗</m:t>
                        </m:r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𝑠𝑡𝑒𝑝</m:t>
                        </m:r>
                        <m:r>
                          <a:rPr lang="en-US" altLang="ko-KR" sz="2600" b="0" i="1" spc="-150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,…</m:t>
                        </m:r>
                      </m:oMath>
                    </m:oMathPara>
                  </a14:m>
                  <a:endParaRPr lang="ko-KR" altLang="en-US" sz="2600" spc="-1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5C32A26-53F5-41CE-8704-2C7E09064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0509" y="4561711"/>
                  <a:ext cx="7044980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ABED0346-29BB-43A6-A769-A97567E65BD7}"/>
                </a:ext>
              </a:extLst>
            </p:cNvPr>
            <p:cNvSpPr/>
            <p:nvPr/>
          </p:nvSpPr>
          <p:spPr>
            <a:xfrm>
              <a:off x="4766226" y="3635318"/>
              <a:ext cx="373545" cy="407024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442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이중 </a:t>
            </a:r>
            <a:r>
              <a:rPr lang="ko-KR" altLang="en-US" sz="3600" dirty="0" err="1">
                <a:solidFill>
                  <a:srgbClr val="449E82"/>
                </a:solidFill>
              </a:rPr>
              <a:t>해싱법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11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AF1B70-6721-46FD-899C-BF0773E8B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3" y="1629096"/>
            <a:ext cx="8786191" cy="31506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DB2C7E-4AE3-4C75-8C49-F107C36ABD40}"/>
                  </a:ext>
                </a:extLst>
              </p:cNvPr>
              <p:cNvSpPr txBox="1"/>
              <p:nvPr/>
            </p:nvSpPr>
            <p:spPr>
              <a:xfrm>
                <a:off x="1694510" y="4888437"/>
                <a:ext cx="32584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13</m:t>
                          </m:r>
                        </m:e>
                      </m:d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=13  </m:t>
                      </m:r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𝑚𝑜𝑑</m:t>
                      </m:r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 6=1</m:t>
                      </m:r>
                    </m:oMath>
                  </m:oMathPara>
                </a14:m>
                <a:endParaRPr lang="en-US" altLang="ko-KR" sz="2000" b="0" spc="-1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DB2C7E-4AE3-4C75-8C49-F107C36AB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10" y="4888437"/>
                <a:ext cx="325849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58612C-F978-41BA-8801-42348A8C49DA}"/>
                  </a:ext>
                </a:extLst>
              </p:cNvPr>
              <p:cNvSpPr txBox="1"/>
              <p:nvPr/>
            </p:nvSpPr>
            <p:spPr>
              <a:xfrm>
                <a:off x="1694510" y="5309355"/>
                <a:ext cx="6629401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(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h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(13)+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h</m:t>
                          </m:r>
                        </m:e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13</m:t>
                          </m:r>
                        </m:e>
                      </m:d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  </m:t>
                      </m:r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𝑚𝑜𝑑</m:t>
                      </m:r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 6=</m:t>
                      </m:r>
                      <m:d>
                        <m:dPr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1+5−</m:t>
                          </m:r>
                          <m:d>
                            <m:dPr>
                              <m:ctrlPr>
                                <a:rPr lang="en-US" altLang="ko-KR" sz="2000" b="0" i="1" spc="-150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13  </m:t>
                              </m:r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𝑚𝑜𝑑</m:t>
                              </m:r>
                              <m:r>
                                <a:rPr lang="en-US" altLang="ko-KR" sz="2000" b="0" i="1" spc="-150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  5</m:t>
                              </m:r>
                            </m:e>
                          </m:d>
                        </m:e>
                      </m:d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 </m:t>
                      </m:r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𝑚𝑜𝑑</m:t>
                      </m:r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 6=3</m:t>
                      </m:r>
                    </m:oMath>
                  </m:oMathPara>
                </a14:m>
                <a:endParaRPr lang="en-US" altLang="ko-KR" sz="2000" b="0" spc="-1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58612C-F978-41BA-8801-42348A8C4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10" y="5309355"/>
                <a:ext cx="6629401" cy="439736"/>
              </a:xfrm>
              <a:prstGeom prst="rect">
                <a:avLst/>
              </a:prstGeom>
              <a:blipFill>
                <a:blip r:embed="rId5"/>
                <a:stretch>
                  <a:fillRect l="-460" b="-9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3B0A79-7190-45FD-A549-F7F3F0066A38}"/>
                  </a:ext>
                </a:extLst>
              </p:cNvPr>
              <p:cNvSpPr txBox="1"/>
              <p:nvPr/>
            </p:nvSpPr>
            <p:spPr>
              <a:xfrm>
                <a:off x="1694510" y="5769899"/>
                <a:ext cx="7079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(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h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(13)+2∗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h</m:t>
                          </m:r>
                        </m:e>
                        <m:sup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13</m:t>
                          </m:r>
                        </m:e>
                      </m:d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)  </m:t>
                      </m:r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𝑚𝑜𝑑</m:t>
                      </m:r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 6=</m:t>
                      </m:r>
                      <m:d>
                        <m:dPr>
                          <m:ctrlP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1+2(5−(13  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𝑚𝑜𝑑</m:t>
                          </m:r>
                          <m:r>
                            <a:rPr lang="en-US" altLang="ko-KR" sz="2000" b="0" i="1" spc="-150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  5)</m:t>
                          </m:r>
                        </m:e>
                      </m:d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 </m:t>
                      </m:r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𝑚𝑜𝑑</m:t>
                      </m:r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  6=5</m:t>
                      </m:r>
                    </m:oMath>
                  </m:oMathPara>
                </a14:m>
                <a:endParaRPr lang="en-US" altLang="ko-KR" sz="2000" b="0" spc="-1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3B0A79-7190-45FD-A549-F7F3F0066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10" y="5769899"/>
                <a:ext cx="7079973" cy="400110"/>
              </a:xfrm>
              <a:prstGeom prst="rect">
                <a:avLst/>
              </a:prstGeom>
              <a:blipFill>
                <a:blip r:embed="rId6"/>
                <a:stretch>
                  <a:fillRect l="-431" b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5574B5-7EFE-41E4-9461-A2FAACF18C12}"/>
                  </a:ext>
                </a:extLst>
              </p:cNvPr>
              <p:cNvSpPr txBox="1"/>
              <p:nvPr/>
            </p:nvSpPr>
            <p:spPr>
              <a:xfrm>
                <a:off x="5358846" y="5046439"/>
                <a:ext cx="7951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pc="-150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2</m:t>
                      </m:r>
                    </m:oMath>
                  </m:oMathPara>
                </a14:m>
                <a:endParaRPr lang="en-US" altLang="ko-KR" sz="2000" b="0" spc="-1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5574B5-7EFE-41E4-9461-A2FAACF18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46" y="5046439"/>
                <a:ext cx="79513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EA0AF96-5A91-47AB-9BEC-07BD2A688AC2}"/>
              </a:ext>
            </a:extLst>
          </p:cNvPr>
          <p:cNvSpPr/>
          <p:nvPr/>
        </p:nvSpPr>
        <p:spPr>
          <a:xfrm>
            <a:off x="4952998" y="5409953"/>
            <a:ext cx="1606828" cy="28776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373D138-5382-49D3-91B1-3F7122049340}"/>
              </a:ext>
            </a:extLst>
          </p:cNvPr>
          <p:cNvSpPr/>
          <p:nvPr/>
        </p:nvSpPr>
        <p:spPr>
          <a:xfrm>
            <a:off x="5449954" y="5864287"/>
            <a:ext cx="1606828" cy="28776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>
                <a:solidFill>
                  <a:srgbClr val="449E82"/>
                </a:solidFill>
              </a:rPr>
              <a:t>이중 </a:t>
            </a:r>
            <a:r>
              <a:rPr lang="ko-KR" altLang="en-US" sz="3600" dirty="0" err="1">
                <a:solidFill>
                  <a:srgbClr val="449E82"/>
                </a:solidFill>
              </a:rPr>
              <a:t>해싱법</a:t>
            </a:r>
            <a:r>
              <a:rPr lang="ko-KR" altLang="en-US" sz="3600" dirty="0">
                <a:solidFill>
                  <a:srgbClr val="449E82"/>
                </a:solidFill>
              </a:rPr>
              <a:t> </a:t>
            </a:r>
            <a:r>
              <a:rPr lang="ko-KR" altLang="en-US" sz="3600" dirty="0">
                <a:solidFill>
                  <a:schemeClr val="tx1"/>
                </a:solidFill>
              </a:rPr>
              <a:t>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11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27F8650-47E5-4A3C-A5C5-C446E85A4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72" y="1811043"/>
            <a:ext cx="7544853" cy="4477375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25DD72C-75E3-4B82-A9B7-3539AAF39D23}"/>
              </a:ext>
            </a:extLst>
          </p:cNvPr>
          <p:cNvSpPr/>
          <p:nvPr/>
        </p:nvSpPr>
        <p:spPr>
          <a:xfrm>
            <a:off x="1480455" y="2733261"/>
            <a:ext cx="2743675" cy="23853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4C64908-F1EF-4036-A969-407B2485CBCF}"/>
              </a:ext>
            </a:extLst>
          </p:cNvPr>
          <p:cNvSpPr/>
          <p:nvPr/>
        </p:nvSpPr>
        <p:spPr>
          <a:xfrm>
            <a:off x="1838265" y="4509314"/>
            <a:ext cx="2385866" cy="1614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4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 err="1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ea typeface="HY강M" panose="02030600000101010101" pitchFamily="18" charset="-127"/>
              </a:rPr>
              <a:t>체이닝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en-US" altLang="ko-KR" sz="3200" dirty="0" err="1"/>
              <a:t>DataStructure</a:t>
            </a:r>
            <a:r>
              <a:rPr lang="en-US" altLang="ko-KR" sz="3200" dirty="0"/>
              <a:t> Seminar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29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 err="1">
                <a:solidFill>
                  <a:srgbClr val="449E82"/>
                </a:solidFill>
              </a:rPr>
              <a:t>체이닝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12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CA25D4-80AC-4FC9-AEFE-44460489B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2" y="1936914"/>
            <a:ext cx="9021434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6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 err="1">
                <a:solidFill>
                  <a:srgbClr val="449E82"/>
                </a:solidFill>
              </a:rPr>
              <a:t>체이닝</a:t>
            </a:r>
            <a:r>
              <a:rPr lang="ko-KR" altLang="en-US" sz="3600" dirty="0">
                <a:solidFill>
                  <a:srgbClr val="449E82"/>
                </a:solidFill>
              </a:rPr>
              <a:t> </a:t>
            </a:r>
            <a:r>
              <a:rPr lang="ko-KR" altLang="en-US" sz="3600" dirty="0">
                <a:solidFill>
                  <a:schemeClr val="tx1"/>
                </a:solidFill>
              </a:rPr>
              <a:t>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12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55F9C3E-D944-4245-8178-57D03841E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09" y="2518020"/>
            <a:ext cx="7554379" cy="2734057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939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 err="1">
                <a:solidFill>
                  <a:srgbClr val="449E82"/>
                </a:solidFill>
              </a:rPr>
              <a:t>체이닝</a:t>
            </a:r>
            <a:r>
              <a:rPr lang="ko-KR" altLang="en-US" sz="3600" dirty="0">
                <a:solidFill>
                  <a:srgbClr val="449E82"/>
                </a:solidFill>
              </a:rPr>
              <a:t> </a:t>
            </a:r>
            <a:r>
              <a:rPr lang="ko-KR" altLang="en-US" sz="3600" dirty="0">
                <a:solidFill>
                  <a:schemeClr val="tx1"/>
                </a:solidFill>
              </a:rPr>
              <a:t>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12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C348FA-C9DC-459A-B40F-826D6F48B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69" y="1831791"/>
            <a:ext cx="5268060" cy="447737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63586D-92FF-45C0-A6DC-4C1B3109E124}"/>
              </a:ext>
            </a:extLst>
          </p:cNvPr>
          <p:cNvGrpSpPr/>
          <p:nvPr/>
        </p:nvGrpSpPr>
        <p:grpSpPr>
          <a:xfrm>
            <a:off x="1811624" y="2712833"/>
            <a:ext cx="6382641" cy="2181529"/>
            <a:chOff x="1811624" y="3478555"/>
            <a:chExt cx="6382641" cy="218152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533E390-A849-4019-B587-31BBBD1C1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624" y="3478555"/>
              <a:ext cx="6382641" cy="2181529"/>
            </a:xfrm>
            <a:prstGeom prst="rect">
              <a:avLst/>
            </a:prstGeom>
            <a:ln w="38100" cap="sq">
              <a:solidFill>
                <a:srgbClr val="449E8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5611F4C-E161-4210-A66A-593BF96FD6C1}"/>
                </a:ext>
              </a:extLst>
            </p:cNvPr>
            <p:cNvSpPr/>
            <p:nvPr/>
          </p:nvSpPr>
          <p:spPr>
            <a:xfrm>
              <a:off x="1811624" y="4134678"/>
              <a:ext cx="5046376" cy="19878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2A2259C3-86CD-4AF6-A801-B45D9A1CB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50" y="5327667"/>
            <a:ext cx="6001588" cy="914528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87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72589" y="3247029"/>
            <a:ext cx="7415772" cy="551761"/>
          </a:xfrm>
        </p:spPr>
        <p:txBody>
          <a:bodyPr/>
          <a:lstStyle/>
          <a:p>
            <a:r>
              <a:rPr lang="ko-KR" altLang="en-US" sz="44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정렬되지 않은</a:t>
            </a:r>
            <a:r>
              <a:rPr lang="ko-KR" altLang="en-US" sz="4400" dirty="0">
                <a:latin typeface="HY강M" panose="02030600000101010101" pitchFamily="18" charset="-127"/>
                <a:ea typeface="HY강M" panose="02030600000101010101" pitchFamily="18" charset="-127"/>
              </a:rPr>
              <a:t> 배열의 탐색</a:t>
            </a:r>
            <a:endParaRPr lang="en-US" altLang="ko-KR" sz="44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399598" y="2867194"/>
            <a:ext cx="4895362" cy="283141"/>
          </a:xfrm>
        </p:spPr>
        <p:txBody>
          <a:bodyPr/>
          <a:lstStyle/>
          <a:p>
            <a:r>
              <a:rPr lang="en-US" altLang="ko-KR" sz="3200" dirty="0" err="1"/>
              <a:t>DataStructure</a:t>
            </a:r>
            <a:r>
              <a:rPr lang="en-US" altLang="ko-KR" sz="3200" dirty="0"/>
              <a:t> Seminar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F42962-BACF-47ED-8D97-7CB7BD961956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F5EB48-AD25-450C-8CCA-47E5ACF7101B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8C9063-7EE5-420D-997C-B19FAA4A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06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 err="1">
                <a:solidFill>
                  <a:srgbClr val="449E82"/>
                </a:solidFill>
              </a:rPr>
              <a:t>체이닝</a:t>
            </a:r>
            <a:r>
              <a:rPr lang="ko-KR" altLang="en-US" sz="3600" dirty="0">
                <a:solidFill>
                  <a:srgbClr val="449E82"/>
                </a:solidFill>
              </a:rPr>
              <a:t> </a:t>
            </a:r>
            <a:r>
              <a:rPr lang="ko-KR" altLang="en-US" sz="3600" dirty="0">
                <a:solidFill>
                  <a:schemeClr val="tx1"/>
                </a:solidFill>
              </a:rPr>
              <a:t>구현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12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71554E-5384-40CE-ACA7-0D4F57AF1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18" y="2168133"/>
            <a:ext cx="422016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99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 err="1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ea typeface="HY강M" panose="02030600000101010101" pitchFamily="18" charset="-127"/>
              </a:rPr>
              <a:t>해싱</a:t>
            </a:r>
            <a:r>
              <a:rPr lang="ko-KR" altLang="en-US" sz="4400" dirty="0" err="1">
                <a:solidFill>
                  <a:schemeClr val="tx1"/>
                </a:solidFill>
                <a:ea typeface="HY강M" panose="02030600000101010101" pitchFamily="18" charset="-127"/>
              </a:rPr>
              <a:t>의</a:t>
            </a:r>
            <a:r>
              <a:rPr lang="ko-KR" altLang="en-US" sz="4400" dirty="0">
                <a:solidFill>
                  <a:schemeClr val="tx1"/>
                </a:solidFill>
                <a:ea typeface="HY강M" panose="02030600000101010101" pitchFamily="18" charset="-127"/>
              </a:rPr>
              <a:t> 성능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en-US" altLang="ko-KR" sz="3200" dirty="0" err="1"/>
              <a:t>DataStructure</a:t>
            </a:r>
            <a:r>
              <a:rPr lang="en-US" altLang="ko-KR" sz="3200" dirty="0"/>
              <a:t> Seminar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2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 err="1">
                <a:solidFill>
                  <a:srgbClr val="449E82"/>
                </a:solidFill>
              </a:rPr>
              <a:t>해싱</a:t>
            </a:r>
            <a:r>
              <a:rPr lang="ko-KR" altLang="en-US" sz="3600" dirty="0" err="1">
                <a:solidFill>
                  <a:schemeClr val="tx1"/>
                </a:solidFill>
              </a:rPr>
              <a:t>의</a:t>
            </a:r>
            <a:r>
              <a:rPr lang="ko-KR" altLang="en-US" sz="3600" dirty="0">
                <a:solidFill>
                  <a:schemeClr val="tx1"/>
                </a:solidFill>
              </a:rPr>
              <a:t> 성능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13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8E0E6E39-B7CB-4A18-A9E8-98A4B28F4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8" y="2203797"/>
            <a:ext cx="798306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964204" y="3247029"/>
            <a:ext cx="6340475" cy="551761"/>
          </a:xfrm>
        </p:spPr>
        <p:txBody>
          <a:bodyPr/>
          <a:lstStyle/>
          <a:p>
            <a:r>
              <a:rPr lang="ko-KR" altLang="en-US" sz="4400" dirty="0" err="1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  <a:ea typeface="HY강M" panose="02030600000101010101" pitchFamily="18" charset="-127"/>
              </a:rPr>
              <a:t>해싱</a:t>
            </a:r>
            <a:r>
              <a:rPr lang="ko-KR" altLang="en-US" sz="4400" dirty="0" err="1">
                <a:solidFill>
                  <a:schemeClr val="tx1"/>
                </a:solidFill>
                <a:ea typeface="HY강M" panose="02030600000101010101" pitchFamily="18" charset="-127"/>
              </a:rPr>
              <a:t>의</a:t>
            </a:r>
            <a:r>
              <a:rPr lang="ko-KR" altLang="en-US" sz="4400" dirty="0">
                <a:solidFill>
                  <a:schemeClr val="tx1"/>
                </a:solidFill>
                <a:ea typeface="HY강M" panose="02030600000101010101" pitchFamily="18" charset="-127"/>
              </a:rPr>
              <a:t> 응용 분야</a:t>
            </a:r>
            <a:endParaRPr lang="en-US" altLang="ko-KR" sz="44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1891212" y="2867194"/>
            <a:ext cx="4895362" cy="283141"/>
          </a:xfrm>
        </p:spPr>
        <p:txBody>
          <a:bodyPr/>
          <a:lstStyle/>
          <a:p>
            <a:r>
              <a:rPr lang="en-US" altLang="ko-KR" sz="3200" dirty="0" err="1"/>
              <a:t>DataStructure</a:t>
            </a:r>
            <a:r>
              <a:rPr lang="en-US" altLang="ko-KR" sz="3200" dirty="0"/>
              <a:t> Seminar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8EF1-5149-43EA-99E8-6709A7A73D1F}"/>
              </a:ext>
            </a:extLst>
          </p:cNvPr>
          <p:cNvSpPr/>
          <p:nvPr/>
        </p:nvSpPr>
        <p:spPr>
          <a:xfrm>
            <a:off x="314632" y="304800"/>
            <a:ext cx="1809136" cy="157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7D1C1-CBC5-4AB0-BAC8-2D4373440A3D}"/>
              </a:ext>
            </a:extLst>
          </p:cNvPr>
          <p:cNvSpPr/>
          <p:nvPr/>
        </p:nvSpPr>
        <p:spPr>
          <a:xfrm>
            <a:off x="1884869" y="3984032"/>
            <a:ext cx="6136262" cy="45719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7DCCF-356B-40EF-A968-8303E58C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73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825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7044980" cy="551761"/>
          </a:xfrm>
        </p:spPr>
        <p:txBody>
          <a:bodyPr/>
          <a:lstStyle/>
          <a:p>
            <a:r>
              <a:rPr lang="ko-KR" altLang="en-US" sz="3600" dirty="0" err="1">
                <a:solidFill>
                  <a:srgbClr val="449E82"/>
                </a:solidFill>
              </a:rPr>
              <a:t>해싱</a:t>
            </a:r>
            <a:r>
              <a:rPr lang="ko-KR" altLang="en-US" sz="3600" dirty="0" err="1">
                <a:solidFill>
                  <a:schemeClr val="tx1"/>
                </a:solidFill>
              </a:rPr>
              <a:t>의</a:t>
            </a:r>
            <a:r>
              <a:rPr lang="ko-KR" altLang="en-US" sz="3600" dirty="0">
                <a:solidFill>
                  <a:schemeClr val="tx1"/>
                </a:solidFill>
              </a:rPr>
              <a:t> 응용 분야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14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E7487-1CA7-4716-A274-D8E48F8E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300161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키(key) : 사전의 단어처럼 항목과 항목을 구별시켜주는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값(value) : 단어의 설명에 해당한다.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F81D1-4E49-4CC3-A1E7-165F9FEF3A1A}"/>
              </a:ext>
            </a:extLst>
          </p:cNvPr>
          <p:cNvSpPr txBox="1"/>
          <p:nvPr/>
        </p:nvSpPr>
        <p:spPr>
          <a:xfrm>
            <a:off x="2173687" y="2761664"/>
            <a:ext cx="5558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spc="-150" dirty="0">
                <a:latin typeface="+mn-ea"/>
              </a:rPr>
              <a:t>데이터 베이스 인덱싱에 사용</a:t>
            </a:r>
            <a:endParaRPr lang="en-US" altLang="ko-KR" sz="2000" spc="-15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spc="-15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spc="-15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spc="-150" dirty="0">
                <a:latin typeface="+mn-ea"/>
              </a:rPr>
              <a:t>컴파일러에서 심볼 테이블을 구현하는 데 사용</a:t>
            </a:r>
            <a:endParaRPr lang="en-US" altLang="ko-KR" sz="2000" spc="-15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spc="-15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spc="-15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spc="-150" dirty="0">
                <a:latin typeface="+mn-ea"/>
              </a:rPr>
              <a:t>인터넷 검색 엔진에서 널리 사용</a:t>
            </a:r>
            <a:endParaRPr lang="en-US" altLang="ko-KR" sz="20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70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D08CF4-72E5-4992-B7CF-D36D9054494A}"/>
              </a:ext>
            </a:extLst>
          </p:cNvPr>
          <p:cNvSpPr/>
          <p:nvPr/>
        </p:nvSpPr>
        <p:spPr>
          <a:xfrm>
            <a:off x="0" y="0"/>
            <a:ext cx="9906000" cy="4129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129323"/>
            <a:ext cx="9906000" cy="2728678"/>
          </a:xfrm>
          <a:prstGeom prst="rect">
            <a:avLst/>
          </a:prstGeom>
          <a:solidFill>
            <a:srgbClr val="449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935480" y="2169463"/>
            <a:ext cx="6035040" cy="2748505"/>
            <a:chOff x="1935480" y="1120428"/>
            <a:chExt cx="6035040" cy="274850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498145" y="2509503"/>
              <a:ext cx="290971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650080" y="1120428"/>
              <a:ext cx="26058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Thank YOU!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89676" y="1624005"/>
              <a:ext cx="2526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감사합니다</a:t>
              </a:r>
              <a:r>
                <a:rPr lang="en-US" altLang="ko-KR" sz="3600" b="1" spc="-15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rPr>
                <a:t>!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35480" y="3345713"/>
              <a:ext cx="603504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한밭대학교 </a:t>
              </a:r>
              <a:r>
                <a:rPr lang="en-US" altLang="ko-KR" sz="140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Wisoft</a:t>
              </a:r>
              <a:endParaRPr lang="en-US" altLang="ko-KR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김승빈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F8B7230-8B35-4FE1-AC2F-B06B7EAE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6687" y="6248285"/>
            <a:ext cx="2228850" cy="365125"/>
          </a:xfrm>
        </p:spPr>
        <p:txBody>
          <a:bodyPr/>
          <a:lstStyle/>
          <a:p>
            <a:fld id="{2BC17A30-1FC8-4D84-BE84-9964863F1D7D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8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정렬되지 않은 </a:t>
            </a:r>
            <a:r>
              <a:rPr lang="ko-KR" altLang="en-US" sz="3600" dirty="0">
                <a:solidFill>
                  <a:schemeClr val="tx1"/>
                </a:solidFill>
              </a:rPr>
              <a:t>배열의 탐색</a:t>
            </a:r>
            <a:endParaRPr lang="en-US" altLang="ko-KR" sz="36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4216FE-2577-475B-A0E2-8EADBC84330D}"/>
              </a:ext>
            </a:extLst>
          </p:cNvPr>
          <p:cNvSpPr txBox="1"/>
          <p:nvPr/>
        </p:nvSpPr>
        <p:spPr>
          <a:xfrm>
            <a:off x="739788" y="5350160"/>
            <a:ext cx="8426425" cy="5816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순차 탐색 코드</a:t>
            </a:r>
            <a:endParaRPr lang="en-US" altLang="ko-K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BB6D2EF-2C0A-4B7B-9361-E93B0EE1C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63" y="2470702"/>
            <a:ext cx="7516274" cy="2438740"/>
          </a:xfrm>
          <a:prstGeom prst="rect">
            <a:avLst/>
          </a:prstGeom>
          <a:ln w="38100" cap="sq">
            <a:solidFill>
              <a:srgbClr val="449E8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21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1480455" y="976141"/>
            <a:ext cx="5831187" cy="551761"/>
          </a:xfrm>
        </p:spPr>
        <p:txBody>
          <a:bodyPr/>
          <a:lstStyle/>
          <a:p>
            <a:r>
              <a:rPr lang="ko-KR" altLang="en-US" sz="3600" dirty="0">
                <a:gradFill>
                  <a:gsLst>
                    <a:gs pos="0">
                      <a:srgbClr val="449E82"/>
                    </a:gs>
                    <a:gs pos="100000">
                      <a:srgbClr val="449E82"/>
                    </a:gs>
                  </a:gsLst>
                  <a:lin ang="5400000" scaled="1"/>
                </a:gradFill>
              </a:rPr>
              <a:t>순차탐색</a:t>
            </a:r>
            <a:endParaRPr lang="en-US" altLang="ko-KR" sz="36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400" dirty="0" err="1"/>
              <a:t>DataStructure</a:t>
            </a:r>
            <a:r>
              <a:rPr lang="en-US" altLang="ko-KR" sz="2400" dirty="0"/>
              <a:t> Seminar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5"/>
          </p:nvPr>
        </p:nvSpPr>
        <p:spPr>
          <a:xfrm>
            <a:off x="541540" y="926142"/>
            <a:ext cx="979799" cy="469812"/>
          </a:xfrm>
        </p:spPr>
        <p:txBody>
          <a:bodyPr/>
          <a:lstStyle/>
          <a:p>
            <a:r>
              <a:rPr lang="en-US" altLang="ko-KR" sz="3200" dirty="0"/>
              <a:t>02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A5C22-9E7A-45E9-B5B7-B0B4442B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7A30-1FC8-4D84-BE84-9964863F1D7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268680CF-91D3-4CB9-835D-14B2A3E02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77" y="1577901"/>
            <a:ext cx="7204846" cy="50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1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pc="-150" dirty="0" err="1" smtClean="0"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F7762C1D-79AF-45D9-9F54-C9F6A6EC5ABA}" vid="{7453B7AF-C83B-446C-873F-AD38C2A95FA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2814</TotalTime>
  <Words>6599</Words>
  <Application>Microsoft Office PowerPoint</Application>
  <PresentationFormat>A4 용지(210x297mm)</PresentationFormat>
  <Paragraphs>1014</Paragraphs>
  <Slides>75</Slides>
  <Notes>69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2" baseType="lpstr">
      <vt:lpstr>HY강M</vt:lpstr>
      <vt:lpstr>나눔고딕 ExtraBold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김 승빈</cp:lastModifiedBy>
  <cp:revision>93</cp:revision>
  <dcterms:created xsi:type="dcterms:W3CDTF">2016-12-12T03:52:40Z</dcterms:created>
  <dcterms:modified xsi:type="dcterms:W3CDTF">2020-03-30T18:12:50Z</dcterms:modified>
</cp:coreProperties>
</file>