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349" r:id="rId4"/>
    <p:sldId id="353" r:id="rId5"/>
    <p:sldId id="350" r:id="rId6"/>
    <p:sldId id="341" r:id="rId7"/>
    <p:sldId id="262" r:id="rId8"/>
    <p:sldId id="354" r:id="rId9"/>
    <p:sldId id="399" r:id="rId10"/>
    <p:sldId id="265" r:id="rId11"/>
    <p:sldId id="402" r:id="rId12"/>
    <p:sldId id="403" r:id="rId13"/>
    <p:sldId id="404" r:id="rId14"/>
    <p:sldId id="301" r:id="rId15"/>
    <p:sldId id="405" r:id="rId16"/>
    <p:sldId id="312" r:id="rId17"/>
    <p:sldId id="406" r:id="rId18"/>
    <p:sldId id="407" r:id="rId19"/>
    <p:sldId id="408" r:id="rId20"/>
    <p:sldId id="410" r:id="rId21"/>
    <p:sldId id="411" r:id="rId22"/>
    <p:sldId id="412" r:id="rId23"/>
    <p:sldId id="356" r:id="rId24"/>
    <p:sldId id="277" r:id="rId25"/>
    <p:sldId id="409" r:id="rId26"/>
    <p:sldId id="28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邵 宇" initials="邵" lastIdx="3" clrIdx="0">
    <p:extLst>
      <p:ext uri="{19B8F6BF-5375-455C-9EA6-DF929625EA0E}">
        <p15:presenceInfo xmlns:p15="http://schemas.microsoft.com/office/powerpoint/2012/main" userId="8e62901b3950ed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A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chevron1" loCatId="process" qsTypeId="urn:microsoft.com/office/officeart/2005/8/quickstyle/simple1#1" qsCatId="simple" csTypeId="urn:microsoft.com/office/officeart/2005/8/colors/accent1_2#1" csCatId="accent1" phldr="1"/>
      <dgm:spPr/>
    </dgm:pt>
    <dgm:pt modelId="{36501332-52C8-4EC6-BB1B-C538E91D6471}">
      <dgm:prSet phldrT="[文本]"/>
      <dgm:spPr/>
      <dgm:t>
        <a:bodyPr/>
        <a:lstStyle/>
        <a:p>
          <a:r>
            <a:rPr lang="zh-CN" altLang="en-US" dirty="0"/>
            <a:t>背景分析</a:t>
          </a:r>
        </a:p>
      </dgm:t>
    </dgm:pt>
    <dgm:pt modelId="{BD0AD4E8-3ECC-416C-9446-519F3FB33DF1}" type="par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78E7F624-44BF-4D2F-88E7-6E56374F99AA}" type="sib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B22DDCD4-2805-417A-B94B-72FEBCA3B724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项目背景</a:t>
          </a:r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0D38C58E-5C50-4099-947C-E1CCD0856DCC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作品意义</a:t>
          </a:r>
        </a:p>
      </dgm:t>
    </dgm:pt>
    <dgm:pt modelId="{2F725AA4-0630-4183-960C-98372DED7465}" type="parTrans" cxnId="{822D1CBD-42E9-4720-B9EE-64F0F8F509D0}">
      <dgm:prSet/>
      <dgm:spPr/>
      <dgm:t>
        <a:bodyPr/>
        <a:lstStyle/>
        <a:p>
          <a:endParaRPr lang="zh-CN" altLang="en-US"/>
        </a:p>
      </dgm:t>
    </dgm:pt>
    <dgm:pt modelId="{9238A2FA-9690-4792-8AF3-4CE058F555A7}" type="sibTrans" cxnId="{822D1CBD-42E9-4720-B9EE-64F0F8F509D0}">
      <dgm:prSet/>
      <dgm:spPr/>
      <dgm:t>
        <a:bodyPr/>
        <a:lstStyle/>
        <a:p>
          <a:endParaRPr lang="zh-CN" altLang="en-US"/>
        </a:p>
      </dgm:t>
    </dgm:pt>
    <dgm:pt modelId="{1660DF8C-CB3F-4A9D-878E-82D902BD0BE7}" type="pres">
      <dgm:prSet presAssocID="{3D7F9523-7E91-43D1-9A3A-167390BB8D51}" presName="Name0" presStyleCnt="0">
        <dgm:presLayoutVars>
          <dgm:dir/>
          <dgm:animLvl val="lvl"/>
          <dgm:resizeHandles val="exact"/>
        </dgm:presLayoutVars>
      </dgm:prSet>
      <dgm:spPr/>
    </dgm:pt>
    <dgm:pt modelId="{3B0EAB23-2CCF-4136-8B73-B5B84AC042E6}" type="pres">
      <dgm:prSet presAssocID="{36501332-52C8-4EC6-BB1B-C538E91D64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010FDB-3C0C-4F28-BA25-92CFF0C2C524}" type="pres">
      <dgm:prSet presAssocID="{78E7F624-44BF-4D2F-88E7-6E56374F99AA}" presName="parTxOnlySpace" presStyleCnt="0"/>
      <dgm:spPr/>
    </dgm:pt>
    <dgm:pt modelId="{7AEC6437-34C8-42F2-9F58-F15EF17690F9}" type="pres">
      <dgm:prSet presAssocID="{B22DDCD4-2805-417A-B94B-72FEBCA3B72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E9ABB74-DE1C-45AA-B3B4-19FE406F37A3}" type="pres">
      <dgm:prSet presAssocID="{64D27DF8-DFF3-4316-ADAD-8230FAE35C97}" presName="parTxOnlySpace" presStyleCnt="0"/>
      <dgm:spPr/>
    </dgm:pt>
    <dgm:pt modelId="{E05B1CC7-0369-455B-B930-007BE3372B80}" type="pres">
      <dgm:prSet presAssocID="{0D38C58E-5C50-4099-947C-E1CCD0856DC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D4E2D38-0A2C-4C02-8C72-11BFD97234A8}" srcId="{3D7F9523-7E91-43D1-9A3A-167390BB8D51}" destId="{36501332-52C8-4EC6-BB1B-C538E91D6471}" srcOrd="0" destOrd="0" parTransId="{BD0AD4E8-3ECC-416C-9446-519F3FB33DF1}" sibTransId="{78E7F624-44BF-4D2F-88E7-6E56374F99AA}"/>
    <dgm:cxn modelId="{F020B88D-E388-4A73-8AA9-5EBB15C38341}" srcId="{3D7F9523-7E91-43D1-9A3A-167390BB8D51}" destId="{B22DDCD4-2805-417A-B94B-72FEBCA3B724}" srcOrd="1" destOrd="0" parTransId="{6C406F3E-EAE2-4637-8CE8-722B0F4F896A}" sibTransId="{64D27DF8-DFF3-4316-ADAD-8230FAE35C97}"/>
    <dgm:cxn modelId="{23813894-AC69-4FA8-88B3-D58956A71D89}" type="presOf" srcId="{3D7F9523-7E91-43D1-9A3A-167390BB8D51}" destId="{1660DF8C-CB3F-4A9D-878E-82D902BD0BE7}" srcOrd="0" destOrd="0" presId="urn:microsoft.com/office/officeart/2005/8/layout/chevron1"/>
    <dgm:cxn modelId="{8878A99E-7A23-4D8B-8252-0363D13FB994}" type="presOf" srcId="{B22DDCD4-2805-417A-B94B-72FEBCA3B724}" destId="{7AEC6437-34C8-42F2-9F58-F15EF17690F9}" srcOrd="0" destOrd="0" presId="urn:microsoft.com/office/officeart/2005/8/layout/chevron1"/>
    <dgm:cxn modelId="{B525509F-E2F2-48B7-AD38-B9E9ADD6A680}" type="presOf" srcId="{0D38C58E-5C50-4099-947C-E1CCD0856DCC}" destId="{E05B1CC7-0369-455B-B930-007BE3372B80}" srcOrd="0" destOrd="0" presId="urn:microsoft.com/office/officeart/2005/8/layout/chevron1"/>
    <dgm:cxn modelId="{822D1CBD-42E9-4720-B9EE-64F0F8F509D0}" srcId="{3D7F9523-7E91-43D1-9A3A-167390BB8D51}" destId="{0D38C58E-5C50-4099-947C-E1CCD0856DCC}" srcOrd="2" destOrd="0" parTransId="{2F725AA4-0630-4183-960C-98372DED7465}" sibTransId="{9238A2FA-9690-4792-8AF3-4CE058F555A7}"/>
    <dgm:cxn modelId="{3F46F4DC-0CE7-4F32-9EF8-18AD7D6FC373}" type="presOf" srcId="{36501332-52C8-4EC6-BB1B-C538E91D6471}" destId="{3B0EAB23-2CCF-4136-8B73-B5B84AC042E6}" srcOrd="0" destOrd="0" presId="urn:microsoft.com/office/officeart/2005/8/layout/chevron1"/>
    <dgm:cxn modelId="{28C2B867-A3C4-423C-A095-E1A739A14A9A}" type="presParOf" srcId="{1660DF8C-CB3F-4A9D-878E-82D902BD0BE7}" destId="{3B0EAB23-2CCF-4136-8B73-B5B84AC042E6}" srcOrd="0" destOrd="0" presId="urn:microsoft.com/office/officeart/2005/8/layout/chevron1"/>
    <dgm:cxn modelId="{464BB381-1A1C-4BDD-90B3-23210A675856}" type="presParOf" srcId="{1660DF8C-CB3F-4A9D-878E-82D902BD0BE7}" destId="{E6010FDB-3C0C-4F28-BA25-92CFF0C2C524}" srcOrd="1" destOrd="0" presId="urn:microsoft.com/office/officeart/2005/8/layout/chevron1"/>
    <dgm:cxn modelId="{4FFFD072-CF67-4FA7-AE15-1C133BF21B7B}" type="presParOf" srcId="{1660DF8C-CB3F-4A9D-878E-82D902BD0BE7}" destId="{7AEC6437-34C8-42F2-9F58-F15EF17690F9}" srcOrd="2" destOrd="0" presId="urn:microsoft.com/office/officeart/2005/8/layout/chevron1"/>
    <dgm:cxn modelId="{263E3337-EE2A-4921-ADC8-1313A7CBB87D}" type="presParOf" srcId="{1660DF8C-CB3F-4A9D-878E-82D902BD0BE7}" destId="{9E9ABB74-DE1C-45AA-B3B4-19FE406F37A3}" srcOrd="3" destOrd="0" presId="urn:microsoft.com/office/officeart/2005/8/layout/chevron1"/>
    <dgm:cxn modelId="{07D48D02-7C93-434A-AF6D-250F1530A66B}" type="presParOf" srcId="{1660DF8C-CB3F-4A9D-878E-82D902BD0BE7}" destId="{E05B1CC7-0369-455B-B930-007BE3372B8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hChevron3" loCatId="process" qsTypeId="urn:microsoft.com/office/officeart/2005/8/quickstyle/simple1#6" qsCatId="simple" csTypeId="urn:microsoft.com/office/officeart/2005/8/colors/accent1_2#6" csCatId="accent1" phldr="1"/>
      <dgm:spPr/>
    </dgm:pt>
    <dgm:pt modelId="{B22DDCD4-2805-417A-B94B-72FEBCA3B724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ClamTk</a:t>
          </a:r>
          <a:r>
            <a:rPr lang="zh-CN" altLang="en-US" dirty="0"/>
            <a:t>中集成扫描器</a:t>
          </a:r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B6D9D518-5A28-47C9-A2E3-8CCED1159267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1800" dirty="0"/>
            <a:t>基于机器学习的恶意代码扫描器</a:t>
          </a:r>
        </a:p>
      </dgm:t>
    </dgm:pt>
    <dgm:pt modelId="{2DD6480F-CCF2-4EA8-B6AA-20C47F28E076}" type="sib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FAF01827-B09A-4B17-89BB-32EB781BA9D0}" type="par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36501332-52C8-4EC6-BB1B-C538E91D6471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1800" dirty="0"/>
            <a:t>扫描器界面的实现</a:t>
          </a:r>
        </a:p>
      </dgm:t>
    </dgm:pt>
    <dgm:pt modelId="{78E7F624-44BF-4D2F-88E7-6E56374F99AA}" type="sib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BD0AD4E8-3ECC-416C-9446-519F3FB33DF1}" type="par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4FA48ABD-B617-4D11-A363-5E713DF8F5A5}" type="pres">
      <dgm:prSet presAssocID="{3D7F9523-7E91-43D1-9A3A-167390BB8D51}" presName="Name0" presStyleCnt="0">
        <dgm:presLayoutVars>
          <dgm:dir/>
          <dgm:resizeHandles val="exact"/>
        </dgm:presLayoutVars>
      </dgm:prSet>
      <dgm:spPr/>
    </dgm:pt>
    <dgm:pt modelId="{9EA095AD-C95B-41CD-91F5-830975E76603}" type="pres">
      <dgm:prSet presAssocID="{B6D9D518-5A28-47C9-A2E3-8CCED1159267}" presName="parTxOnly" presStyleLbl="node1" presStyleIdx="0" presStyleCnt="3">
        <dgm:presLayoutVars>
          <dgm:bulletEnabled val="1"/>
        </dgm:presLayoutVars>
      </dgm:prSet>
      <dgm:spPr/>
    </dgm:pt>
    <dgm:pt modelId="{74734EBE-243B-4CAF-B886-63C42E2A005D}" type="pres">
      <dgm:prSet presAssocID="{2DD6480F-CCF2-4EA8-B6AA-20C47F28E076}" presName="parSpace" presStyleCnt="0"/>
      <dgm:spPr/>
    </dgm:pt>
    <dgm:pt modelId="{F33C8B04-2B0E-45B1-A8E9-529380AC6B5E}" type="pres">
      <dgm:prSet presAssocID="{36501332-52C8-4EC6-BB1B-C538E91D6471}" presName="parTxOnly" presStyleLbl="node1" presStyleIdx="1" presStyleCnt="3">
        <dgm:presLayoutVars>
          <dgm:bulletEnabled val="1"/>
        </dgm:presLayoutVars>
      </dgm:prSet>
      <dgm:spPr/>
    </dgm:pt>
    <dgm:pt modelId="{13C7D604-8AE4-4A87-B29B-54A61D49BD39}" type="pres">
      <dgm:prSet presAssocID="{78E7F624-44BF-4D2F-88E7-6E56374F99AA}" presName="parSpace" presStyleCnt="0"/>
      <dgm:spPr/>
    </dgm:pt>
    <dgm:pt modelId="{8F360BC6-5E2F-4811-A84D-46A5C30F0F52}" type="pres">
      <dgm:prSet presAssocID="{B22DDCD4-2805-417A-B94B-72FEBCA3B72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C3B9818-35C8-4E1F-8271-1F368C50215F}" type="presOf" srcId="{B22DDCD4-2805-417A-B94B-72FEBCA3B724}" destId="{8F360BC6-5E2F-4811-A84D-46A5C30F0F52}" srcOrd="0" destOrd="0" presId="urn:microsoft.com/office/officeart/2005/8/layout/hChevron3"/>
    <dgm:cxn modelId="{4DFE5A1B-B101-470B-8CA8-3FFE7A2CC29D}" type="presOf" srcId="{B6D9D518-5A28-47C9-A2E3-8CCED1159267}" destId="{9EA095AD-C95B-41CD-91F5-830975E76603}" srcOrd="0" destOrd="0" presId="urn:microsoft.com/office/officeart/2005/8/layout/hChevron3"/>
    <dgm:cxn modelId="{7D4E2D38-0A2C-4C02-8C72-11BFD97234A8}" srcId="{3D7F9523-7E91-43D1-9A3A-167390BB8D51}" destId="{36501332-52C8-4EC6-BB1B-C538E91D6471}" srcOrd="1" destOrd="0" parTransId="{BD0AD4E8-3ECC-416C-9446-519F3FB33DF1}" sibTransId="{78E7F624-44BF-4D2F-88E7-6E56374F99AA}"/>
    <dgm:cxn modelId="{F020B88D-E388-4A73-8AA9-5EBB15C38341}" srcId="{3D7F9523-7E91-43D1-9A3A-167390BB8D51}" destId="{B22DDCD4-2805-417A-B94B-72FEBCA3B724}" srcOrd="2" destOrd="0" parTransId="{6C406F3E-EAE2-4637-8CE8-722B0F4F896A}" sibTransId="{64D27DF8-DFF3-4316-ADAD-8230FAE35C97}"/>
    <dgm:cxn modelId="{4D94EF92-A3C1-40CD-AFF7-9FF4C7782B4C}" srcId="{3D7F9523-7E91-43D1-9A3A-167390BB8D51}" destId="{B6D9D518-5A28-47C9-A2E3-8CCED1159267}" srcOrd="0" destOrd="0" parTransId="{FAF01827-B09A-4B17-89BB-32EB781BA9D0}" sibTransId="{2DD6480F-CCF2-4EA8-B6AA-20C47F28E076}"/>
    <dgm:cxn modelId="{50E789B9-A6EA-46E1-A3E9-1574AEDD9C24}" type="presOf" srcId="{36501332-52C8-4EC6-BB1B-C538E91D6471}" destId="{F33C8B04-2B0E-45B1-A8E9-529380AC6B5E}" srcOrd="0" destOrd="0" presId="urn:microsoft.com/office/officeart/2005/8/layout/hChevron3"/>
    <dgm:cxn modelId="{8E4592EE-1C44-44FC-A021-A755C3983EF5}" type="presOf" srcId="{3D7F9523-7E91-43D1-9A3A-167390BB8D51}" destId="{4FA48ABD-B617-4D11-A363-5E713DF8F5A5}" srcOrd="0" destOrd="0" presId="urn:microsoft.com/office/officeart/2005/8/layout/hChevron3"/>
    <dgm:cxn modelId="{8C69E96C-E64D-42A8-AF14-44E50069E77C}" type="presParOf" srcId="{4FA48ABD-B617-4D11-A363-5E713DF8F5A5}" destId="{9EA095AD-C95B-41CD-91F5-830975E76603}" srcOrd="0" destOrd="0" presId="urn:microsoft.com/office/officeart/2005/8/layout/hChevron3"/>
    <dgm:cxn modelId="{5B49CAA9-D72A-49EF-B497-9432AC56CBDB}" type="presParOf" srcId="{4FA48ABD-B617-4D11-A363-5E713DF8F5A5}" destId="{74734EBE-243B-4CAF-B886-63C42E2A005D}" srcOrd="1" destOrd="0" presId="urn:microsoft.com/office/officeart/2005/8/layout/hChevron3"/>
    <dgm:cxn modelId="{52143AE3-A0AA-4E89-81B2-0A5F9E9F518F}" type="presParOf" srcId="{4FA48ABD-B617-4D11-A363-5E713DF8F5A5}" destId="{F33C8B04-2B0E-45B1-A8E9-529380AC6B5E}" srcOrd="2" destOrd="0" presId="urn:microsoft.com/office/officeart/2005/8/layout/hChevron3"/>
    <dgm:cxn modelId="{64AEEC2F-D140-4BBF-9141-5A90ED3B9CAF}" type="presParOf" srcId="{4FA48ABD-B617-4D11-A363-5E713DF8F5A5}" destId="{13C7D604-8AE4-4A87-B29B-54A61D49BD39}" srcOrd="3" destOrd="0" presId="urn:microsoft.com/office/officeart/2005/8/layout/hChevron3"/>
    <dgm:cxn modelId="{4DD65CA8-7F11-432D-96E3-D1235E4BAC7F}" type="presParOf" srcId="{4FA48ABD-B617-4D11-A363-5E713DF8F5A5}" destId="{8F360BC6-5E2F-4811-A84D-46A5C30F0F5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hChevron3" loCatId="process" qsTypeId="urn:microsoft.com/office/officeart/2005/8/quickstyle/simple1#7" qsCatId="simple" csTypeId="urn:microsoft.com/office/officeart/2005/8/colors/accent1_2#7" csCatId="accent1" phldr="1"/>
      <dgm:spPr/>
    </dgm:pt>
    <dgm:pt modelId="{36501332-52C8-4EC6-BB1B-C538E91D6471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扫描器界面的实现</a:t>
          </a:r>
        </a:p>
      </dgm:t>
    </dgm:pt>
    <dgm:pt modelId="{BD0AD4E8-3ECC-416C-9446-519F3FB33DF1}" type="par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78E7F624-44BF-4D2F-88E7-6E56374F99AA}" type="sib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B22DDCD4-2805-417A-B94B-72FEBCA3B724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ClamTk</a:t>
          </a:r>
          <a:r>
            <a:rPr lang="zh-CN" altLang="en-US" dirty="0"/>
            <a:t>中集成扫描器</a:t>
          </a:r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B6D9D518-5A28-47C9-A2E3-8CCED1159267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基于机器学习的恶意代码扫描器</a:t>
          </a:r>
        </a:p>
      </dgm:t>
    </dgm:pt>
    <dgm:pt modelId="{FAF01827-B09A-4B17-89BB-32EB781BA9D0}" type="par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2DD6480F-CCF2-4EA8-B6AA-20C47F28E076}" type="sib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4FA48ABD-B617-4D11-A363-5E713DF8F5A5}" type="pres">
      <dgm:prSet presAssocID="{3D7F9523-7E91-43D1-9A3A-167390BB8D51}" presName="Name0" presStyleCnt="0">
        <dgm:presLayoutVars>
          <dgm:dir/>
          <dgm:resizeHandles val="exact"/>
        </dgm:presLayoutVars>
      </dgm:prSet>
      <dgm:spPr/>
    </dgm:pt>
    <dgm:pt modelId="{9EA095AD-C95B-41CD-91F5-830975E76603}" type="pres">
      <dgm:prSet presAssocID="{B6D9D518-5A28-47C9-A2E3-8CCED1159267}" presName="parTxOnly" presStyleLbl="node1" presStyleIdx="0" presStyleCnt="3">
        <dgm:presLayoutVars>
          <dgm:bulletEnabled val="1"/>
        </dgm:presLayoutVars>
      </dgm:prSet>
      <dgm:spPr/>
    </dgm:pt>
    <dgm:pt modelId="{74734EBE-243B-4CAF-B886-63C42E2A005D}" type="pres">
      <dgm:prSet presAssocID="{2DD6480F-CCF2-4EA8-B6AA-20C47F28E076}" presName="parSpace" presStyleCnt="0"/>
      <dgm:spPr/>
    </dgm:pt>
    <dgm:pt modelId="{F33C8B04-2B0E-45B1-A8E9-529380AC6B5E}" type="pres">
      <dgm:prSet presAssocID="{36501332-52C8-4EC6-BB1B-C538E91D6471}" presName="parTxOnly" presStyleLbl="node1" presStyleIdx="1" presStyleCnt="3">
        <dgm:presLayoutVars>
          <dgm:bulletEnabled val="1"/>
        </dgm:presLayoutVars>
      </dgm:prSet>
      <dgm:spPr/>
    </dgm:pt>
    <dgm:pt modelId="{13C7D604-8AE4-4A87-B29B-54A61D49BD39}" type="pres">
      <dgm:prSet presAssocID="{78E7F624-44BF-4D2F-88E7-6E56374F99AA}" presName="parSpace" presStyleCnt="0"/>
      <dgm:spPr/>
    </dgm:pt>
    <dgm:pt modelId="{8F360BC6-5E2F-4811-A84D-46A5C30F0F52}" type="pres">
      <dgm:prSet presAssocID="{B22DDCD4-2805-417A-B94B-72FEBCA3B72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C3B9818-35C8-4E1F-8271-1F368C50215F}" type="presOf" srcId="{B22DDCD4-2805-417A-B94B-72FEBCA3B724}" destId="{8F360BC6-5E2F-4811-A84D-46A5C30F0F52}" srcOrd="0" destOrd="0" presId="urn:microsoft.com/office/officeart/2005/8/layout/hChevron3"/>
    <dgm:cxn modelId="{4DFE5A1B-B101-470B-8CA8-3FFE7A2CC29D}" type="presOf" srcId="{B6D9D518-5A28-47C9-A2E3-8CCED1159267}" destId="{9EA095AD-C95B-41CD-91F5-830975E76603}" srcOrd="0" destOrd="0" presId="urn:microsoft.com/office/officeart/2005/8/layout/hChevron3"/>
    <dgm:cxn modelId="{7D4E2D38-0A2C-4C02-8C72-11BFD97234A8}" srcId="{3D7F9523-7E91-43D1-9A3A-167390BB8D51}" destId="{36501332-52C8-4EC6-BB1B-C538E91D6471}" srcOrd="1" destOrd="0" parTransId="{BD0AD4E8-3ECC-416C-9446-519F3FB33DF1}" sibTransId="{78E7F624-44BF-4D2F-88E7-6E56374F99AA}"/>
    <dgm:cxn modelId="{F020B88D-E388-4A73-8AA9-5EBB15C38341}" srcId="{3D7F9523-7E91-43D1-9A3A-167390BB8D51}" destId="{B22DDCD4-2805-417A-B94B-72FEBCA3B724}" srcOrd="2" destOrd="0" parTransId="{6C406F3E-EAE2-4637-8CE8-722B0F4F896A}" sibTransId="{64D27DF8-DFF3-4316-ADAD-8230FAE35C97}"/>
    <dgm:cxn modelId="{4D94EF92-A3C1-40CD-AFF7-9FF4C7782B4C}" srcId="{3D7F9523-7E91-43D1-9A3A-167390BB8D51}" destId="{B6D9D518-5A28-47C9-A2E3-8CCED1159267}" srcOrd="0" destOrd="0" parTransId="{FAF01827-B09A-4B17-89BB-32EB781BA9D0}" sibTransId="{2DD6480F-CCF2-4EA8-B6AA-20C47F28E076}"/>
    <dgm:cxn modelId="{50E789B9-A6EA-46E1-A3E9-1574AEDD9C24}" type="presOf" srcId="{36501332-52C8-4EC6-BB1B-C538E91D6471}" destId="{F33C8B04-2B0E-45B1-A8E9-529380AC6B5E}" srcOrd="0" destOrd="0" presId="urn:microsoft.com/office/officeart/2005/8/layout/hChevron3"/>
    <dgm:cxn modelId="{8E4592EE-1C44-44FC-A021-A755C3983EF5}" type="presOf" srcId="{3D7F9523-7E91-43D1-9A3A-167390BB8D51}" destId="{4FA48ABD-B617-4D11-A363-5E713DF8F5A5}" srcOrd="0" destOrd="0" presId="urn:microsoft.com/office/officeart/2005/8/layout/hChevron3"/>
    <dgm:cxn modelId="{8C69E96C-E64D-42A8-AF14-44E50069E77C}" type="presParOf" srcId="{4FA48ABD-B617-4D11-A363-5E713DF8F5A5}" destId="{9EA095AD-C95B-41CD-91F5-830975E76603}" srcOrd="0" destOrd="0" presId="urn:microsoft.com/office/officeart/2005/8/layout/hChevron3"/>
    <dgm:cxn modelId="{5B49CAA9-D72A-49EF-B497-9432AC56CBDB}" type="presParOf" srcId="{4FA48ABD-B617-4D11-A363-5E713DF8F5A5}" destId="{74734EBE-243B-4CAF-B886-63C42E2A005D}" srcOrd="1" destOrd="0" presId="urn:microsoft.com/office/officeart/2005/8/layout/hChevron3"/>
    <dgm:cxn modelId="{52143AE3-A0AA-4E89-81B2-0A5F9E9F518F}" type="presParOf" srcId="{4FA48ABD-B617-4D11-A363-5E713DF8F5A5}" destId="{F33C8B04-2B0E-45B1-A8E9-529380AC6B5E}" srcOrd="2" destOrd="0" presId="urn:microsoft.com/office/officeart/2005/8/layout/hChevron3"/>
    <dgm:cxn modelId="{64AEEC2F-D140-4BBF-9141-5A90ED3B9CAF}" type="presParOf" srcId="{4FA48ABD-B617-4D11-A363-5E713DF8F5A5}" destId="{13C7D604-8AE4-4A87-B29B-54A61D49BD39}" srcOrd="3" destOrd="0" presId="urn:microsoft.com/office/officeart/2005/8/layout/hChevron3"/>
    <dgm:cxn modelId="{4DD65CA8-7F11-432D-96E3-D1235E4BAC7F}" type="presParOf" srcId="{4FA48ABD-B617-4D11-A363-5E713DF8F5A5}" destId="{8F360BC6-5E2F-4811-A84D-46A5C30F0F5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hChevron3" loCatId="process" qsTypeId="urn:microsoft.com/office/officeart/2005/8/quickstyle/simple1#7" qsCatId="simple" csTypeId="urn:microsoft.com/office/officeart/2005/8/colors/accent1_2#7" csCatId="accent1" phldr="1"/>
      <dgm:spPr/>
    </dgm:pt>
    <dgm:pt modelId="{36501332-52C8-4EC6-BB1B-C538E91D6471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扫描器界面的实现</a:t>
          </a:r>
        </a:p>
      </dgm:t>
    </dgm:pt>
    <dgm:pt modelId="{BD0AD4E8-3ECC-416C-9446-519F3FB33DF1}" type="par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78E7F624-44BF-4D2F-88E7-6E56374F99AA}" type="sib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B22DDCD4-2805-417A-B94B-72FEBCA3B724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ClamTk</a:t>
          </a:r>
          <a:r>
            <a:rPr lang="zh-CN" altLang="en-US" dirty="0"/>
            <a:t>中集成扫描器</a:t>
          </a:r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B6D9D518-5A28-47C9-A2E3-8CCED1159267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基于机器学习的恶意代码扫描器</a:t>
          </a:r>
        </a:p>
      </dgm:t>
    </dgm:pt>
    <dgm:pt modelId="{FAF01827-B09A-4B17-89BB-32EB781BA9D0}" type="par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2DD6480F-CCF2-4EA8-B6AA-20C47F28E076}" type="sib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4FA48ABD-B617-4D11-A363-5E713DF8F5A5}" type="pres">
      <dgm:prSet presAssocID="{3D7F9523-7E91-43D1-9A3A-167390BB8D51}" presName="Name0" presStyleCnt="0">
        <dgm:presLayoutVars>
          <dgm:dir/>
          <dgm:resizeHandles val="exact"/>
        </dgm:presLayoutVars>
      </dgm:prSet>
      <dgm:spPr/>
    </dgm:pt>
    <dgm:pt modelId="{9EA095AD-C95B-41CD-91F5-830975E76603}" type="pres">
      <dgm:prSet presAssocID="{B6D9D518-5A28-47C9-A2E3-8CCED1159267}" presName="parTxOnly" presStyleLbl="node1" presStyleIdx="0" presStyleCnt="3">
        <dgm:presLayoutVars>
          <dgm:bulletEnabled val="1"/>
        </dgm:presLayoutVars>
      </dgm:prSet>
      <dgm:spPr/>
    </dgm:pt>
    <dgm:pt modelId="{74734EBE-243B-4CAF-B886-63C42E2A005D}" type="pres">
      <dgm:prSet presAssocID="{2DD6480F-CCF2-4EA8-B6AA-20C47F28E076}" presName="parSpace" presStyleCnt="0"/>
      <dgm:spPr/>
    </dgm:pt>
    <dgm:pt modelId="{F33C8B04-2B0E-45B1-A8E9-529380AC6B5E}" type="pres">
      <dgm:prSet presAssocID="{36501332-52C8-4EC6-BB1B-C538E91D6471}" presName="parTxOnly" presStyleLbl="node1" presStyleIdx="1" presStyleCnt="3">
        <dgm:presLayoutVars>
          <dgm:bulletEnabled val="1"/>
        </dgm:presLayoutVars>
      </dgm:prSet>
      <dgm:spPr/>
    </dgm:pt>
    <dgm:pt modelId="{13C7D604-8AE4-4A87-B29B-54A61D49BD39}" type="pres">
      <dgm:prSet presAssocID="{78E7F624-44BF-4D2F-88E7-6E56374F99AA}" presName="parSpace" presStyleCnt="0"/>
      <dgm:spPr/>
    </dgm:pt>
    <dgm:pt modelId="{8F360BC6-5E2F-4811-A84D-46A5C30F0F52}" type="pres">
      <dgm:prSet presAssocID="{B22DDCD4-2805-417A-B94B-72FEBCA3B72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C3B9818-35C8-4E1F-8271-1F368C50215F}" type="presOf" srcId="{B22DDCD4-2805-417A-B94B-72FEBCA3B724}" destId="{8F360BC6-5E2F-4811-A84D-46A5C30F0F52}" srcOrd="0" destOrd="0" presId="urn:microsoft.com/office/officeart/2005/8/layout/hChevron3"/>
    <dgm:cxn modelId="{4DFE5A1B-B101-470B-8CA8-3FFE7A2CC29D}" type="presOf" srcId="{B6D9D518-5A28-47C9-A2E3-8CCED1159267}" destId="{9EA095AD-C95B-41CD-91F5-830975E76603}" srcOrd="0" destOrd="0" presId="urn:microsoft.com/office/officeart/2005/8/layout/hChevron3"/>
    <dgm:cxn modelId="{7D4E2D38-0A2C-4C02-8C72-11BFD97234A8}" srcId="{3D7F9523-7E91-43D1-9A3A-167390BB8D51}" destId="{36501332-52C8-4EC6-BB1B-C538E91D6471}" srcOrd="1" destOrd="0" parTransId="{BD0AD4E8-3ECC-416C-9446-519F3FB33DF1}" sibTransId="{78E7F624-44BF-4D2F-88E7-6E56374F99AA}"/>
    <dgm:cxn modelId="{F020B88D-E388-4A73-8AA9-5EBB15C38341}" srcId="{3D7F9523-7E91-43D1-9A3A-167390BB8D51}" destId="{B22DDCD4-2805-417A-B94B-72FEBCA3B724}" srcOrd="2" destOrd="0" parTransId="{6C406F3E-EAE2-4637-8CE8-722B0F4F896A}" sibTransId="{64D27DF8-DFF3-4316-ADAD-8230FAE35C97}"/>
    <dgm:cxn modelId="{4D94EF92-A3C1-40CD-AFF7-9FF4C7782B4C}" srcId="{3D7F9523-7E91-43D1-9A3A-167390BB8D51}" destId="{B6D9D518-5A28-47C9-A2E3-8CCED1159267}" srcOrd="0" destOrd="0" parTransId="{FAF01827-B09A-4B17-89BB-32EB781BA9D0}" sibTransId="{2DD6480F-CCF2-4EA8-B6AA-20C47F28E076}"/>
    <dgm:cxn modelId="{50E789B9-A6EA-46E1-A3E9-1574AEDD9C24}" type="presOf" srcId="{36501332-52C8-4EC6-BB1B-C538E91D6471}" destId="{F33C8B04-2B0E-45B1-A8E9-529380AC6B5E}" srcOrd="0" destOrd="0" presId="urn:microsoft.com/office/officeart/2005/8/layout/hChevron3"/>
    <dgm:cxn modelId="{8E4592EE-1C44-44FC-A021-A755C3983EF5}" type="presOf" srcId="{3D7F9523-7E91-43D1-9A3A-167390BB8D51}" destId="{4FA48ABD-B617-4D11-A363-5E713DF8F5A5}" srcOrd="0" destOrd="0" presId="urn:microsoft.com/office/officeart/2005/8/layout/hChevron3"/>
    <dgm:cxn modelId="{8C69E96C-E64D-42A8-AF14-44E50069E77C}" type="presParOf" srcId="{4FA48ABD-B617-4D11-A363-5E713DF8F5A5}" destId="{9EA095AD-C95B-41CD-91F5-830975E76603}" srcOrd="0" destOrd="0" presId="urn:microsoft.com/office/officeart/2005/8/layout/hChevron3"/>
    <dgm:cxn modelId="{5B49CAA9-D72A-49EF-B497-9432AC56CBDB}" type="presParOf" srcId="{4FA48ABD-B617-4D11-A363-5E713DF8F5A5}" destId="{74734EBE-243B-4CAF-B886-63C42E2A005D}" srcOrd="1" destOrd="0" presId="urn:microsoft.com/office/officeart/2005/8/layout/hChevron3"/>
    <dgm:cxn modelId="{52143AE3-A0AA-4E89-81B2-0A5F9E9F518F}" type="presParOf" srcId="{4FA48ABD-B617-4D11-A363-5E713DF8F5A5}" destId="{F33C8B04-2B0E-45B1-A8E9-529380AC6B5E}" srcOrd="2" destOrd="0" presId="urn:microsoft.com/office/officeart/2005/8/layout/hChevron3"/>
    <dgm:cxn modelId="{64AEEC2F-D140-4BBF-9141-5A90ED3B9CAF}" type="presParOf" srcId="{4FA48ABD-B617-4D11-A363-5E713DF8F5A5}" destId="{13C7D604-8AE4-4A87-B29B-54A61D49BD39}" srcOrd="3" destOrd="0" presId="urn:microsoft.com/office/officeart/2005/8/layout/hChevron3"/>
    <dgm:cxn modelId="{4DD65CA8-7F11-432D-96E3-D1235E4BAC7F}" type="presParOf" srcId="{4FA48ABD-B617-4D11-A363-5E713DF8F5A5}" destId="{8F360BC6-5E2F-4811-A84D-46A5C30F0F5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hChevron3" loCatId="process" qsTypeId="urn:microsoft.com/office/officeart/2005/8/quickstyle/simple1#7" qsCatId="simple" csTypeId="urn:microsoft.com/office/officeart/2005/8/colors/accent1_2#7" csCatId="accent1" phldr="1"/>
      <dgm:spPr/>
    </dgm:pt>
    <dgm:pt modelId="{36501332-52C8-4EC6-BB1B-C538E91D6471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扫描器界面的实现</a:t>
          </a:r>
        </a:p>
      </dgm:t>
    </dgm:pt>
    <dgm:pt modelId="{BD0AD4E8-3ECC-416C-9446-519F3FB33DF1}" type="par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78E7F624-44BF-4D2F-88E7-6E56374F99AA}" type="sib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B22DDCD4-2805-417A-B94B-72FEBCA3B724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ClamTk</a:t>
          </a:r>
          <a:r>
            <a:rPr lang="zh-CN" altLang="en-US" dirty="0"/>
            <a:t>中集成扫描器</a:t>
          </a:r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B6D9D518-5A28-47C9-A2E3-8CCED1159267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基于机器学习的恶意代码扫描器</a:t>
          </a:r>
        </a:p>
      </dgm:t>
    </dgm:pt>
    <dgm:pt modelId="{FAF01827-B09A-4B17-89BB-32EB781BA9D0}" type="par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2DD6480F-CCF2-4EA8-B6AA-20C47F28E076}" type="sib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4FA48ABD-B617-4D11-A363-5E713DF8F5A5}" type="pres">
      <dgm:prSet presAssocID="{3D7F9523-7E91-43D1-9A3A-167390BB8D51}" presName="Name0" presStyleCnt="0">
        <dgm:presLayoutVars>
          <dgm:dir/>
          <dgm:resizeHandles val="exact"/>
        </dgm:presLayoutVars>
      </dgm:prSet>
      <dgm:spPr/>
    </dgm:pt>
    <dgm:pt modelId="{9EA095AD-C95B-41CD-91F5-830975E76603}" type="pres">
      <dgm:prSet presAssocID="{B6D9D518-5A28-47C9-A2E3-8CCED1159267}" presName="parTxOnly" presStyleLbl="node1" presStyleIdx="0" presStyleCnt="3">
        <dgm:presLayoutVars>
          <dgm:bulletEnabled val="1"/>
        </dgm:presLayoutVars>
      </dgm:prSet>
      <dgm:spPr/>
    </dgm:pt>
    <dgm:pt modelId="{74734EBE-243B-4CAF-B886-63C42E2A005D}" type="pres">
      <dgm:prSet presAssocID="{2DD6480F-CCF2-4EA8-B6AA-20C47F28E076}" presName="parSpace" presStyleCnt="0"/>
      <dgm:spPr/>
    </dgm:pt>
    <dgm:pt modelId="{F33C8B04-2B0E-45B1-A8E9-529380AC6B5E}" type="pres">
      <dgm:prSet presAssocID="{36501332-52C8-4EC6-BB1B-C538E91D6471}" presName="parTxOnly" presStyleLbl="node1" presStyleIdx="1" presStyleCnt="3">
        <dgm:presLayoutVars>
          <dgm:bulletEnabled val="1"/>
        </dgm:presLayoutVars>
      </dgm:prSet>
      <dgm:spPr/>
    </dgm:pt>
    <dgm:pt modelId="{13C7D604-8AE4-4A87-B29B-54A61D49BD39}" type="pres">
      <dgm:prSet presAssocID="{78E7F624-44BF-4D2F-88E7-6E56374F99AA}" presName="parSpace" presStyleCnt="0"/>
      <dgm:spPr/>
    </dgm:pt>
    <dgm:pt modelId="{8F360BC6-5E2F-4811-A84D-46A5C30F0F52}" type="pres">
      <dgm:prSet presAssocID="{B22DDCD4-2805-417A-B94B-72FEBCA3B72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C3B9818-35C8-4E1F-8271-1F368C50215F}" type="presOf" srcId="{B22DDCD4-2805-417A-B94B-72FEBCA3B724}" destId="{8F360BC6-5E2F-4811-A84D-46A5C30F0F52}" srcOrd="0" destOrd="0" presId="urn:microsoft.com/office/officeart/2005/8/layout/hChevron3"/>
    <dgm:cxn modelId="{4DFE5A1B-B101-470B-8CA8-3FFE7A2CC29D}" type="presOf" srcId="{B6D9D518-5A28-47C9-A2E3-8CCED1159267}" destId="{9EA095AD-C95B-41CD-91F5-830975E76603}" srcOrd="0" destOrd="0" presId="urn:microsoft.com/office/officeart/2005/8/layout/hChevron3"/>
    <dgm:cxn modelId="{7D4E2D38-0A2C-4C02-8C72-11BFD97234A8}" srcId="{3D7F9523-7E91-43D1-9A3A-167390BB8D51}" destId="{36501332-52C8-4EC6-BB1B-C538E91D6471}" srcOrd="1" destOrd="0" parTransId="{BD0AD4E8-3ECC-416C-9446-519F3FB33DF1}" sibTransId="{78E7F624-44BF-4D2F-88E7-6E56374F99AA}"/>
    <dgm:cxn modelId="{F020B88D-E388-4A73-8AA9-5EBB15C38341}" srcId="{3D7F9523-7E91-43D1-9A3A-167390BB8D51}" destId="{B22DDCD4-2805-417A-B94B-72FEBCA3B724}" srcOrd="2" destOrd="0" parTransId="{6C406F3E-EAE2-4637-8CE8-722B0F4F896A}" sibTransId="{64D27DF8-DFF3-4316-ADAD-8230FAE35C97}"/>
    <dgm:cxn modelId="{4D94EF92-A3C1-40CD-AFF7-9FF4C7782B4C}" srcId="{3D7F9523-7E91-43D1-9A3A-167390BB8D51}" destId="{B6D9D518-5A28-47C9-A2E3-8CCED1159267}" srcOrd="0" destOrd="0" parTransId="{FAF01827-B09A-4B17-89BB-32EB781BA9D0}" sibTransId="{2DD6480F-CCF2-4EA8-B6AA-20C47F28E076}"/>
    <dgm:cxn modelId="{50E789B9-A6EA-46E1-A3E9-1574AEDD9C24}" type="presOf" srcId="{36501332-52C8-4EC6-BB1B-C538E91D6471}" destId="{F33C8B04-2B0E-45B1-A8E9-529380AC6B5E}" srcOrd="0" destOrd="0" presId="urn:microsoft.com/office/officeart/2005/8/layout/hChevron3"/>
    <dgm:cxn modelId="{8E4592EE-1C44-44FC-A021-A755C3983EF5}" type="presOf" srcId="{3D7F9523-7E91-43D1-9A3A-167390BB8D51}" destId="{4FA48ABD-B617-4D11-A363-5E713DF8F5A5}" srcOrd="0" destOrd="0" presId="urn:microsoft.com/office/officeart/2005/8/layout/hChevron3"/>
    <dgm:cxn modelId="{8C69E96C-E64D-42A8-AF14-44E50069E77C}" type="presParOf" srcId="{4FA48ABD-B617-4D11-A363-5E713DF8F5A5}" destId="{9EA095AD-C95B-41CD-91F5-830975E76603}" srcOrd="0" destOrd="0" presId="urn:microsoft.com/office/officeart/2005/8/layout/hChevron3"/>
    <dgm:cxn modelId="{5B49CAA9-D72A-49EF-B497-9432AC56CBDB}" type="presParOf" srcId="{4FA48ABD-B617-4D11-A363-5E713DF8F5A5}" destId="{74734EBE-243B-4CAF-B886-63C42E2A005D}" srcOrd="1" destOrd="0" presId="urn:microsoft.com/office/officeart/2005/8/layout/hChevron3"/>
    <dgm:cxn modelId="{52143AE3-A0AA-4E89-81B2-0A5F9E9F518F}" type="presParOf" srcId="{4FA48ABD-B617-4D11-A363-5E713DF8F5A5}" destId="{F33C8B04-2B0E-45B1-A8E9-529380AC6B5E}" srcOrd="2" destOrd="0" presId="urn:microsoft.com/office/officeart/2005/8/layout/hChevron3"/>
    <dgm:cxn modelId="{64AEEC2F-D140-4BBF-9141-5A90ED3B9CAF}" type="presParOf" srcId="{4FA48ABD-B617-4D11-A363-5E713DF8F5A5}" destId="{13C7D604-8AE4-4A87-B29B-54A61D49BD39}" srcOrd="3" destOrd="0" presId="urn:microsoft.com/office/officeart/2005/8/layout/hChevron3"/>
    <dgm:cxn modelId="{4DD65CA8-7F11-432D-96E3-D1235E4BAC7F}" type="presParOf" srcId="{4FA48ABD-B617-4D11-A363-5E713DF8F5A5}" destId="{8F360BC6-5E2F-4811-A84D-46A5C30F0F5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hChevron3" loCatId="process" qsTypeId="urn:microsoft.com/office/officeart/2005/8/quickstyle/simple1#7" qsCatId="simple" csTypeId="urn:microsoft.com/office/officeart/2005/8/colors/accent1_2#7" csCatId="accent1" phldr="1"/>
      <dgm:spPr/>
    </dgm:pt>
    <dgm:pt modelId="{36501332-52C8-4EC6-BB1B-C538E91D6471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扫描器界面的实现</a:t>
          </a:r>
        </a:p>
      </dgm:t>
    </dgm:pt>
    <dgm:pt modelId="{BD0AD4E8-3ECC-416C-9446-519F3FB33DF1}" type="par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78E7F624-44BF-4D2F-88E7-6E56374F99AA}" type="sib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B22DDCD4-2805-417A-B94B-72FEBCA3B724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ClamTk</a:t>
          </a:r>
          <a:r>
            <a:rPr lang="zh-CN" altLang="en-US" dirty="0"/>
            <a:t>中集成扫描器</a:t>
          </a:r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B6D9D518-5A28-47C9-A2E3-8CCED1159267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基于机器学习的恶意代码扫描器</a:t>
          </a:r>
        </a:p>
      </dgm:t>
    </dgm:pt>
    <dgm:pt modelId="{FAF01827-B09A-4B17-89BB-32EB781BA9D0}" type="par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2DD6480F-CCF2-4EA8-B6AA-20C47F28E076}" type="sib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4FA48ABD-B617-4D11-A363-5E713DF8F5A5}" type="pres">
      <dgm:prSet presAssocID="{3D7F9523-7E91-43D1-9A3A-167390BB8D51}" presName="Name0" presStyleCnt="0">
        <dgm:presLayoutVars>
          <dgm:dir/>
          <dgm:resizeHandles val="exact"/>
        </dgm:presLayoutVars>
      </dgm:prSet>
      <dgm:spPr/>
    </dgm:pt>
    <dgm:pt modelId="{9EA095AD-C95B-41CD-91F5-830975E76603}" type="pres">
      <dgm:prSet presAssocID="{B6D9D518-5A28-47C9-A2E3-8CCED1159267}" presName="parTxOnly" presStyleLbl="node1" presStyleIdx="0" presStyleCnt="3">
        <dgm:presLayoutVars>
          <dgm:bulletEnabled val="1"/>
        </dgm:presLayoutVars>
      </dgm:prSet>
      <dgm:spPr/>
    </dgm:pt>
    <dgm:pt modelId="{74734EBE-243B-4CAF-B886-63C42E2A005D}" type="pres">
      <dgm:prSet presAssocID="{2DD6480F-CCF2-4EA8-B6AA-20C47F28E076}" presName="parSpace" presStyleCnt="0"/>
      <dgm:spPr/>
    </dgm:pt>
    <dgm:pt modelId="{F33C8B04-2B0E-45B1-A8E9-529380AC6B5E}" type="pres">
      <dgm:prSet presAssocID="{36501332-52C8-4EC6-BB1B-C538E91D6471}" presName="parTxOnly" presStyleLbl="node1" presStyleIdx="1" presStyleCnt="3">
        <dgm:presLayoutVars>
          <dgm:bulletEnabled val="1"/>
        </dgm:presLayoutVars>
      </dgm:prSet>
      <dgm:spPr/>
    </dgm:pt>
    <dgm:pt modelId="{13C7D604-8AE4-4A87-B29B-54A61D49BD39}" type="pres">
      <dgm:prSet presAssocID="{78E7F624-44BF-4D2F-88E7-6E56374F99AA}" presName="parSpace" presStyleCnt="0"/>
      <dgm:spPr/>
    </dgm:pt>
    <dgm:pt modelId="{8F360BC6-5E2F-4811-A84D-46A5C30F0F52}" type="pres">
      <dgm:prSet presAssocID="{B22DDCD4-2805-417A-B94B-72FEBCA3B72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C3B9818-35C8-4E1F-8271-1F368C50215F}" type="presOf" srcId="{B22DDCD4-2805-417A-B94B-72FEBCA3B724}" destId="{8F360BC6-5E2F-4811-A84D-46A5C30F0F52}" srcOrd="0" destOrd="0" presId="urn:microsoft.com/office/officeart/2005/8/layout/hChevron3"/>
    <dgm:cxn modelId="{4DFE5A1B-B101-470B-8CA8-3FFE7A2CC29D}" type="presOf" srcId="{B6D9D518-5A28-47C9-A2E3-8CCED1159267}" destId="{9EA095AD-C95B-41CD-91F5-830975E76603}" srcOrd="0" destOrd="0" presId="urn:microsoft.com/office/officeart/2005/8/layout/hChevron3"/>
    <dgm:cxn modelId="{7D4E2D38-0A2C-4C02-8C72-11BFD97234A8}" srcId="{3D7F9523-7E91-43D1-9A3A-167390BB8D51}" destId="{36501332-52C8-4EC6-BB1B-C538E91D6471}" srcOrd="1" destOrd="0" parTransId="{BD0AD4E8-3ECC-416C-9446-519F3FB33DF1}" sibTransId="{78E7F624-44BF-4D2F-88E7-6E56374F99AA}"/>
    <dgm:cxn modelId="{F020B88D-E388-4A73-8AA9-5EBB15C38341}" srcId="{3D7F9523-7E91-43D1-9A3A-167390BB8D51}" destId="{B22DDCD4-2805-417A-B94B-72FEBCA3B724}" srcOrd="2" destOrd="0" parTransId="{6C406F3E-EAE2-4637-8CE8-722B0F4F896A}" sibTransId="{64D27DF8-DFF3-4316-ADAD-8230FAE35C97}"/>
    <dgm:cxn modelId="{4D94EF92-A3C1-40CD-AFF7-9FF4C7782B4C}" srcId="{3D7F9523-7E91-43D1-9A3A-167390BB8D51}" destId="{B6D9D518-5A28-47C9-A2E3-8CCED1159267}" srcOrd="0" destOrd="0" parTransId="{FAF01827-B09A-4B17-89BB-32EB781BA9D0}" sibTransId="{2DD6480F-CCF2-4EA8-B6AA-20C47F28E076}"/>
    <dgm:cxn modelId="{50E789B9-A6EA-46E1-A3E9-1574AEDD9C24}" type="presOf" srcId="{36501332-52C8-4EC6-BB1B-C538E91D6471}" destId="{F33C8B04-2B0E-45B1-A8E9-529380AC6B5E}" srcOrd="0" destOrd="0" presId="urn:microsoft.com/office/officeart/2005/8/layout/hChevron3"/>
    <dgm:cxn modelId="{8E4592EE-1C44-44FC-A021-A755C3983EF5}" type="presOf" srcId="{3D7F9523-7E91-43D1-9A3A-167390BB8D51}" destId="{4FA48ABD-B617-4D11-A363-5E713DF8F5A5}" srcOrd="0" destOrd="0" presId="urn:microsoft.com/office/officeart/2005/8/layout/hChevron3"/>
    <dgm:cxn modelId="{8C69E96C-E64D-42A8-AF14-44E50069E77C}" type="presParOf" srcId="{4FA48ABD-B617-4D11-A363-5E713DF8F5A5}" destId="{9EA095AD-C95B-41CD-91F5-830975E76603}" srcOrd="0" destOrd="0" presId="urn:microsoft.com/office/officeart/2005/8/layout/hChevron3"/>
    <dgm:cxn modelId="{5B49CAA9-D72A-49EF-B497-9432AC56CBDB}" type="presParOf" srcId="{4FA48ABD-B617-4D11-A363-5E713DF8F5A5}" destId="{74734EBE-243B-4CAF-B886-63C42E2A005D}" srcOrd="1" destOrd="0" presId="urn:microsoft.com/office/officeart/2005/8/layout/hChevron3"/>
    <dgm:cxn modelId="{52143AE3-A0AA-4E89-81B2-0A5F9E9F518F}" type="presParOf" srcId="{4FA48ABD-B617-4D11-A363-5E713DF8F5A5}" destId="{F33C8B04-2B0E-45B1-A8E9-529380AC6B5E}" srcOrd="2" destOrd="0" presId="urn:microsoft.com/office/officeart/2005/8/layout/hChevron3"/>
    <dgm:cxn modelId="{64AEEC2F-D140-4BBF-9141-5A90ED3B9CAF}" type="presParOf" srcId="{4FA48ABD-B617-4D11-A363-5E713DF8F5A5}" destId="{13C7D604-8AE4-4A87-B29B-54A61D49BD39}" srcOrd="3" destOrd="0" presId="urn:microsoft.com/office/officeart/2005/8/layout/hChevron3"/>
    <dgm:cxn modelId="{4DD65CA8-7F11-432D-96E3-D1235E4BAC7F}" type="presParOf" srcId="{4FA48ABD-B617-4D11-A363-5E713DF8F5A5}" destId="{8F360BC6-5E2F-4811-A84D-46A5C30F0F5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hChevron3" loCatId="process" qsTypeId="urn:microsoft.com/office/officeart/2005/8/quickstyle/simple1#7" qsCatId="simple" csTypeId="urn:microsoft.com/office/officeart/2005/8/colors/accent1_2#7" csCatId="accent1" phldr="1"/>
      <dgm:spPr/>
    </dgm:pt>
    <dgm:pt modelId="{36501332-52C8-4EC6-BB1B-C538E91D6471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扫描器界面的实现</a:t>
          </a:r>
        </a:p>
      </dgm:t>
    </dgm:pt>
    <dgm:pt modelId="{BD0AD4E8-3ECC-416C-9446-519F3FB33DF1}" type="par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78E7F624-44BF-4D2F-88E7-6E56374F99AA}" type="sib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B22DDCD4-2805-417A-B94B-72FEBCA3B724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ClamTk</a:t>
          </a:r>
          <a:r>
            <a:rPr lang="zh-CN" altLang="en-US" dirty="0"/>
            <a:t>中集成扫描器</a:t>
          </a:r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B6D9D518-5A28-47C9-A2E3-8CCED1159267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基于机器学习的恶意代码扫描器</a:t>
          </a:r>
        </a:p>
      </dgm:t>
    </dgm:pt>
    <dgm:pt modelId="{FAF01827-B09A-4B17-89BB-32EB781BA9D0}" type="par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2DD6480F-CCF2-4EA8-B6AA-20C47F28E076}" type="sib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4FA48ABD-B617-4D11-A363-5E713DF8F5A5}" type="pres">
      <dgm:prSet presAssocID="{3D7F9523-7E91-43D1-9A3A-167390BB8D51}" presName="Name0" presStyleCnt="0">
        <dgm:presLayoutVars>
          <dgm:dir/>
          <dgm:resizeHandles val="exact"/>
        </dgm:presLayoutVars>
      </dgm:prSet>
      <dgm:spPr/>
    </dgm:pt>
    <dgm:pt modelId="{9EA095AD-C95B-41CD-91F5-830975E76603}" type="pres">
      <dgm:prSet presAssocID="{B6D9D518-5A28-47C9-A2E3-8CCED1159267}" presName="parTxOnly" presStyleLbl="node1" presStyleIdx="0" presStyleCnt="3">
        <dgm:presLayoutVars>
          <dgm:bulletEnabled val="1"/>
        </dgm:presLayoutVars>
      </dgm:prSet>
      <dgm:spPr/>
    </dgm:pt>
    <dgm:pt modelId="{74734EBE-243B-4CAF-B886-63C42E2A005D}" type="pres">
      <dgm:prSet presAssocID="{2DD6480F-CCF2-4EA8-B6AA-20C47F28E076}" presName="parSpace" presStyleCnt="0"/>
      <dgm:spPr/>
    </dgm:pt>
    <dgm:pt modelId="{F33C8B04-2B0E-45B1-A8E9-529380AC6B5E}" type="pres">
      <dgm:prSet presAssocID="{36501332-52C8-4EC6-BB1B-C538E91D6471}" presName="parTxOnly" presStyleLbl="node1" presStyleIdx="1" presStyleCnt="3">
        <dgm:presLayoutVars>
          <dgm:bulletEnabled val="1"/>
        </dgm:presLayoutVars>
      </dgm:prSet>
      <dgm:spPr/>
    </dgm:pt>
    <dgm:pt modelId="{13C7D604-8AE4-4A87-B29B-54A61D49BD39}" type="pres">
      <dgm:prSet presAssocID="{78E7F624-44BF-4D2F-88E7-6E56374F99AA}" presName="parSpace" presStyleCnt="0"/>
      <dgm:spPr/>
    </dgm:pt>
    <dgm:pt modelId="{8F360BC6-5E2F-4811-A84D-46A5C30F0F52}" type="pres">
      <dgm:prSet presAssocID="{B22DDCD4-2805-417A-B94B-72FEBCA3B72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C3B9818-35C8-4E1F-8271-1F368C50215F}" type="presOf" srcId="{B22DDCD4-2805-417A-B94B-72FEBCA3B724}" destId="{8F360BC6-5E2F-4811-A84D-46A5C30F0F52}" srcOrd="0" destOrd="0" presId="urn:microsoft.com/office/officeart/2005/8/layout/hChevron3"/>
    <dgm:cxn modelId="{4DFE5A1B-B101-470B-8CA8-3FFE7A2CC29D}" type="presOf" srcId="{B6D9D518-5A28-47C9-A2E3-8CCED1159267}" destId="{9EA095AD-C95B-41CD-91F5-830975E76603}" srcOrd="0" destOrd="0" presId="urn:microsoft.com/office/officeart/2005/8/layout/hChevron3"/>
    <dgm:cxn modelId="{7D4E2D38-0A2C-4C02-8C72-11BFD97234A8}" srcId="{3D7F9523-7E91-43D1-9A3A-167390BB8D51}" destId="{36501332-52C8-4EC6-BB1B-C538E91D6471}" srcOrd="1" destOrd="0" parTransId="{BD0AD4E8-3ECC-416C-9446-519F3FB33DF1}" sibTransId="{78E7F624-44BF-4D2F-88E7-6E56374F99AA}"/>
    <dgm:cxn modelId="{F020B88D-E388-4A73-8AA9-5EBB15C38341}" srcId="{3D7F9523-7E91-43D1-9A3A-167390BB8D51}" destId="{B22DDCD4-2805-417A-B94B-72FEBCA3B724}" srcOrd="2" destOrd="0" parTransId="{6C406F3E-EAE2-4637-8CE8-722B0F4F896A}" sibTransId="{64D27DF8-DFF3-4316-ADAD-8230FAE35C97}"/>
    <dgm:cxn modelId="{4D94EF92-A3C1-40CD-AFF7-9FF4C7782B4C}" srcId="{3D7F9523-7E91-43D1-9A3A-167390BB8D51}" destId="{B6D9D518-5A28-47C9-A2E3-8CCED1159267}" srcOrd="0" destOrd="0" parTransId="{FAF01827-B09A-4B17-89BB-32EB781BA9D0}" sibTransId="{2DD6480F-CCF2-4EA8-B6AA-20C47F28E076}"/>
    <dgm:cxn modelId="{50E789B9-A6EA-46E1-A3E9-1574AEDD9C24}" type="presOf" srcId="{36501332-52C8-4EC6-BB1B-C538E91D6471}" destId="{F33C8B04-2B0E-45B1-A8E9-529380AC6B5E}" srcOrd="0" destOrd="0" presId="urn:microsoft.com/office/officeart/2005/8/layout/hChevron3"/>
    <dgm:cxn modelId="{8E4592EE-1C44-44FC-A021-A755C3983EF5}" type="presOf" srcId="{3D7F9523-7E91-43D1-9A3A-167390BB8D51}" destId="{4FA48ABD-B617-4D11-A363-5E713DF8F5A5}" srcOrd="0" destOrd="0" presId="urn:microsoft.com/office/officeart/2005/8/layout/hChevron3"/>
    <dgm:cxn modelId="{8C69E96C-E64D-42A8-AF14-44E50069E77C}" type="presParOf" srcId="{4FA48ABD-B617-4D11-A363-5E713DF8F5A5}" destId="{9EA095AD-C95B-41CD-91F5-830975E76603}" srcOrd="0" destOrd="0" presId="urn:microsoft.com/office/officeart/2005/8/layout/hChevron3"/>
    <dgm:cxn modelId="{5B49CAA9-D72A-49EF-B497-9432AC56CBDB}" type="presParOf" srcId="{4FA48ABD-B617-4D11-A363-5E713DF8F5A5}" destId="{74734EBE-243B-4CAF-B886-63C42E2A005D}" srcOrd="1" destOrd="0" presId="urn:microsoft.com/office/officeart/2005/8/layout/hChevron3"/>
    <dgm:cxn modelId="{52143AE3-A0AA-4E89-81B2-0A5F9E9F518F}" type="presParOf" srcId="{4FA48ABD-B617-4D11-A363-5E713DF8F5A5}" destId="{F33C8B04-2B0E-45B1-A8E9-529380AC6B5E}" srcOrd="2" destOrd="0" presId="urn:microsoft.com/office/officeart/2005/8/layout/hChevron3"/>
    <dgm:cxn modelId="{64AEEC2F-D140-4BBF-9141-5A90ED3B9CAF}" type="presParOf" srcId="{4FA48ABD-B617-4D11-A363-5E713DF8F5A5}" destId="{13C7D604-8AE4-4A87-B29B-54A61D49BD39}" srcOrd="3" destOrd="0" presId="urn:microsoft.com/office/officeart/2005/8/layout/hChevron3"/>
    <dgm:cxn modelId="{4DD65CA8-7F11-432D-96E3-D1235E4BAC7F}" type="presParOf" srcId="{4FA48ABD-B617-4D11-A363-5E713DF8F5A5}" destId="{8F360BC6-5E2F-4811-A84D-46A5C30F0F5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chevron1" loCatId="process" qsTypeId="urn:microsoft.com/office/officeart/2005/8/quickstyle/simple1#3" qsCatId="simple" csTypeId="urn:microsoft.com/office/officeart/2005/8/colors/accent1_2#3" csCatId="accent1" phldr="1"/>
      <dgm:spPr/>
    </dgm:pt>
    <dgm:pt modelId="{36501332-52C8-4EC6-BB1B-C538E91D6471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背景分析</a:t>
          </a:r>
        </a:p>
      </dgm:t>
    </dgm:pt>
    <dgm:pt modelId="{BD0AD4E8-3ECC-416C-9446-519F3FB33DF1}" type="par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78E7F624-44BF-4D2F-88E7-6E56374F99AA}" type="sib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B22DDCD4-2805-417A-B94B-72FEBCA3B724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项目背景</a:t>
          </a:r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0D38C58E-5C50-4099-947C-E1CCD0856DCC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作品意义</a:t>
          </a:r>
        </a:p>
      </dgm:t>
    </dgm:pt>
    <dgm:pt modelId="{2F725AA4-0630-4183-960C-98372DED7465}" type="parTrans" cxnId="{822D1CBD-42E9-4720-B9EE-64F0F8F509D0}">
      <dgm:prSet/>
      <dgm:spPr/>
      <dgm:t>
        <a:bodyPr/>
        <a:lstStyle/>
        <a:p>
          <a:endParaRPr lang="zh-CN" altLang="en-US"/>
        </a:p>
      </dgm:t>
    </dgm:pt>
    <dgm:pt modelId="{9238A2FA-9690-4792-8AF3-4CE058F555A7}" type="sibTrans" cxnId="{822D1CBD-42E9-4720-B9EE-64F0F8F509D0}">
      <dgm:prSet/>
      <dgm:spPr/>
      <dgm:t>
        <a:bodyPr/>
        <a:lstStyle/>
        <a:p>
          <a:endParaRPr lang="zh-CN" altLang="en-US"/>
        </a:p>
      </dgm:t>
    </dgm:pt>
    <dgm:pt modelId="{1660DF8C-CB3F-4A9D-878E-82D902BD0BE7}" type="pres">
      <dgm:prSet presAssocID="{3D7F9523-7E91-43D1-9A3A-167390BB8D51}" presName="Name0" presStyleCnt="0">
        <dgm:presLayoutVars>
          <dgm:dir/>
          <dgm:animLvl val="lvl"/>
          <dgm:resizeHandles val="exact"/>
        </dgm:presLayoutVars>
      </dgm:prSet>
      <dgm:spPr/>
    </dgm:pt>
    <dgm:pt modelId="{3B0EAB23-2CCF-4136-8B73-B5B84AC042E6}" type="pres">
      <dgm:prSet presAssocID="{36501332-52C8-4EC6-BB1B-C538E91D64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010FDB-3C0C-4F28-BA25-92CFF0C2C524}" type="pres">
      <dgm:prSet presAssocID="{78E7F624-44BF-4D2F-88E7-6E56374F99AA}" presName="parTxOnlySpace" presStyleCnt="0"/>
      <dgm:spPr/>
    </dgm:pt>
    <dgm:pt modelId="{7AEC6437-34C8-42F2-9F58-F15EF17690F9}" type="pres">
      <dgm:prSet presAssocID="{B22DDCD4-2805-417A-B94B-72FEBCA3B72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E9ABB74-DE1C-45AA-B3B4-19FE406F37A3}" type="pres">
      <dgm:prSet presAssocID="{64D27DF8-DFF3-4316-ADAD-8230FAE35C97}" presName="parTxOnlySpace" presStyleCnt="0"/>
      <dgm:spPr/>
    </dgm:pt>
    <dgm:pt modelId="{E05B1CC7-0369-455B-B930-007BE3372B80}" type="pres">
      <dgm:prSet presAssocID="{0D38C58E-5C50-4099-947C-E1CCD0856DC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D4E2D38-0A2C-4C02-8C72-11BFD97234A8}" srcId="{3D7F9523-7E91-43D1-9A3A-167390BB8D51}" destId="{36501332-52C8-4EC6-BB1B-C538E91D6471}" srcOrd="0" destOrd="0" parTransId="{BD0AD4E8-3ECC-416C-9446-519F3FB33DF1}" sibTransId="{78E7F624-44BF-4D2F-88E7-6E56374F99AA}"/>
    <dgm:cxn modelId="{F020B88D-E388-4A73-8AA9-5EBB15C38341}" srcId="{3D7F9523-7E91-43D1-9A3A-167390BB8D51}" destId="{B22DDCD4-2805-417A-B94B-72FEBCA3B724}" srcOrd="1" destOrd="0" parTransId="{6C406F3E-EAE2-4637-8CE8-722B0F4F896A}" sibTransId="{64D27DF8-DFF3-4316-ADAD-8230FAE35C97}"/>
    <dgm:cxn modelId="{23813894-AC69-4FA8-88B3-D58956A71D89}" type="presOf" srcId="{3D7F9523-7E91-43D1-9A3A-167390BB8D51}" destId="{1660DF8C-CB3F-4A9D-878E-82D902BD0BE7}" srcOrd="0" destOrd="0" presId="urn:microsoft.com/office/officeart/2005/8/layout/chevron1"/>
    <dgm:cxn modelId="{8878A99E-7A23-4D8B-8252-0363D13FB994}" type="presOf" srcId="{B22DDCD4-2805-417A-B94B-72FEBCA3B724}" destId="{7AEC6437-34C8-42F2-9F58-F15EF17690F9}" srcOrd="0" destOrd="0" presId="urn:microsoft.com/office/officeart/2005/8/layout/chevron1"/>
    <dgm:cxn modelId="{B525509F-E2F2-48B7-AD38-B9E9ADD6A680}" type="presOf" srcId="{0D38C58E-5C50-4099-947C-E1CCD0856DCC}" destId="{E05B1CC7-0369-455B-B930-007BE3372B80}" srcOrd="0" destOrd="0" presId="urn:microsoft.com/office/officeart/2005/8/layout/chevron1"/>
    <dgm:cxn modelId="{822D1CBD-42E9-4720-B9EE-64F0F8F509D0}" srcId="{3D7F9523-7E91-43D1-9A3A-167390BB8D51}" destId="{0D38C58E-5C50-4099-947C-E1CCD0856DCC}" srcOrd="2" destOrd="0" parTransId="{2F725AA4-0630-4183-960C-98372DED7465}" sibTransId="{9238A2FA-9690-4792-8AF3-4CE058F555A7}"/>
    <dgm:cxn modelId="{3F46F4DC-0CE7-4F32-9EF8-18AD7D6FC373}" type="presOf" srcId="{36501332-52C8-4EC6-BB1B-C538E91D6471}" destId="{3B0EAB23-2CCF-4136-8B73-B5B84AC042E6}" srcOrd="0" destOrd="0" presId="urn:microsoft.com/office/officeart/2005/8/layout/chevron1"/>
    <dgm:cxn modelId="{28C2B867-A3C4-423C-A095-E1A739A14A9A}" type="presParOf" srcId="{1660DF8C-CB3F-4A9D-878E-82D902BD0BE7}" destId="{3B0EAB23-2CCF-4136-8B73-B5B84AC042E6}" srcOrd="0" destOrd="0" presId="urn:microsoft.com/office/officeart/2005/8/layout/chevron1"/>
    <dgm:cxn modelId="{464BB381-1A1C-4BDD-90B3-23210A675856}" type="presParOf" srcId="{1660DF8C-CB3F-4A9D-878E-82D902BD0BE7}" destId="{E6010FDB-3C0C-4F28-BA25-92CFF0C2C524}" srcOrd="1" destOrd="0" presId="urn:microsoft.com/office/officeart/2005/8/layout/chevron1"/>
    <dgm:cxn modelId="{4FFFD072-CF67-4FA7-AE15-1C133BF21B7B}" type="presParOf" srcId="{1660DF8C-CB3F-4A9D-878E-82D902BD0BE7}" destId="{7AEC6437-34C8-42F2-9F58-F15EF17690F9}" srcOrd="2" destOrd="0" presId="urn:microsoft.com/office/officeart/2005/8/layout/chevron1"/>
    <dgm:cxn modelId="{263E3337-EE2A-4921-ADC8-1313A7CBB87D}" type="presParOf" srcId="{1660DF8C-CB3F-4A9D-878E-82D902BD0BE7}" destId="{9E9ABB74-DE1C-45AA-B3B4-19FE406F37A3}" srcOrd="3" destOrd="0" presId="urn:microsoft.com/office/officeart/2005/8/layout/chevron1"/>
    <dgm:cxn modelId="{07D48D02-7C93-434A-AF6D-250F1530A66B}" type="presParOf" srcId="{1660DF8C-CB3F-4A9D-878E-82D902BD0BE7}" destId="{E05B1CC7-0369-455B-B930-007BE3372B8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chevron1" loCatId="process" qsTypeId="urn:microsoft.com/office/officeart/2005/8/quickstyle/simple1#4" qsCatId="simple" csTypeId="urn:microsoft.com/office/officeart/2005/8/colors/accent1_2#4" csCatId="accent1" phldr="1"/>
      <dgm:spPr/>
    </dgm:pt>
    <dgm:pt modelId="{36501332-52C8-4EC6-BB1B-C538E91D6471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背景分析</a:t>
          </a:r>
        </a:p>
      </dgm:t>
    </dgm:pt>
    <dgm:pt modelId="{BD0AD4E8-3ECC-416C-9446-519F3FB33DF1}" type="par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78E7F624-44BF-4D2F-88E7-6E56374F99AA}" type="sib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B22DDCD4-2805-417A-B94B-72FEBCA3B724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项目背景</a:t>
          </a:r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0D38C58E-5C50-4099-947C-E1CCD0856DCC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作品意义</a:t>
          </a:r>
        </a:p>
      </dgm:t>
    </dgm:pt>
    <dgm:pt modelId="{2F725AA4-0630-4183-960C-98372DED7465}" type="parTrans" cxnId="{822D1CBD-42E9-4720-B9EE-64F0F8F509D0}">
      <dgm:prSet/>
      <dgm:spPr/>
      <dgm:t>
        <a:bodyPr/>
        <a:lstStyle/>
        <a:p>
          <a:endParaRPr lang="zh-CN" altLang="en-US"/>
        </a:p>
      </dgm:t>
    </dgm:pt>
    <dgm:pt modelId="{9238A2FA-9690-4792-8AF3-4CE058F555A7}" type="sibTrans" cxnId="{822D1CBD-42E9-4720-B9EE-64F0F8F509D0}">
      <dgm:prSet/>
      <dgm:spPr/>
      <dgm:t>
        <a:bodyPr/>
        <a:lstStyle/>
        <a:p>
          <a:endParaRPr lang="zh-CN" altLang="en-US"/>
        </a:p>
      </dgm:t>
    </dgm:pt>
    <dgm:pt modelId="{1660DF8C-CB3F-4A9D-878E-82D902BD0BE7}" type="pres">
      <dgm:prSet presAssocID="{3D7F9523-7E91-43D1-9A3A-167390BB8D51}" presName="Name0" presStyleCnt="0">
        <dgm:presLayoutVars>
          <dgm:dir/>
          <dgm:animLvl val="lvl"/>
          <dgm:resizeHandles val="exact"/>
        </dgm:presLayoutVars>
      </dgm:prSet>
      <dgm:spPr/>
    </dgm:pt>
    <dgm:pt modelId="{3B0EAB23-2CCF-4136-8B73-B5B84AC042E6}" type="pres">
      <dgm:prSet presAssocID="{36501332-52C8-4EC6-BB1B-C538E91D64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010FDB-3C0C-4F28-BA25-92CFF0C2C524}" type="pres">
      <dgm:prSet presAssocID="{78E7F624-44BF-4D2F-88E7-6E56374F99AA}" presName="parTxOnlySpace" presStyleCnt="0"/>
      <dgm:spPr/>
    </dgm:pt>
    <dgm:pt modelId="{7AEC6437-34C8-42F2-9F58-F15EF17690F9}" type="pres">
      <dgm:prSet presAssocID="{B22DDCD4-2805-417A-B94B-72FEBCA3B72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E9ABB74-DE1C-45AA-B3B4-19FE406F37A3}" type="pres">
      <dgm:prSet presAssocID="{64D27DF8-DFF3-4316-ADAD-8230FAE35C97}" presName="parTxOnlySpace" presStyleCnt="0"/>
      <dgm:spPr/>
    </dgm:pt>
    <dgm:pt modelId="{E05B1CC7-0369-455B-B930-007BE3372B80}" type="pres">
      <dgm:prSet presAssocID="{0D38C58E-5C50-4099-947C-E1CCD0856DC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D4E2D38-0A2C-4C02-8C72-11BFD97234A8}" srcId="{3D7F9523-7E91-43D1-9A3A-167390BB8D51}" destId="{36501332-52C8-4EC6-BB1B-C538E91D6471}" srcOrd="0" destOrd="0" parTransId="{BD0AD4E8-3ECC-416C-9446-519F3FB33DF1}" sibTransId="{78E7F624-44BF-4D2F-88E7-6E56374F99AA}"/>
    <dgm:cxn modelId="{F020B88D-E388-4A73-8AA9-5EBB15C38341}" srcId="{3D7F9523-7E91-43D1-9A3A-167390BB8D51}" destId="{B22DDCD4-2805-417A-B94B-72FEBCA3B724}" srcOrd="1" destOrd="0" parTransId="{6C406F3E-EAE2-4637-8CE8-722B0F4F896A}" sibTransId="{64D27DF8-DFF3-4316-ADAD-8230FAE35C97}"/>
    <dgm:cxn modelId="{23813894-AC69-4FA8-88B3-D58956A71D89}" type="presOf" srcId="{3D7F9523-7E91-43D1-9A3A-167390BB8D51}" destId="{1660DF8C-CB3F-4A9D-878E-82D902BD0BE7}" srcOrd="0" destOrd="0" presId="urn:microsoft.com/office/officeart/2005/8/layout/chevron1"/>
    <dgm:cxn modelId="{8878A99E-7A23-4D8B-8252-0363D13FB994}" type="presOf" srcId="{B22DDCD4-2805-417A-B94B-72FEBCA3B724}" destId="{7AEC6437-34C8-42F2-9F58-F15EF17690F9}" srcOrd="0" destOrd="0" presId="urn:microsoft.com/office/officeart/2005/8/layout/chevron1"/>
    <dgm:cxn modelId="{B525509F-E2F2-48B7-AD38-B9E9ADD6A680}" type="presOf" srcId="{0D38C58E-5C50-4099-947C-E1CCD0856DCC}" destId="{E05B1CC7-0369-455B-B930-007BE3372B80}" srcOrd="0" destOrd="0" presId="urn:microsoft.com/office/officeart/2005/8/layout/chevron1"/>
    <dgm:cxn modelId="{822D1CBD-42E9-4720-B9EE-64F0F8F509D0}" srcId="{3D7F9523-7E91-43D1-9A3A-167390BB8D51}" destId="{0D38C58E-5C50-4099-947C-E1CCD0856DCC}" srcOrd="2" destOrd="0" parTransId="{2F725AA4-0630-4183-960C-98372DED7465}" sibTransId="{9238A2FA-9690-4792-8AF3-4CE058F555A7}"/>
    <dgm:cxn modelId="{3F46F4DC-0CE7-4F32-9EF8-18AD7D6FC373}" type="presOf" srcId="{36501332-52C8-4EC6-BB1B-C538E91D6471}" destId="{3B0EAB23-2CCF-4136-8B73-B5B84AC042E6}" srcOrd="0" destOrd="0" presId="urn:microsoft.com/office/officeart/2005/8/layout/chevron1"/>
    <dgm:cxn modelId="{28C2B867-A3C4-423C-A095-E1A739A14A9A}" type="presParOf" srcId="{1660DF8C-CB3F-4A9D-878E-82D902BD0BE7}" destId="{3B0EAB23-2CCF-4136-8B73-B5B84AC042E6}" srcOrd="0" destOrd="0" presId="urn:microsoft.com/office/officeart/2005/8/layout/chevron1"/>
    <dgm:cxn modelId="{464BB381-1A1C-4BDD-90B3-23210A675856}" type="presParOf" srcId="{1660DF8C-CB3F-4A9D-878E-82D902BD0BE7}" destId="{E6010FDB-3C0C-4F28-BA25-92CFF0C2C524}" srcOrd="1" destOrd="0" presId="urn:microsoft.com/office/officeart/2005/8/layout/chevron1"/>
    <dgm:cxn modelId="{4FFFD072-CF67-4FA7-AE15-1C133BF21B7B}" type="presParOf" srcId="{1660DF8C-CB3F-4A9D-878E-82D902BD0BE7}" destId="{7AEC6437-34C8-42F2-9F58-F15EF17690F9}" srcOrd="2" destOrd="0" presId="urn:microsoft.com/office/officeart/2005/8/layout/chevron1"/>
    <dgm:cxn modelId="{263E3337-EE2A-4921-ADC8-1313A7CBB87D}" type="presParOf" srcId="{1660DF8C-CB3F-4A9D-878E-82D902BD0BE7}" destId="{9E9ABB74-DE1C-45AA-B3B4-19FE406F37A3}" srcOrd="3" destOrd="0" presId="urn:microsoft.com/office/officeart/2005/8/layout/chevron1"/>
    <dgm:cxn modelId="{07D48D02-7C93-434A-AF6D-250F1530A66B}" type="presParOf" srcId="{1660DF8C-CB3F-4A9D-878E-82D902BD0BE7}" destId="{E05B1CC7-0369-455B-B930-007BE3372B8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hChevron3" loCatId="process" qsTypeId="urn:microsoft.com/office/officeart/2005/8/quickstyle/simple1#5" qsCatId="simple" csTypeId="urn:microsoft.com/office/officeart/2005/8/colors/accent1_2#5" csCatId="accent1" phldr="1"/>
      <dgm:spPr/>
    </dgm:pt>
    <dgm:pt modelId="{B22DDCD4-2805-417A-B94B-72FEBCA3B724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扫描器界面的实现</a:t>
          </a:r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A881835C-478A-4373-BABC-34D8D557734D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ClamTk</a:t>
          </a:r>
          <a:r>
            <a:rPr lang="zh-CN" altLang="en-US" dirty="0"/>
            <a:t>中集成扫描器</a:t>
          </a:r>
        </a:p>
      </dgm:t>
    </dgm:pt>
    <dgm:pt modelId="{9AD7660C-3CD2-4781-ABD8-BC4A4D074AEE}" type="parTrans" cxnId="{1D3889B8-546F-4D07-8F60-646D1652409F}">
      <dgm:prSet/>
      <dgm:spPr/>
      <dgm:t>
        <a:bodyPr/>
        <a:lstStyle/>
        <a:p>
          <a:endParaRPr lang="zh-CN" altLang="en-US"/>
        </a:p>
      </dgm:t>
    </dgm:pt>
    <dgm:pt modelId="{CA6C02A4-1C2D-4242-99FA-BE705209DB95}" type="sibTrans" cxnId="{1D3889B8-546F-4D07-8F60-646D1652409F}">
      <dgm:prSet/>
      <dgm:spPr/>
      <dgm:t>
        <a:bodyPr/>
        <a:lstStyle/>
        <a:p>
          <a:endParaRPr lang="zh-CN" altLang="en-US"/>
        </a:p>
      </dgm:t>
    </dgm:pt>
    <dgm:pt modelId="{B6D9D518-5A28-47C9-A2E3-8CCED1159267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基于机器学习的恶意代码扫描器</a:t>
          </a:r>
        </a:p>
      </dgm:t>
    </dgm:pt>
    <dgm:pt modelId="{2DD6480F-CCF2-4EA8-B6AA-20C47F28E076}" type="sib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FAF01827-B09A-4B17-89BB-32EB781BA9D0}" type="par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4FA48ABD-B617-4D11-A363-5E713DF8F5A5}" type="pres">
      <dgm:prSet presAssocID="{3D7F9523-7E91-43D1-9A3A-167390BB8D51}" presName="Name0" presStyleCnt="0">
        <dgm:presLayoutVars>
          <dgm:dir/>
          <dgm:resizeHandles val="exact"/>
        </dgm:presLayoutVars>
      </dgm:prSet>
      <dgm:spPr/>
    </dgm:pt>
    <dgm:pt modelId="{9EA095AD-C95B-41CD-91F5-830975E76603}" type="pres">
      <dgm:prSet presAssocID="{B6D9D518-5A28-47C9-A2E3-8CCED1159267}" presName="parTxOnly" presStyleLbl="node1" presStyleIdx="0" presStyleCnt="3" custScaleX="110792">
        <dgm:presLayoutVars>
          <dgm:bulletEnabled val="1"/>
        </dgm:presLayoutVars>
      </dgm:prSet>
      <dgm:spPr/>
    </dgm:pt>
    <dgm:pt modelId="{74734EBE-243B-4CAF-B886-63C42E2A005D}" type="pres">
      <dgm:prSet presAssocID="{2DD6480F-CCF2-4EA8-B6AA-20C47F28E076}" presName="parSpace" presStyleCnt="0"/>
      <dgm:spPr/>
    </dgm:pt>
    <dgm:pt modelId="{8F360BC6-5E2F-4811-A84D-46A5C30F0F52}" type="pres">
      <dgm:prSet presAssocID="{B22DDCD4-2805-417A-B94B-72FEBCA3B724}" presName="parTxOnly" presStyleLbl="node1" presStyleIdx="1" presStyleCnt="3">
        <dgm:presLayoutVars>
          <dgm:bulletEnabled val="1"/>
        </dgm:presLayoutVars>
      </dgm:prSet>
      <dgm:spPr/>
    </dgm:pt>
    <dgm:pt modelId="{B37048EE-F654-444F-9AF6-8AB22CA921CC}" type="pres">
      <dgm:prSet presAssocID="{64D27DF8-DFF3-4316-ADAD-8230FAE35C97}" presName="parSpace" presStyleCnt="0"/>
      <dgm:spPr/>
    </dgm:pt>
    <dgm:pt modelId="{ED797CAD-D885-4B9D-BBBA-20E23536FA7E}" type="pres">
      <dgm:prSet presAssocID="{A881835C-478A-4373-BABC-34D8D557734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C3B9818-35C8-4E1F-8271-1F368C50215F}" type="presOf" srcId="{B22DDCD4-2805-417A-B94B-72FEBCA3B724}" destId="{8F360BC6-5E2F-4811-A84D-46A5C30F0F52}" srcOrd="0" destOrd="0" presId="urn:microsoft.com/office/officeart/2005/8/layout/hChevron3"/>
    <dgm:cxn modelId="{4DFE5A1B-B101-470B-8CA8-3FFE7A2CC29D}" type="presOf" srcId="{B6D9D518-5A28-47C9-A2E3-8CCED1159267}" destId="{9EA095AD-C95B-41CD-91F5-830975E76603}" srcOrd="0" destOrd="0" presId="urn:microsoft.com/office/officeart/2005/8/layout/hChevron3"/>
    <dgm:cxn modelId="{F020B88D-E388-4A73-8AA9-5EBB15C38341}" srcId="{3D7F9523-7E91-43D1-9A3A-167390BB8D51}" destId="{B22DDCD4-2805-417A-B94B-72FEBCA3B724}" srcOrd="1" destOrd="0" parTransId="{6C406F3E-EAE2-4637-8CE8-722B0F4F896A}" sibTransId="{64D27DF8-DFF3-4316-ADAD-8230FAE35C97}"/>
    <dgm:cxn modelId="{4D94EF92-A3C1-40CD-AFF7-9FF4C7782B4C}" srcId="{3D7F9523-7E91-43D1-9A3A-167390BB8D51}" destId="{B6D9D518-5A28-47C9-A2E3-8CCED1159267}" srcOrd="0" destOrd="0" parTransId="{FAF01827-B09A-4B17-89BB-32EB781BA9D0}" sibTransId="{2DD6480F-CCF2-4EA8-B6AA-20C47F28E076}"/>
    <dgm:cxn modelId="{1D3889B8-546F-4D07-8F60-646D1652409F}" srcId="{3D7F9523-7E91-43D1-9A3A-167390BB8D51}" destId="{A881835C-478A-4373-BABC-34D8D557734D}" srcOrd="2" destOrd="0" parTransId="{9AD7660C-3CD2-4781-ABD8-BC4A4D074AEE}" sibTransId="{CA6C02A4-1C2D-4242-99FA-BE705209DB95}"/>
    <dgm:cxn modelId="{740345EC-6A87-4ACC-8C2E-B8B8ABEED77E}" type="presOf" srcId="{A881835C-478A-4373-BABC-34D8D557734D}" destId="{ED797CAD-D885-4B9D-BBBA-20E23536FA7E}" srcOrd="0" destOrd="0" presId="urn:microsoft.com/office/officeart/2005/8/layout/hChevron3"/>
    <dgm:cxn modelId="{8E4592EE-1C44-44FC-A021-A755C3983EF5}" type="presOf" srcId="{3D7F9523-7E91-43D1-9A3A-167390BB8D51}" destId="{4FA48ABD-B617-4D11-A363-5E713DF8F5A5}" srcOrd="0" destOrd="0" presId="urn:microsoft.com/office/officeart/2005/8/layout/hChevron3"/>
    <dgm:cxn modelId="{8C69E96C-E64D-42A8-AF14-44E50069E77C}" type="presParOf" srcId="{4FA48ABD-B617-4D11-A363-5E713DF8F5A5}" destId="{9EA095AD-C95B-41CD-91F5-830975E76603}" srcOrd="0" destOrd="0" presId="urn:microsoft.com/office/officeart/2005/8/layout/hChevron3"/>
    <dgm:cxn modelId="{5B49CAA9-D72A-49EF-B497-9432AC56CBDB}" type="presParOf" srcId="{4FA48ABD-B617-4D11-A363-5E713DF8F5A5}" destId="{74734EBE-243B-4CAF-B886-63C42E2A005D}" srcOrd="1" destOrd="0" presId="urn:microsoft.com/office/officeart/2005/8/layout/hChevron3"/>
    <dgm:cxn modelId="{4DD65CA8-7F11-432D-96E3-D1235E4BAC7F}" type="presParOf" srcId="{4FA48ABD-B617-4D11-A363-5E713DF8F5A5}" destId="{8F360BC6-5E2F-4811-A84D-46A5C30F0F52}" srcOrd="2" destOrd="0" presId="urn:microsoft.com/office/officeart/2005/8/layout/hChevron3"/>
    <dgm:cxn modelId="{2A7AC5A5-3E48-4CC3-B3E8-7D8A8C4DE4AB}" type="presParOf" srcId="{4FA48ABD-B617-4D11-A363-5E713DF8F5A5}" destId="{B37048EE-F654-444F-9AF6-8AB22CA921CC}" srcOrd="3" destOrd="0" presId="urn:microsoft.com/office/officeart/2005/8/layout/hChevron3"/>
    <dgm:cxn modelId="{2828AAA8-EF80-4A4C-8B7E-5366B86081E7}" type="presParOf" srcId="{4FA48ABD-B617-4D11-A363-5E713DF8F5A5}" destId="{ED797CAD-D885-4B9D-BBBA-20E23536FA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hChevron3" loCatId="process" qsTypeId="urn:microsoft.com/office/officeart/2005/8/quickstyle/simple1#5" qsCatId="simple" csTypeId="urn:microsoft.com/office/officeart/2005/8/colors/accent1_2#5" csCatId="accent1" phldr="1"/>
      <dgm:spPr/>
    </dgm:pt>
    <dgm:pt modelId="{B22DDCD4-2805-417A-B94B-72FEBCA3B724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扫描器界面的实现</a:t>
          </a:r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A881835C-478A-4373-BABC-34D8D557734D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ClamTk</a:t>
          </a:r>
          <a:r>
            <a:rPr lang="zh-CN" altLang="en-US" dirty="0"/>
            <a:t>中集成扫描器</a:t>
          </a:r>
        </a:p>
      </dgm:t>
    </dgm:pt>
    <dgm:pt modelId="{9AD7660C-3CD2-4781-ABD8-BC4A4D074AEE}" type="parTrans" cxnId="{1D3889B8-546F-4D07-8F60-646D1652409F}">
      <dgm:prSet/>
      <dgm:spPr/>
      <dgm:t>
        <a:bodyPr/>
        <a:lstStyle/>
        <a:p>
          <a:endParaRPr lang="zh-CN" altLang="en-US"/>
        </a:p>
      </dgm:t>
    </dgm:pt>
    <dgm:pt modelId="{CA6C02A4-1C2D-4242-99FA-BE705209DB95}" type="sibTrans" cxnId="{1D3889B8-546F-4D07-8F60-646D1652409F}">
      <dgm:prSet/>
      <dgm:spPr/>
      <dgm:t>
        <a:bodyPr/>
        <a:lstStyle/>
        <a:p>
          <a:endParaRPr lang="zh-CN" altLang="en-US"/>
        </a:p>
      </dgm:t>
    </dgm:pt>
    <dgm:pt modelId="{B6D9D518-5A28-47C9-A2E3-8CCED1159267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基于机器学习的恶意代码扫描器</a:t>
          </a:r>
        </a:p>
      </dgm:t>
    </dgm:pt>
    <dgm:pt modelId="{2DD6480F-CCF2-4EA8-B6AA-20C47F28E076}" type="sib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FAF01827-B09A-4B17-89BB-32EB781BA9D0}" type="par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4FA48ABD-B617-4D11-A363-5E713DF8F5A5}" type="pres">
      <dgm:prSet presAssocID="{3D7F9523-7E91-43D1-9A3A-167390BB8D51}" presName="Name0" presStyleCnt="0">
        <dgm:presLayoutVars>
          <dgm:dir/>
          <dgm:resizeHandles val="exact"/>
        </dgm:presLayoutVars>
      </dgm:prSet>
      <dgm:spPr/>
    </dgm:pt>
    <dgm:pt modelId="{9EA095AD-C95B-41CD-91F5-830975E76603}" type="pres">
      <dgm:prSet presAssocID="{B6D9D518-5A28-47C9-A2E3-8CCED1159267}" presName="parTxOnly" presStyleLbl="node1" presStyleIdx="0" presStyleCnt="3">
        <dgm:presLayoutVars>
          <dgm:bulletEnabled val="1"/>
        </dgm:presLayoutVars>
      </dgm:prSet>
      <dgm:spPr/>
    </dgm:pt>
    <dgm:pt modelId="{74734EBE-243B-4CAF-B886-63C42E2A005D}" type="pres">
      <dgm:prSet presAssocID="{2DD6480F-CCF2-4EA8-B6AA-20C47F28E076}" presName="parSpace" presStyleCnt="0"/>
      <dgm:spPr/>
    </dgm:pt>
    <dgm:pt modelId="{8F360BC6-5E2F-4811-A84D-46A5C30F0F52}" type="pres">
      <dgm:prSet presAssocID="{B22DDCD4-2805-417A-B94B-72FEBCA3B724}" presName="parTxOnly" presStyleLbl="node1" presStyleIdx="1" presStyleCnt="3">
        <dgm:presLayoutVars>
          <dgm:bulletEnabled val="1"/>
        </dgm:presLayoutVars>
      </dgm:prSet>
      <dgm:spPr/>
    </dgm:pt>
    <dgm:pt modelId="{B37048EE-F654-444F-9AF6-8AB22CA921CC}" type="pres">
      <dgm:prSet presAssocID="{64D27DF8-DFF3-4316-ADAD-8230FAE35C97}" presName="parSpace" presStyleCnt="0"/>
      <dgm:spPr/>
    </dgm:pt>
    <dgm:pt modelId="{ED797CAD-D885-4B9D-BBBA-20E23536FA7E}" type="pres">
      <dgm:prSet presAssocID="{A881835C-478A-4373-BABC-34D8D557734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C3B9818-35C8-4E1F-8271-1F368C50215F}" type="presOf" srcId="{B22DDCD4-2805-417A-B94B-72FEBCA3B724}" destId="{8F360BC6-5E2F-4811-A84D-46A5C30F0F52}" srcOrd="0" destOrd="0" presId="urn:microsoft.com/office/officeart/2005/8/layout/hChevron3"/>
    <dgm:cxn modelId="{4DFE5A1B-B101-470B-8CA8-3FFE7A2CC29D}" type="presOf" srcId="{B6D9D518-5A28-47C9-A2E3-8CCED1159267}" destId="{9EA095AD-C95B-41CD-91F5-830975E76603}" srcOrd="0" destOrd="0" presId="urn:microsoft.com/office/officeart/2005/8/layout/hChevron3"/>
    <dgm:cxn modelId="{F020B88D-E388-4A73-8AA9-5EBB15C38341}" srcId="{3D7F9523-7E91-43D1-9A3A-167390BB8D51}" destId="{B22DDCD4-2805-417A-B94B-72FEBCA3B724}" srcOrd="1" destOrd="0" parTransId="{6C406F3E-EAE2-4637-8CE8-722B0F4F896A}" sibTransId="{64D27DF8-DFF3-4316-ADAD-8230FAE35C97}"/>
    <dgm:cxn modelId="{4D94EF92-A3C1-40CD-AFF7-9FF4C7782B4C}" srcId="{3D7F9523-7E91-43D1-9A3A-167390BB8D51}" destId="{B6D9D518-5A28-47C9-A2E3-8CCED1159267}" srcOrd="0" destOrd="0" parTransId="{FAF01827-B09A-4B17-89BB-32EB781BA9D0}" sibTransId="{2DD6480F-CCF2-4EA8-B6AA-20C47F28E076}"/>
    <dgm:cxn modelId="{1D3889B8-546F-4D07-8F60-646D1652409F}" srcId="{3D7F9523-7E91-43D1-9A3A-167390BB8D51}" destId="{A881835C-478A-4373-BABC-34D8D557734D}" srcOrd="2" destOrd="0" parTransId="{9AD7660C-3CD2-4781-ABD8-BC4A4D074AEE}" sibTransId="{CA6C02A4-1C2D-4242-99FA-BE705209DB95}"/>
    <dgm:cxn modelId="{740345EC-6A87-4ACC-8C2E-B8B8ABEED77E}" type="presOf" srcId="{A881835C-478A-4373-BABC-34D8D557734D}" destId="{ED797CAD-D885-4B9D-BBBA-20E23536FA7E}" srcOrd="0" destOrd="0" presId="urn:microsoft.com/office/officeart/2005/8/layout/hChevron3"/>
    <dgm:cxn modelId="{8E4592EE-1C44-44FC-A021-A755C3983EF5}" type="presOf" srcId="{3D7F9523-7E91-43D1-9A3A-167390BB8D51}" destId="{4FA48ABD-B617-4D11-A363-5E713DF8F5A5}" srcOrd="0" destOrd="0" presId="urn:microsoft.com/office/officeart/2005/8/layout/hChevron3"/>
    <dgm:cxn modelId="{8C69E96C-E64D-42A8-AF14-44E50069E77C}" type="presParOf" srcId="{4FA48ABD-B617-4D11-A363-5E713DF8F5A5}" destId="{9EA095AD-C95B-41CD-91F5-830975E76603}" srcOrd="0" destOrd="0" presId="urn:microsoft.com/office/officeart/2005/8/layout/hChevron3"/>
    <dgm:cxn modelId="{5B49CAA9-D72A-49EF-B497-9432AC56CBDB}" type="presParOf" srcId="{4FA48ABD-B617-4D11-A363-5E713DF8F5A5}" destId="{74734EBE-243B-4CAF-B886-63C42E2A005D}" srcOrd="1" destOrd="0" presId="urn:microsoft.com/office/officeart/2005/8/layout/hChevron3"/>
    <dgm:cxn modelId="{4DD65CA8-7F11-432D-96E3-D1235E4BAC7F}" type="presParOf" srcId="{4FA48ABD-B617-4D11-A363-5E713DF8F5A5}" destId="{8F360BC6-5E2F-4811-A84D-46A5C30F0F52}" srcOrd="2" destOrd="0" presId="urn:microsoft.com/office/officeart/2005/8/layout/hChevron3"/>
    <dgm:cxn modelId="{2A7AC5A5-3E48-4CC3-B3E8-7D8A8C4DE4AB}" type="presParOf" srcId="{4FA48ABD-B617-4D11-A363-5E713DF8F5A5}" destId="{B37048EE-F654-444F-9AF6-8AB22CA921CC}" srcOrd="3" destOrd="0" presId="urn:microsoft.com/office/officeart/2005/8/layout/hChevron3"/>
    <dgm:cxn modelId="{2828AAA8-EF80-4A4C-8B7E-5366B86081E7}" type="presParOf" srcId="{4FA48ABD-B617-4D11-A363-5E713DF8F5A5}" destId="{ED797CAD-D885-4B9D-BBBA-20E23536FA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hChevron3" loCatId="process" qsTypeId="urn:microsoft.com/office/officeart/2005/8/quickstyle/simple1#5" qsCatId="simple" csTypeId="urn:microsoft.com/office/officeart/2005/8/colors/accent1_2#5" csCatId="accent1" phldr="1"/>
      <dgm:spPr/>
    </dgm:pt>
    <dgm:pt modelId="{4FA48ABD-B617-4D11-A363-5E713DF8F5A5}" type="pres">
      <dgm:prSet presAssocID="{3D7F9523-7E91-43D1-9A3A-167390BB8D51}" presName="Name0" presStyleCnt="0">
        <dgm:presLayoutVars>
          <dgm:dir/>
          <dgm:resizeHandles val="exact"/>
        </dgm:presLayoutVars>
      </dgm:prSet>
      <dgm:spPr/>
    </dgm:pt>
  </dgm:ptLst>
  <dgm:cxnLst>
    <dgm:cxn modelId="{8E4592EE-1C44-44FC-A021-A755C3983EF5}" type="presOf" srcId="{3D7F9523-7E91-43D1-9A3A-167390BB8D51}" destId="{4FA48ABD-B617-4D11-A363-5E713DF8F5A5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hChevron3" loCatId="process" qsTypeId="urn:microsoft.com/office/officeart/2005/8/quickstyle/simple1#5" qsCatId="simple" csTypeId="urn:microsoft.com/office/officeart/2005/8/colors/accent1_2#5" csCatId="accent1" phldr="1"/>
      <dgm:spPr/>
    </dgm:pt>
    <dgm:pt modelId="{B22DDCD4-2805-417A-B94B-72FEBCA3B724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扫描器界面的实现</a:t>
          </a:r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A881835C-478A-4373-BABC-34D8D557734D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ClamTk</a:t>
          </a:r>
          <a:r>
            <a:rPr lang="zh-CN" altLang="en-US" dirty="0"/>
            <a:t>中集成扫描器</a:t>
          </a:r>
        </a:p>
      </dgm:t>
    </dgm:pt>
    <dgm:pt modelId="{9AD7660C-3CD2-4781-ABD8-BC4A4D074AEE}" type="parTrans" cxnId="{1D3889B8-546F-4D07-8F60-646D1652409F}">
      <dgm:prSet/>
      <dgm:spPr/>
      <dgm:t>
        <a:bodyPr/>
        <a:lstStyle/>
        <a:p>
          <a:endParaRPr lang="zh-CN" altLang="en-US"/>
        </a:p>
      </dgm:t>
    </dgm:pt>
    <dgm:pt modelId="{CA6C02A4-1C2D-4242-99FA-BE705209DB95}" type="sibTrans" cxnId="{1D3889B8-546F-4D07-8F60-646D1652409F}">
      <dgm:prSet/>
      <dgm:spPr/>
      <dgm:t>
        <a:bodyPr/>
        <a:lstStyle/>
        <a:p>
          <a:endParaRPr lang="zh-CN" altLang="en-US"/>
        </a:p>
      </dgm:t>
    </dgm:pt>
    <dgm:pt modelId="{B6D9D518-5A28-47C9-A2E3-8CCED1159267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基于机器学习的恶意代码扫描器</a:t>
          </a:r>
        </a:p>
      </dgm:t>
    </dgm:pt>
    <dgm:pt modelId="{2DD6480F-CCF2-4EA8-B6AA-20C47F28E076}" type="sib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FAF01827-B09A-4B17-89BB-32EB781BA9D0}" type="par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4FA48ABD-B617-4D11-A363-5E713DF8F5A5}" type="pres">
      <dgm:prSet presAssocID="{3D7F9523-7E91-43D1-9A3A-167390BB8D51}" presName="Name0" presStyleCnt="0">
        <dgm:presLayoutVars>
          <dgm:dir/>
          <dgm:resizeHandles val="exact"/>
        </dgm:presLayoutVars>
      </dgm:prSet>
      <dgm:spPr/>
    </dgm:pt>
    <dgm:pt modelId="{9EA095AD-C95B-41CD-91F5-830975E76603}" type="pres">
      <dgm:prSet presAssocID="{B6D9D518-5A28-47C9-A2E3-8CCED1159267}" presName="parTxOnly" presStyleLbl="node1" presStyleIdx="0" presStyleCnt="3">
        <dgm:presLayoutVars>
          <dgm:bulletEnabled val="1"/>
        </dgm:presLayoutVars>
      </dgm:prSet>
      <dgm:spPr/>
    </dgm:pt>
    <dgm:pt modelId="{74734EBE-243B-4CAF-B886-63C42E2A005D}" type="pres">
      <dgm:prSet presAssocID="{2DD6480F-CCF2-4EA8-B6AA-20C47F28E076}" presName="parSpace" presStyleCnt="0"/>
      <dgm:spPr/>
    </dgm:pt>
    <dgm:pt modelId="{8F360BC6-5E2F-4811-A84D-46A5C30F0F52}" type="pres">
      <dgm:prSet presAssocID="{B22DDCD4-2805-417A-B94B-72FEBCA3B724}" presName="parTxOnly" presStyleLbl="node1" presStyleIdx="1" presStyleCnt="3">
        <dgm:presLayoutVars>
          <dgm:bulletEnabled val="1"/>
        </dgm:presLayoutVars>
      </dgm:prSet>
      <dgm:spPr/>
    </dgm:pt>
    <dgm:pt modelId="{B37048EE-F654-444F-9AF6-8AB22CA921CC}" type="pres">
      <dgm:prSet presAssocID="{64D27DF8-DFF3-4316-ADAD-8230FAE35C97}" presName="parSpace" presStyleCnt="0"/>
      <dgm:spPr/>
    </dgm:pt>
    <dgm:pt modelId="{ED797CAD-D885-4B9D-BBBA-20E23536FA7E}" type="pres">
      <dgm:prSet presAssocID="{A881835C-478A-4373-BABC-34D8D557734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C3B9818-35C8-4E1F-8271-1F368C50215F}" type="presOf" srcId="{B22DDCD4-2805-417A-B94B-72FEBCA3B724}" destId="{8F360BC6-5E2F-4811-A84D-46A5C30F0F52}" srcOrd="0" destOrd="0" presId="urn:microsoft.com/office/officeart/2005/8/layout/hChevron3"/>
    <dgm:cxn modelId="{4DFE5A1B-B101-470B-8CA8-3FFE7A2CC29D}" type="presOf" srcId="{B6D9D518-5A28-47C9-A2E3-8CCED1159267}" destId="{9EA095AD-C95B-41CD-91F5-830975E76603}" srcOrd="0" destOrd="0" presId="urn:microsoft.com/office/officeart/2005/8/layout/hChevron3"/>
    <dgm:cxn modelId="{F020B88D-E388-4A73-8AA9-5EBB15C38341}" srcId="{3D7F9523-7E91-43D1-9A3A-167390BB8D51}" destId="{B22DDCD4-2805-417A-B94B-72FEBCA3B724}" srcOrd="1" destOrd="0" parTransId="{6C406F3E-EAE2-4637-8CE8-722B0F4F896A}" sibTransId="{64D27DF8-DFF3-4316-ADAD-8230FAE35C97}"/>
    <dgm:cxn modelId="{4D94EF92-A3C1-40CD-AFF7-9FF4C7782B4C}" srcId="{3D7F9523-7E91-43D1-9A3A-167390BB8D51}" destId="{B6D9D518-5A28-47C9-A2E3-8CCED1159267}" srcOrd="0" destOrd="0" parTransId="{FAF01827-B09A-4B17-89BB-32EB781BA9D0}" sibTransId="{2DD6480F-CCF2-4EA8-B6AA-20C47F28E076}"/>
    <dgm:cxn modelId="{1D3889B8-546F-4D07-8F60-646D1652409F}" srcId="{3D7F9523-7E91-43D1-9A3A-167390BB8D51}" destId="{A881835C-478A-4373-BABC-34D8D557734D}" srcOrd="2" destOrd="0" parTransId="{9AD7660C-3CD2-4781-ABD8-BC4A4D074AEE}" sibTransId="{CA6C02A4-1C2D-4242-99FA-BE705209DB95}"/>
    <dgm:cxn modelId="{740345EC-6A87-4ACC-8C2E-B8B8ABEED77E}" type="presOf" srcId="{A881835C-478A-4373-BABC-34D8D557734D}" destId="{ED797CAD-D885-4B9D-BBBA-20E23536FA7E}" srcOrd="0" destOrd="0" presId="urn:microsoft.com/office/officeart/2005/8/layout/hChevron3"/>
    <dgm:cxn modelId="{8E4592EE-1C44-44FC-A021-A755C3983EF5}" type="presOf" srcId="{3D7F9523-7E91-43D1-9A3A-167390BB8D51}" destId="{4FA48ABD-B617-4D11-A363-5E713DF8F5A5}" srcOrd="0" destOrd="0" presId="urn:microsoft.com/office/officeart/2005/8/layout/hChevron3"/>
    <dgm:cxn modelId="{8C69E96C-E64D-42A8-AF14-44E50069E77C}" type="presParOf" srcId="{4FA48ABD-B617-4D11-A363-5E713DF8F5A5}" destId="{9EA095AD-C95B-41CD-91F5-830975E76603}" srcOrd="0" destOrd="0" presId="urn:microsoft.com/office/officeart/2005/8/layout/hChevron3"/>
    <dgm:cxn modelId="{5B49CAA9-D72A-49EF-B497-9432AC56CBDB}" type="presParOf" srcId="{4FA48ABD-B617-4D11-A363-5E713DF8F5A5}" destId="{74734EBE-243B-4CAF-B886-63C42E2A005D}" srcOrd="1" destOrd="0" presId="urn:microsoft.com/office/officeart/2005/8/layout/hChevron3"/>
    <dgm:cxn modelId="{4DD65CA8-7F11-432D-96E3-D1235E4BAC7F}" type="presParOf" srcId="{4FA48ABD-B617-4D11-A363-5E713DF8F5A5}" destId="{8F360BC6-5E2F-4811-A84D-46A5C30F0F52}" srcOrd="2" destOrd="0" presId="urn:microsoft.com/office/officeart/2005/8/layout/hChevron3"/>
    <dgm:cxn modelId="{2A7AC5A5-3E48-4CC3-B3E8-7D8A8C4DE4AB}" type="presParOf" srcId="{4FA48ABD-B617-4D11-A363-5E713DF8F5A5}" destId="{B37048EE-F654-444F-9AF6-8AB22CA921CC}" srcOrd="3" destOrd="0" presId="urn:microsoft.com/office/officeart/2005/8/layout/hChevron3"/>
    <dgm:cxn modelId="{2828AAA8-EF80-4A4C-8B7E-5366B86081E7}" type="presParOf" srcId="{4FA48ABD-B617-4D11-A363-5E713DF8F5A5}" destId="{ED797CAD-D885-4B9D-BBBA-20E23536FA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hChevron3" loCatId="process" qsTypeId="urn:microsoft.com/office/officeart/2005/8/quickstyle/simple1#5" qsCatId="simple" csTypeId="urn:microsoft.com/office/officeart/2005/8/colors/accent1_2#5" csCatId="accent1" phldr="1"/>
      <dgm:spPr/>
    </dgm:pt>
    <dgm:pt modelId="{B22DDCD4-2805-417A-B94B-72FEBCA3B724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扫描器界面的实现</a:t>
          </a:r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A881835C-478A-4373-BABC-34D8D557734D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ClamTk</a:t>
          </a:r>
          <a:r>
            <a:rPr lang="zh-CN" altLang="en-US" dirty="0"/>
            <a:t>中集成扫描器</a:t>
          </a:r>
        </a:p>
      </dgm:t>
    </dgm:pt>
    <dgm:pt modelId="{9AD7660C-3CD2-4781-ABD8-BC4A4D074AEE}" type="parTrans" cxnId="{1D3889B8-546F-4D07-8F60-646D1652409F}">
      <dgm:prSet/>
      <dgm:spPr/>
      <dgm:t>
        <a:bodyPr/>
        <a:lstStyle/>
        <a:p>
          <a:endParaRPr lang="zh-CN" altLang="en-US"/>
        </a:p>
      </dgm:t>
    </dgm:pt>
    <dgm:pt modelId="{CA6C02A4-1C2D-4242-99FA-BE705209DB95}" type="sibTrans" cxnId="{1D3889B8-546F-4D07-8F60-646D1652409F}">
      <dgm:prSet/>
      <dgm:spPr/>
      <dgm:t>
        <a:bodyPr/>
        <a:lstStyle/>
        <a:p>
          <a:endParaRPr lang="zh-CN" altLang="en-US"/>
        </a:p>
      </dgm:t>
    </dgm:pt>
    <dgm:pt modelId="{B6D9D518-5A28-47C9-A2E3-8CCED1159267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基于机器学习的恶意代码扫描器</a:t>
          </a:r>
        </a:p>
      </dgm:t>
    </dgm:pt>
    <dgm:pt modelId="{2DD6480F-CCF2-4EA8-B6AA-20C47F28E076}" type="sib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FAF01827-B09A-4B17-89BB-32EB781BA9D0}" type="par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4FA48ABD-B617-4D11-A363-5E713DF8F5A5}" type="pres">
      <dgm:prSet presAssocID="{3D7F9523-7E91-43D1-9A3A-167390BB8D51}" presName="Name0" presStyleCnt="0">
        <dgm:presLayoutVars>
          <dgm:dir/>
          <dgm:resizeHandles val="exact"/>
        </dgm:presLayoutVars>
      </dgm:prSet>
      <dgm:spPr/>
    </dgm:pt>
    <dgm:pt modelId="{9EA095AD-C95B-41CD-91F5-830975E76603}" type="pres">
      <dgm:prSet presAssocID="{B6D9D518-5A28-47C9-A2E3-8CCED1159267}" presName="parTxOnly" presStyleLbl="node1" presStyleIdx="0" presStyleCnt="3">
        <dgm:presLayoutVars>
          <dgm:bulletEnabled val="1"/>
        </dgm:presLayoutVars>
      </dgm:prSet>
      <dgm:spPr/>
    </dgm:pt>
    <dgm:pt modelId="{74734EBE-243B-4CAF-B886-63C42E2A005D}" type="pres">
      <dgm:prSet presAssocID="{2DD6480F-CCF2-4EA8-B6AA-20C47F28E076}" presName="parSpace" presStyleCnt="0"/>
      <dgm:spPr/>
    </dgm:pt>
    <dgm:pt modelId="{8F360BC6-5E2F-4811-A84D-46A5C30F0F52}" type="pres">
      <dgm:prSet presAssocID="{B22DDCD4-2805-417A-B94B-72FEBCA3B724}" presName="parTxOnly" presStyleLbl="node1" presStyleIdx="1" presStyleCnt="3">
        <dgm:presLayoutVars>
          <dgm:bulletEnabled val="1"/>
        </dgm:presLayoutVars>
      </dgm:prSet>
      <dgm:spPr/>
    </dgm:pt>
    <dgm:pt modelId="{B37048EE-F654-444F-9AF6-8AB22CA921CC}" type="pres">
      <dgm:prSet presAssocID="{64D27DF8-DFF3-4316-ADAD-8230FAE35C97}" presName="parSpace" presStyleCnt="0"/>
      <dgm:spPr/>
    </dgm:pt>
    <dgm:pt modelId="{ED797CAD-D885-4B9D-BBBA-20E23536FA7E}" type="pres">
      <dgm:prSet presAssocID="{A881835C-478A-4373-BABC-34D8D557734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C3B9818-35C8-4E1F-8271-1F368C50215F}" type="presOf" srcId="{B22DDCD4-2805-417A-B94B-72FEBCA3B724}" destId="{8F360BC6-5E2F-4811-A84D-46A5C30F0F52}" srcOrd="0" destOrd="0" presId="urn:microsoft.com/office/officeart/2005/8/layout/hChevron3"/>
    <dgm:cxn modelId="{4DFE5A1B-B101-470B-8CA8-3FFE7A2CC29D}" type="presOf" srcId="{B6D9D518-5A28-47C9-A2E3-8CCED1159267}" destId="{9EA095AD-C95B-41CD-91F5-830975E76603}" srcOrd="0" destOrd="0" presId="urn:microsoft.com/office/officeart/2005/8/layout/hChevron3"/>
    <dgm:cxn modelId="{F020B88D-E388-4A73-8AA9-5EBB15C38341}" srcId="{3D7F9523-7E91-43D1-9A3A-167390BB8D51}" destId="{B22DDCD4-2805-417A-B94B-72FEBCA3B724}" srcOrd="1" destOrd="0" parTransId="{6C406F3E-EAE2-4637-8CE8-722B0F4F896A}" sibTransId="{64D27DF8-DFF3-4316-ADAD-8230FAE35C97}"/>
    <dgm:cxn modelId="{4D94EF92-A3C1-40CD-AFF7-9FF4C7782B4C}" srcId="{3D7F9523-7E91-43D1-9A3A-167390BB8D51}" destId="{B6D9D518-5A28-47C9-A2E3-8CCED1159267}" srcOrd="0" destOrd="0" parTransId="{FAF01827-B09A-4B17-89BB-32EB781BA9D0}" sibTransId="{2DD6480F-CCF2-4EA8-B6AA-20C47F28E076}"/>
    <dgm:cxn modelId="{1D3889B8-546F-4D07-8F60-646D1652409F}" srcId="{3D7F9523-7E91-43D1-9A3A-167390BB8D51}" destId="{A881835C-478A-4373-BABC-34D8D557734D}" srcOrd="2" destOrd="0" parTransId="{9AD7660C-3CD2-4781-ABD8-BC4A4D074AEE}" sibTransId="{CA6C02A4-1C2D-4242-99FA-BE705209DB95}"/>
    <dgm:cxn modelId="{740345EC-6A87-4ACC-8C2E-B8B8ABEED77E}" type="presOf" srcId="{A881835C-478A-4373-BABC-34D8D557734D}" destId="{ED797CAD-D885-4B9D-BBBA-20E23536FA7E}" srcOrd="0" destOrd="0" presId="urn:microsoft.com/office/officeart/2005/8/layout/hChevron3"/>
    <dgm:cxn modelId="{8E4592EE-1C44-44FC-A021-A755C3983EF5}" type="presOf" srcId="{3D7F9523-7E91-43D1-9A3A-167390BB8D51}" destId="{4FA48ABD-B617-4D11-A363-5E713DF8F5A5}" srcOrd="0" destOrd="0" presId="urn:microsoft.com/office/officeart/2005/8/layout/hChevron3"/>
    <dgm:cxn modelId="{8C69E96C-E64D-42A8-AF14-44E50069E77C}" type="presParOf" srcId="{4FA48ABD-B617-4D11-A363-5E713DF8F5A5}" destId="{9EA095AD-C95B-41CD-91F5-830975E76603}" srcOrd="0" destOrd="0" presId="urn:microsoft.com/office/officeart/2005/8/layout/hChevron3"/>
    <dgm:cxn modelId="{5B49CAA9-D72A-49EF-B497-9432AC56CBDB}" type="presParOf" srcId="{4FA48ABD-B617-4D11-A363-5E713DF8F5A5}" destId="{74734EBE-243B-4CAF-B886-63C42E2A005D}" srcOrd="1" destOrd="0" presId="urn:microsoft.com/office/officeart/2005/8/layout/hChevron3"/>
    <dgm:cxn modelId="{4DD65CA8-7F11-432D-96E3-D1235E4BAC7F}" type="presParOf" srcId="{4FA48ABD-B617-4D11-A363-5E713DF8F5A5}" destId="{8F360BC6-5E2F-4811-A84D-46A5C30F0F52}" srcOrd="2" destOrd="0" presId="urn:microsoft.com/office/officeart/2005/8/layout/hChevron3"/>
    <dgm:cxn modelId="{2A7AC5A5-3E48-4CC3-B3E8-7D8A8C4DE4AB}" type="presParOf" srcId="{4FA48ABD-B617-4D11-A363-5E713DF8F5A5}" destId="{B37048EE-F654-444F-9AF6-8AB22CA921CC}" srcOrd="3" destOrd="0" presId="urn:microsoft.com/office/officeart/2005/8/layout/hChevron3"/>
    <dgm:cxn modelId="{2828AAA8-EF80-4A4C-8B7E-5366B86081E7}" type="presParOf" srcId="{4FA48ABD-B617-4D11-A363-5E713DF8F5A5}" destId="{ED797CAD-D885-4B9D-BBBA-20E23536FA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7F9523-7E91-43D1-9A3A-167390BB8D51}" type="doc">
      <dgm:prSet loTypeId="urn:microsoft.com/office/officeart/2005/8/layout/hChevron3" loCatId="process" qsTypeId="urn:microsoft.com/office/officeart/2005/8/quickstyle/simple1#6" qsCatId="simple" csTypeId="urn:microsoft.com/office/officeart/2005/8/colors/accent1_2#6" csCatId="accent1" phldr="1"/>
      <dgm:spPr/>
    </dgm:pt>
    <dgm:pt modelId="{B22DDCD4-2805-417A-B94B-72FEBCA3B724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ClamTk</a:t>
          </a:r>
          <a:r>
            <a:rPr lang="zh-CN" altLang="en-US" dirty="0"/>
            <a:t>中集成扫描器</a:t>
          </a:r>
        </a:p>
      </dgm:t>
    </dgm:pt>
    <dgm:pt modelId="{64D27DF8-DFF3-4316-ADAD-8230FAE35C97}" type="sib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6C406F3E-EAE2-4637-8CE8-722B0F4F896A}" type="parTrans" cxnId="{F020B88D-E388-4A73-8AA9-5EBB15C38341}">
      <dgm:prSet/>
      <dgm:spPr/>
      <dgm:t>
        <a:bodyPr/>
        <a:lstStyle/>
        <a:p>
          <a:endParaRPr lang="zh-CN" altLang="en-US"/>
        </a:p>
      </dgm:t>
    </dgm:pt>
    <dgm:pt modelId="{B6D9D518-5A28-47C9-A2E3-8CCED1159267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1800" dirty="0"/>
            <a:t>基于机器学习的恶意代码扫描器</a:t>
          </a:r>
        </a:p>
      </dgm:t>
    </dgm:pt>
    <dgm:pt modelId="{2DD6480F-CCF2-4EA8-B6AA-20C47F28E076}" type="sib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FAF01827-B09A-4B17-89BB-32EB781BA9D0}" type="parTrans" cxnId="{4D94EF92-A3C1-40CD-AFF7-9FF4C7782B4C}">
      <dgm:prSet/>
      <dgm:spPr/>
      <dgm:t>
        <a:bodyPr/>
        <a:lstStyle/>
        <a:p>
          <a:endParaRPr lang="zh-CN" altLang="en-US"/>
        </a:p>
      </dgm:t>
    </dgm:pt>
    <dgm:pt modelId="{36501332-52C8-4EC6-BB1B-C538E91D6471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1800" dirty="0"/>
            <a:t>扫描器界面的实现</a:t>
          </a:r>
        </a:p>
      </dgm:t>
    </dgm:pt>
    <dgm:pt modelId="{78E7F624-44BF-4D2F-88E7-6E56374F99AA}" type="sib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BD0AD4E8-3ECC-416C-9446-519F3FB33DF1}" type="parTrans" cxnId="{7D4E2D38-0A2C-4C02-8C72-11BFD97234A8}">
      <dgm:prSet/>
      <dgm:spPr/>
      <dgm:t>
        <a:bodyPr/>
        <a:lstStyle/>
        <a:p>
          <a:endParaRPr lang="zh-CN" altLang="en-US"/>
        </a:p>
      </dgm:t>
    </dgm:pt>
    <dgm:pt modelId="{4FA48ABD-B617-4D11-A363-5E713DF8F5A5}" type="pres">
      <dgm:prSet presAssocID="{3D7F9523-7E91-43D1-9A3A-167390BB8D51}" presName="Name0" presStyleCnt="0">
        <dgm:presLayoutVars>
          <dgm:dir/>
          <dgm:resizeHandles val="exact"/>
        </dgm:presLayoutVars>
      </dgm:prSet>
      <dgm:spPr/>
    </dgm:pt>
    <dgm:pt modelId="{9EA095AD-C95B-41CD-91F5-830975E76603}" type="pres">
      <dgm:prSet presAssocID="{B6D9D518-5A28-47C9-A2E3-8CCED1159267}" presName="parTxOnly" presStyleLbl="node1" presStyleIdx="0" presStyleCnt="3">
        <dgm:presLayoutVars>
          <dgm:bulletEnabled val="1"/>
        </dgm:presLayoutVars>
      </dgm:prSet>
      <dgm:spPr/>
    </dgm:pt>
    <dgm:pt modelId="{74734EBE-243B-4CAF-B886-63C42E2A005D}" type="pres">
      <dgm:prSet presAssocID="{2DD6480F-CCF2-4EA8-B6AA-20C47F28E076}" presName="parSpace" presStyleCnt="0"/>
      <dgm:spPr/>
    </dgm:pt>
    <dgm:pt modelId="{F33C8B04-2B0E-45B1-A8E9-529380AC6B5E}" type="pres">
      <dgm:prSet presAssocID="{36501332-52C8-4EC6-BB1B-C538E91D6471}" presName="parTxOnly" presStyleLbl="node1" presStyleIdx="1" presStyleCnt="3">
        <dgm:presLayoutVars>
          <dgm:bulletEnabled val="1"/>
        </dgm:presLayoutVars>
      </dgm:prSet>
      <dgm:spPr/>
    </dgm:pt>
    <dgm:pt modelId="{13C7D604-8AE4-4A87-B29B-54A61D49BD39}" type="pres">
      <dgm:prSet presAssocID="{78E7F624-44BF-4D2F-88E7-6E56374F99AA}" presName="parSpace" presStyleCnt="0"/>
      <dgm:spPr/>
    </dgm:pt>
    <dgm:pt modelId="{8F360BC6-5E2F-4811-A84D-46A5C30F0F52}" type="pres">
      <dgm:prSet presAssocID="{B22DDCD4-2805-417A-B94B-72FEBCA3B72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C3B9818-35C8-4E1F-8271-1F368C50215F}" type="presOf" srcId="{B22DDCD4-2805-417A-B94B-72FEBCA3B724}" destId="{8F360BC6-5E2F-4811-A84D-46A5C30F0F52}" srcOrd="0" destOrd="0" presId="urn:microsoft.com/office/officeart/2005/8/layout/hChevron3"/>
    <dgm:cxn modelId="{4DFE5A1B-B101-470B-8CA8-3FFE7A2CC29D}" type="presOf" srcId="{B6D9D518-5A28-47C9-A2E3-8CCED1159267}" destId="{9EA095AD-C95B-41CD-91F5-830975E76603}" srcOrd="0" destOrd="0" presId="urn:microsoft.com/office/officeart/2005/8/layout/hChevron3"/>
    <dgm:cxn modelId="{7D4E2D38-0A2C-4C02-8C72-11BFD97234A8}" srcId="{3D7F9523-7E91-43D1-9A3A-167390BB8D51}" destId="{36501332-52C8-4EC6-BB1B-C538E91D6471}" srcOrd="1" destOrd="0" parTransId="{BD0AD4E8-3ECC-416C-9446-519F3FB33DF1}" sibTransId="{78E7F624-44BF-4D2F-88E7-6E56374F99AA}"/>
    <dgm:cxn modelId="{F020B88D-E388-4A73-8AA9-5EBB15C38341}" srcId="{3D7F9523-7E91-43D1-9A3A-167390BB8D51}" destId="{B22DDCD4-2805-417A-B94B-72FEBCA3B724}" srcOrd="2" destOrd="0" parTransId="{6C406F3E-EAE2-4637-8CE8-722B0F4F896A}" sibTransId="{64D27DF8-DFF3-4316-ADAD-8230FAE35C97}"/>
    <dgm:cxn modelId="{4D94EF92-A3C1-40CD-AFF7-9FF4C7782B4C}" srcId="{3D7F9523-7E91-43D1-9A3A-167390BB8D51}" destId="{B6D9D518-5A28-47C9-A2E3-8CCED1159267}" srcOrd="0" destOrd="0" parTransId="{FAF01827-B09A-4B17-89BB-32EB781BA9D0}" sibTransId="{2DD6480F-CCF2-4EA8-B6AA-20C47F28E076}"/>
    <dgm:cxn modelId="{50E789B9-A6EA-46E1-A3E9-1574AEDD9C24}" type="presOf" srcId="{36501332-52C8-4EC6-BB1B-C538E91D6471}" destId="{F33C8B04-2B0E-45B1-A8E9-529380AC6B5E}" srcOrd="0" destOrd="0" presId="urn:microsoft.com/office/officeart/2005/8/layout/hChevron3"/>
    <dgm:cxn modelId="{8E4592EE-1C44-44FC-A021-A755C3983EF5}" type="presOf" srcId="{3D7F9523-7E91-43D1-9A3A-167390BB8D51}" destId="{4FA48ABD-B617-4D11-A363-5E713DF8F5A5}" srcOrd="0" destOrd="0" presId="urn:microsoft.com/office/officeart/2005/8/layout/hChevron3"/>
    <dgm:cxn modelId="{8C69E96C-E64D-42A8-AF14-44E50069E77C}" type="presParOf" srcId="{4FA48ABD-B617-4D11-A363-5E713DF8F5A5}" destId="{9EA095AD-C95B-41CD-91F5-830975E76603}" srcOrd="0" destOrd="0" presId="urn:microsoft.com/office/officeart/2005/8/layout/hChevron3"/>
    <dgm:cxn modelId="{5B49CAA9-D72A-49EF-B497-9432AC56CBDB}" type="presParOf" srcId="{4FA48ABD-B617-4D11-A363-5E713DF8F5A5}" destId="{74734EBE-243B-4CAF-B886-63C42E2A005D}" srcOrd="1" destOrd="0" presId="urn:microsoft.com/office/officeart/2005/8/layout/hChevron3"/>
    <dgm:cxn modelId="{52143AE3-A0AA-4E89-81B2-0A5F9E9F518F}" type="presParOf" srcId="{4FA48ABD-B617-4D11-A363-5E713DF8F5A5}" destId="{F33C8B04-2B0E-45B1-A8E9-529380AC6B5E}" srcOrd="2" destOrd="0" presId="urn:microsoft.com/office/officeart/2005/8/layout/hChevron3"/>
    <dgm:cxn modelId="{64AEEC2F-D140-4BBF-9141-5A90ED3B9CAF}" type="presParOf" srcId="{4FA48ABD-B617-4D11-A363-5E713DF8F5A5}" destId="{13C7D604-8AE4-4A87-B29B-54A61D49BD39}" srcOrd="3" destOrd="0" presId="urn:microsoft.com/office/officeart/2005/8/layout/hChevron3"/>
    <dgm:cxn modelId="{4DD65CA8-7F11-432D-96E3-D1235E4BAC7F}" type="presParOf" srcId="{4FA48ABD-B617-4D11-A363-5E713DF8F5A5}" destId="{8F360BC6-5E2F-4811-A84D-46A5C30F0F5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EAB23-2CCF-4136-8B73-B5B84AC042E6}">
      <dsp:nvSpPr>
        <dsp:cNvPr id="0" name=""/>
        <dsp:cNvSpPr/>
      </dsp:nvSpPr>
      <dsp:spPr>
        <a:xfrm>
          <a:off x="1817" y="0"/>
          <a:ext cx="2214655" cy="4888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背景分析</a:t>
          </a:r>
        </a:p>
      </dsp:txBody>
      <dsp:txXfrm>
        <a:off x="246263" y="0"/>
        <a:ext cx="1725763" cy="488892"/>
      </dsp:txXfrm>
    </dsp:sp>
    <dsp:sp modelId="{7AEC6437-34C8-42F2-9F58-F15EF17690F9}">
      <dsp:nvSpPr>
        <dsp:cNvPr id="0" name=""/>
        <dsp:cNvSpPr/>
      </dsp:nvSpPr>
      <dsp:spPr>
        <a:xfrm>
          <a:off x="1995007" y="0"/>
          <a:ext cx="2214655" cy="48889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项目背景</a:t>
          </a:r>
        </a:p>
      </dsp:txBody>
      <dsp:txXfrm>
        <a:off x="2239453" y="0"/>
        <a:ext cx="1725763" cy="488892"/>
      </dsp:txXfrm>
    </dsp:sp>
    <dsp:sp modelId="{E05B1CC7-0369-455B-B930-007BE3372B80}">
      <dsp:nvSpPr>
        <dsp:cNvPr id="0" name=""/>
        <dsp:cNvSpPr/>
      </dsp:nvSpPr>
      <dsp:spPr>
        <a:xfrm>
          <a:off x="3988197" y="0"/>
          <a:ext cx="2214655" cy="48889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作品意义</a:t>
          </a:r>
        </a:p>
      </dsp:txBody>
      <dsp:txXfrm>
        <a:off x="4232643" y="0"/>
        <a:ext cx="1725763" cy="488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095AD-C95B-41CD-91F5-830975E76603}">
      <dsp:nvSpPr>
        <dsp:cNvPr id="0" name=""/>
        <dsp:cNvSpPr/>
      </dsp:nvSpPr>
      <dsp:spPr>
        <a:xfrm>
          <a:off x="2926" y="0"/>
          <a:ext cx="2558723" cy="669729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基于机器学习的恶意代码扫描器</a:t>
          </a:r>
        </a:p>
      </dsp:txBody>
      <dsp:txXfrm>
        <a:off x="2926" y="0"/>
        <a:ext cx="2391291" cy="669729"/>
      </dsp:txXfrm>
    </dsp:sp>
    <dsp:sp modelId="{F33C8B04-2B0E-45B1-A8E9-529380AC6B5E}">
      <dsp:nvSpPr>
        <dsp:cNvPr id="0" name=""/>
        <dsp:cNvSpPr/>
      </dsp:nvSpPr>
      <dsp:spPr>
        <a:xfrm>
          <a:off x="2049904" y="0"/>
          <a:ext cx="2558723" cy="66972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扫描器界面的实现</a:t>
          </a:r>
        </a:p>
      </dsp:txBody>
      <dsp:txXfrm>
        <a:off x="2384769" y="0"/>
        <a:ext cx="1888994" cy="669729"/>
      </dsp:txXfrm>
    </dsp:sp>
    <dsp:sp modelId="{8F360BC6-5E2F-4811-A84D-46A5C30F0F52}">
      <dsp:nvSpPr>
        <dsp:cNvPr id="0" name=""/>
        <dsp:cNvSpPr/>
      </dsp:nvSpPr>
      <dsp:spPr>
        <a:xfrm>
          <a:off x="4096883" y="0"/>
          <a:ext cx="2558723" cy="66972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在</a:t>
          </a:r>
          <a:r>
            <a:rPr lang="en-US" altLang="zh-CN" sz="1800" kern="1200" dirty="0" err="1"/>
            <a:t>ClamTk</a:t>
          </a:r>
          <a:r>
            <a:rPr lang="zh-CN" altLang="en-US" sz="1800" kern="1200" dirty="0"/>
            <a:t>中集成扫描器</a:t>
          </a:r>
        </a:p>
      </dsp:txBody>
      <dsp:txXfrm>
        <a:off x="4431748" y="0"/>
        <a:ext cx="1888994" cy="6697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095AD-C95B-41CD-91F5-830975E76603}">
      <dsp:nvSpPr>
        <dsp:cNvPr id="0" name=""/>
        <dsp:cNvSpPr/>
      </dsp:nvSpPr>
      <dsp:spPr>
        <a:xfrm>
          <a:off x="2871" y="0"/>
          <a:ext cx="2510926" cy="682182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基于机器学习的恶意代码扫描器</a:t>
          </a:r>
        </a:p>
      </dsp:txBody>
      <dsp:txXfrm>
        <a:off x="2871" y="0"/>
        <a:ext cx="2340381" cy="682182"/>
      </dsp:txXfrm>
    </dsp:sp>
    <dsp:sp modelId="{F33C8B04-2B0E-45B1-A8E9-529380AC6B5E}">
      <dsp:nvSpPr>
        <dsp:cNvPr id="0" name=""/>
        <dsp:cNvSpPr/>
      </dsp:nvSpPr>
      <dsp:spPr>
        <a:xfrm>
          <a:off x="2011612" y="0"/>
          <a:ext cx="2510926" cy="68218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扫描器界面的实现</a:t>
          </a:r>
        </a:p>
      </dsp:txBody>
      <dsp:txXfrm>
        <a:off x="2352703" y="0"/>
        <a:ext cx="1828744" cy="682182"/>
      </dsp:txXfrm>
    </dsp:sp>
    <dsp:sp modelId="{8F360BC6-5E2F-4811-A84D-46A5C30F0F52}">
      <dsp:nvSpPr>
        <dsp:cNvPr id="0" name=""/>
        <dsp:cNvSpPr/>
      </dsp:nvSpPr>
      <dsp:spPr>
        <a:xfrm>
          <a:off x="4020353" y="0"/>
          <a:ext cx="2510926" cy="68218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在</a:t>
          </a:r>
          <a:r>
            <a:rPr lang="en-US" altLang="zh-CN" sz="1800" kern="1200" dirty="0" err="1"/>
            <a:t>ClamTk</a:t>
          </a:r>
          <a:r>
            <a:rPr lang="zh-CN" altLang="en-US" sz="1800" kern="1200" dirty="0"/>
            <a:t>中集成扫描器</a:t>
          </a:r>
        </a:p>
      </dsp:txBody>
      <dsp:txXfrm>
        <a:off x="4361444" y="0"/>
        <a:ext cx="1828744" cy="6821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095AD-C95B-41CD-91F5-830975E76603}">
      <dsp:nvSpPr>
        <dsp:cNvPr id="0" name=""/>
        <dsp:cNvSpPr/>
      </dsp:nvSpPr>
      <dsp:spPr>
        <a:xfrm>
          <a:off x="2871" y="0"/>
          <a:ext cx="2510926" cy="682182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基于机器学习的恶意代码扫描器</a:t>
          </a:r>
        </a:p>
      </dsp:txBody>
      <dsp:txXfrm>
        <a:off x="2871" y="0"/>
        <a:ext cx="2340381" cy="682182"/>
      </dsp:txXfrm>
    </dsp:sp>
    <dsp:sp modelId="{F33C8B04-2B0E-45B1-A8E9-529380AC6B5E}">
      <dsp:nvSpPr>
        <dsp:cNvPr id="0" name=""/>
        <dsp:cNvSpPr/>
      </dsp:nvSpPr>
      <dsp:spPr>
        <a:xfrm>
          <a:off x="2011612" y="0"/>
          <a:ext cx="2510926" cy="68218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扫描器界面的实现</a:t>
          </a:r>
        </a:p>
      </dsp:txBody>
      <dsp:txXfrm>
        <a:off x="2352703" y="0"/>
        <a:ext cx="1828744" cy="682182"/>
      </dsp:txXfrm>
    </dsp:sp>
    <dsp:sp modelId="{8F360BC6-5E2F-4811-A84D-46A5C30F0F52}">
      <dsp:nvSpPr>
        <dsp:cNvPr id="0" name=""/>
        <dsp:cNvSpPr/>
      </dsp:nvSpPr>
      <dsp:spPr>
        <a:xfrm>
          <a:off x="4020353" y="0"/>
          <a:ext cx="2510926" cy="68218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在</a:t>
          </a:r>
          <a:r>
            <a:rPr lang="en-US" altLang="zh-CN" sz="1800" kern="1200" dirty="0" err="1"/>
            <a:t>ClamTk</a:t>
          </a:r>
          <a:r>
            <a:rPr lang="zh-CN" altLang="en-US" sz="1800" kern="1200" dirty="0"/>
            <a:t>中集成扫描器</a:t>
          </a:r>
        </a:p>
      </dsp:txBody>
      <dsp:txXfrm>
        <a:off x="4361444" y="0"/>
        <a:ext cx="1828744" cy="6821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095AD-C95B-41CD-91F5-830975E76603}">
      <dsp:nvSpPr>
        <dsp:cNvPr id="0" name=""/>
        <dsp:cNvSpPr/>
      </dsp:nvSpPr>
      <dsp:spPr>
        <a:xfrm>
          <a:off x="2871" y="0"/>
          <a:ext cx="2510926" cy="682182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基于机器学习的恶意代码扫描器</a:t>
          </a:r>
        </a:p>
      </dsp:txBody>
      <dsp:txXfrm>
        <a:off x="2871" y="0"/>
        <a:ext cx="2340381" cy="682182"/>
      </dsp:txXfrm>
    </dsp:sp>
    <dsp:sp modelId="{F33C8B04-2B0E-45B1-A8E9-529380AC6B5E}">
      <dsp:nvSpPr>
        <dsp:cNvPr id="0" name=""/>
        <dsp:cNvSpPr/>
      </dsp:nvSpPr>
      <dsp:spPr>
        <a:xfrm>
          <a:off x="2011612" y="0"/>
          <a:ext cx="2510926" cy="68218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扫描器界面的实现</a:t>
          </a:r>
        </a:p>
      </dsp:txBody>
      <dsp:txXfrm>
        <a:off x="2352703" y="0"/>
        <a:ext cx="1828744" cy="682182"/>
      </dsp:txXfrm>
    </dsp:sp>
    <dsp:sp modelId="{8F360BC6-5E2F-4811-A84D-46A5C30F0F52}">
      <dsp:nvSpPr>
        <dsp:cNvPr id="0" name=""/>
        <dsp:cNvSpPr/>
      </dsp:nvSpPr>
      <dsp:spPr>
        <a:xfrm>
          <a:off x="4020353" y="0"/>
          <a:ext cx="2510926" cy="68218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在</a:t>
          </a:r>
          <a:r>
            <a:rPr lang="en-US" altLang="zh-CN" sz="1800" kern="1200" dirty="0" err="1"/>
            <a:t>ClamTk</a:t>
          </a:r>
          <a:r>
            <a:rPr lang="zh-CN" altLang="en-US" sz="1800" kern="1200" dirty="0"/>
            <a:t>中集成扫描器</a:t>
          </a:r>
        </a:p>
      </dsp:txBody>
      <dsp:txXfrm>
        <a:off x="4361444" y="0"/>
        <a:ext cx="1828744" cy="6821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095AD-C95B-41CD-91F5-830975E76603}">
      <dsp:nvSpPr>
        <dsp:cNvPr id="0" name=""/>
        <dsp:cNvSpPr/>
      </dsp:nvSpPr>
      <dsp:spPr>
        <a:xfrm>
          <a:off x="2871" y="0"/>
          <a:ext cx="2510926" cy="682182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基于机器学习的恶意代码扫描器</a:t>
          </a:r>
        </a:p>
      </dsp:txBody>
      <dsp:txXfrm>
        <a:off x="2871" y="0"/>
        <a:ext cx="2340381" cy="682182"/>
      </dsp:txXfrm>
    </dsp:sp>
    <dsp:sp modelId="{F33C8B04-2B0E-45B1-A8E9-529380AC6B5E}">
      <dsp:nvSpPr>
        <dsp:cNvPr id="0" name=""/>
        <dsp:cNvSpPr/>
      </dsp:nvSpPr>
      <dsp:spPr>
        <a:xfrm>
          <a:off x="2011612" y="0"/>
          <a:ext cx="2510926" cy="68218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扫描器界面的实现</a:t>
          </a:r>
        </a:p>
      </dsp:txBody>
      <dsp:txXfrm>
        <a:off x="2352703" y="0"/>
        <a:ext cx="1828744" cy="682182"/>
      </dsp:txXfrm>
    </dsp:sp>
    <dsp:sp modelId="{8F360BC6-5E2F-4811-A84D-46A5C30F0F52}">
      <dsp:nvSpPr>
        <dsp:cNvPr id="0" name=""/>
        <dsp:cNvSpPr/>
      </dsp:nvSpPr>
      <dsp:spPr>
        <a:xfrm>
          <a:off x="4020353" y="0"/>
          <a:ext cx="2510926" cy="68218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在</a:t>
          </a:r>
          <a:r>
            <a:rPr lang="en-US" altLang="zh-CN" sz="1800" kern="1200" dirty="0" err="1"/>
            <a:t>ClamTk</a:t>
          </a:r>
          <a:r>
            <a:rPr lang="zh-CN" altLang="en-US" sz="1800" kern="1200" dirty="0"/>
            <a:t>中集成扫描器</a:t>
          </a:r>
        </a:p>
      </dsp:txBody>
      <dsp:txXfrm>
        <a:off x="4361444" y="0"/>
        <a:ext cx="1828744" cy="6821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095AD-C95B-41CD-91F5-830975E76603}">
      <dsp:nvSpPr>
        <dsp:cNvPr id="0" name=""/>
        <dsp:cNvSpPr/>
      </dsp:nvSpPr>
      <dsp:spPr>
        <a:xfrm>
          <a:off x="2871" y="0"/>
          <a:ext cx="2510926" cy="682182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基于机器学习的恶意代码扫描器</a:t>
          </a:r>
        </a:p>
      </dsp:txBody>
      <dsp:txXfrm>
        <a:off x="2871" y="0"/>
        <a:ext cx="2340381" cy="682182"/>
      </dsp:txXfrm>
    </dsp:sp>
    <dsp:sp modelId="{F33C8B04-2B0E-45B1-A8E9-529380AC6B5E}">
      <dsp:nvSpPr>
        <dsp:cNvPr id="0" name=""/>
        <dsp:cNvSpPr/>
      </dsp:nvSpPr>
      <dsp:spPr>
        <a:xfrm>
          <a:off x="2011612" y="0"/>
          <a:ext cx="2510926" cy="68218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扫描器界面的实现</a:t>
          </a:r>
        </a:p>
      </dsp:txBody>
      <dsp:txXfrm>
        <a:off x="2352703" y="0"/>
        <a:ext cx="1828744" cy="682182"/>
      </dsp:txXfrm>
    </dsp:sp>
    <dsp:sp modelId="{8F360BC6-5E2F-4811-A84D-46A5C30F0F52}">
      <dsp:nvSpPr>
        <dsp:cNvPr id="0" name=""/>
        <dsp:cNvSpPr/>
      </dsp:nvSpPr>
      <dsp:spPr>
        <a:xfrm>
          <a:off x="4020353" y="0"/>
          <a:ext cx="2510926" cy="68218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在</a:t>
          </a:r>
          <a:r>
            <a:rPr lang="en-US" altLang="zh-CN" sz="1800" kern="1200" dirty="0" err="1"/>
            <a:t>ClamTk</a:t>
          </a:r>
          <a:r>
            <a:rPr lang="zh-CN" altLang="en-US" sz="1800" kern="1200" dirty="0"/>
            <a:t>中集成扫描器</a:t>
          </a:r>
        </a:p>
      </dsp:txBody>
      <dsp:txXfrm>
        <a:off x="4361444" y="0"/>
        <a:ext cx="1828744" cy="682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EAB23-2CCF-4136-8B73-B5B84AC042E6}">
      <dsp:nvSpPr>
        <dsp:cNvPr id="0" name=""/>
        <dsp:cNvSpPr/>
      </dsp:nvSpPr>
      <dsp:spPr>
        <a:xfrm>
          <a:off x="1814" y="0"/>
          <a:ext cx="2210208" cy="48889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背景分析</a:t>
          </a:r>
        </a:p>
      </dsp:txBody>
      <dsp:txXfrm>
        <a:off x="246260" y="0"/>
        <a:ext cx="1721316" cy="488892"/>
      </dsp:txXfrm>
    </dsp:sp>
    <dsp:sp modelId="{7AEC6437-34C8-42F2-9F58-F15EF17690F9}">
      <dsp:nvSpPr>
        <dsp:cNvPr id="0" name=""/>
        <dsp:cNvSpPr/>
      </dsp:nvSpPr>
      <dsp:spPr>
        <a:xfrm>
          <a:off x="1991002" y="0"/>
          <a:ext cx="2210208" cy="48889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项目背景</a:t>
          </a:r>
        </a:p>
      </dsp:txBody>
      <dsp:txXfrm>
        <a:off x="2235448" y="0"/>
        <a:ext cx="1721316" cy="488892"/>
      </dsp:txXfrm>
    </dsp:sp>
    <dsp:sp modelId="{E05B1CC7-0369-455B-B930-007BE3372B80}">
      <dsp:nvSpPr>
        <dsp:cNvPr id="0" name=""/>
        <dsp:cNvSpPr/>
      </dsp:nvSpPr>
      <dsp:spPr>
        <a:xfrm>
          <a:off x="3980190" y="0"/>
          <a:ext cx="2210208" cy="48889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作品意义</a:t>
          </a:r>
        </a:p>
      </dsp:txBody>
      <dsp:txXfrm>
        <a:off x="4224636" y="0"/>
        <a:ext cx="1721316" cy="488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EAB23-2CCF-4136-8B73-B5B84AC042E6}">
      <dsp:nvSpPr>
        <dsp:cNvPr id="0" name=""/>
        <dsp:cNvSpPr/>
      </dsp:nvSpPr>
      <dsp:spPr>
        <a:xfrm>
          <a:off x="1835" y="0"/>
          <a:ext cx="2236726" cy="48889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背景分析</a:t>
          </a:r>
        </a:p>
      </dsp:txBody>
      <dsp:txXfrm>
        <a:off x="246281" y="0"/>
        <a:ext cx="1747834" cy="488892"/>
      </dsp:txXfrm>
    </dsp:sp>
    <dsp:sp modelId="{7AEC6437-34C8-42F2-9F58-F15EF17690F9}">
      <dsp:nvSpPr>
        <dsp:cNvPr id="0" name=""/>
        <dsp:cNvSpPr/>
      </dsp:nvSpPr>
      <dsp:spPr>
        <a:xfrm>
          <a:off x="2014890" y="0"/>
          <a:ext cx="2236726" cy="48889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项目背景</a:t>
          </a:r>
        </a:p>
      </dsp:txBody>
      <dsp:txXfrm>
        <a:off x="2259336" y="0"/>
        <a:ext cx="1747834" cy="488892"/>
      </dsp:txXfrm>
    </dsp:sp>
    <dsp:sp modelId="{E05B1CC7-0369-455B-B930-007BE3372B80}">
      <dsp:nvSpPr>
        <dsp:cNvPr id="0" name=""/>
        <dsp:cNvSpPr/>
      </dsp:nvSpPr>
      <dsp:spPr>
        <a:xfrm>
          <a:off x="4027944" y="0"/>
          <a:ext cx="2236726" cy="48889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作品意义</a:t>
          </a:r>
        </a:p>
      </dsp:txBody>
      <dsp:txXfrm>
        <a:off x="4272390" y="0"/>
        <a:ext cx="1747834" cy="488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095AD-C95B-41CD-91F5-830975E76603}">
      <dsp:nvSpPr>
        <dsp:cNvPr id="0" name=""/>
        <dsp:cNvSpPr/>
      </dsp:nvSpPr>
      <dsp:spPr>
        <a:xfrm>
          <a:off x="1288" y="0"/>
          <a:ext cx="2655640" cy="674645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基于机器学习的恶意代码扫描器</a:t>
          </a:r>
        </a:p>
      </dsp:txBody>
      <dsp:txXfrm>
        <a:off x="1288" y="0"/>
        <a:ext cx="2486979" cy="674645"/>
      </dsp:txXfrm>
    </dsp:sp>
    <dsp:sp modelId="{8F360BC6-5E2F-4811-A84D-46A5C30F0F52}">
      <dsp:nvSpPr>
        <dsp:cNvPr id="0" name=""/>
        <dsp:cNvSpPr/>
      </dsp:nvSpPr>
      <dsp:spPr>
        <a:xfrm>
          <a:off x="2177536" y="0"/>
          <a:ext cx="2396960" cy="674645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扫描器界面的实现</a:t>
          </a:r>
        </a:p>
      </dsp:txBody>
      <dsp:txXfrm>
        <a:off x="2514859" y="0"/>
        <a:ext cx="1722315" cy="674645"/>
      </dsp:txXfrm>
    </dsp:sp>
    <dsp:sp modelId="{ED797CAD-D885-4B9D-BBBA-20E23536FA7E}">
      <dsp:nvSpPr>
        <dsp:cNvPr id="0" name=""/>
        <dsp:cNvSpPr/>
      </dsp:nvSpPr>
      <dsp:spPr>
        <a:xfrm>
          <a:off x="4095105" y="0"/>
          <a:ext cx="2396960" cy="674645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在</a:t>
          </a:r>
          <a:r>
            <a:rPr lang="en-US" altLang="zh-CN" sz="1800" kern="1200" dirty="0" err="1"/>
            <a:t>ClamTk</a:t>
          </a:r>
          <a:r>
            <a:rPr lang="zh-CN" altLang="en-US" sz="1800" kern="1200" dirty="0"/>
            <a:t>中集成扫描器</a:t>
          </a:r>
        </a:p>
      </dsp:txBody>
      <dsp:txXfrm>
        <a:off x="4432428" y="0"/>
        <a:ext cx="1722315" cy="674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095AD-C95B-41CD-91F5-830975E76603}">
      <dsp:nvSpPr>
        <dsp:cNvPr id="0" name=""/>
        <dsp:cNvSpPr/>
      </dsp:nvSpPr>
      <dsp:spPr>
        <a:xfrm>
          <a:off x="2853" y="0"/>
          <a:ext cx="2495248" cy="674645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基于机器学习的恶意代码扫描器</a:t>
          </a:r>
        </a:p>
      </dsp:txBody>
      <dsp:txXfrm>
        <a:off x="2853" y="0"/>
        <a:ext cx="2326587" cy="674645"/>
      </dsp:txXfrm>
    </dsp:sp>
    <dsp:sp modelId="{8F360BC6-5E2F-4811-A84D-46A5C30F0F52}">
      <dsp:nvSpPr>
        <dsp:cNvPr id="0" name=""/>
        <dsp:cNvSpPr/>
      </dsp:nvSpPr>
      <dsp:spPr>
        <a:xfrm>
          <a:off x="1999052" y="0"/>
          <a:ext cx="2495248" cy="674645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扫描器界面的实现</a:t>
          </a:r>
        </a:p>
      </dsp:txBody>
      <dsp:txXfrm>
        <a:off x="2336375" y="0"/>
        <a:ext cx="1820603" cy="674645"/>
      </dsp:txXfrm>
    </dsp:sp>
    <dsp:sp modelId="{ED797CAD-D885-4B9D-BBBA-20E23536FA7E}">
      <dsp:nvSpPr>
        <dsp:cNvPr id="0" name=""/>
        <dsp:cNvSpPr/>
      </dsp:nvSpPr>
      <dsp:spPr>
        <a:xfrm>
          <a:off x="3995251" y="0"/>
          <a:ext cx="2495248" cy="674645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在</a:t>
          </a:r>
          <a:r>
            <a:rPr lang="en-US" altLang="zh-CN" sz="1800" kern="1200" dirty="0" err="1"/>
            <a:t>ClamTk</a:t>
          </a:r>
          <a:r>
            <a:rPr lang="zh-CN" altLang="en-US" sz="1800" kern="1200" dirty="0"/>
            <a:t>中集成扫描器</a:t>
          </a:r>
        </a:p>
      </dsp:txBody>
      <dsp:txXfrm>
        <a:off x="4332574" y="0"/>
        <a:ext cx="1820603" cy="6746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095AD-C95B-41CD-91F5-830975E76603}">
      <dsp:nvSpPr>
        <dsp:cNvPr id="0" name=""/>
        <dsp:cNvSpPr/>
      </dsp:nvSpPr>
      <dsp:spPr>
        <a:xfrm>
          <a:off x="2853" y="0"/>
          <a:ext cx="2495248" cy="674645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基于机器学习的恶意代码扫描器</a:t>
          </a:r>
        </a:p>
      </dsp:txBody>
      <dsp:txXfrm>
        <a:off x="2853" y="0"/>
        <a:ext cx="2326587" cy="674645"/>
      </dsp:txXfrm>
    </dsp:sp>
    <dsp:sp modelId="{8F360BC6-5E2F-4811-A84D-46A5C30F0F52}">
      <dsp:nvSpPr>
        <dsp:cNvPr id="0" name=""/>
        <dsp:cNvSpPr/>
      </dsp:nvSpPr>
      <dsp:spPr>
        <a:xfrm>
          <a:off x="1999052" y="0"/>
          <a:ext cx="2495248" cy="674645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扫描器界面的实现</a:t>
          </a:r>
        </a:p>
      </dsp:txBody>
      <dsp:txXfrm>
        <a:off x="2336375" y="0"/>
        <a:ext cx="1820603" cy="674645"/>
      </dsp:txXfrm>
    </dsp:sp>
    <dsp:sp modelId="{ED797CAD-D885-4B9D-BBBA-20E23536FA7E}">
      <dsp:nvSpPr>
        <dsp:cNvPr id="0" name=""/>
        <dsp:cNvSpPr/>
      </dsp:nvSpPr>
      <dsp:spPr>
        <a:xfrm>
          <a:off x="3995251" y="0"/>
          <a:ext cx="2495248" cy="674645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在</a:t>
          </a:r>
          <a:r>
            <a:rPr lang="en-US" altLang="zh-CN" sz="1800" kern="1200" dirty="0" err="1"/>
            <a:t>ClamTk</a:t>
          </a:r>
          <a:r>
            <a:rPr lang="zh-CN" altLang="en-US" sz="1800" kern="1200" dirty="0"/>
            <a:t>中集成扫描器</a:t>
          </a:r>
        </a:p>
      </dsp:txBody>
      <dsp:txXfrm>
        <a:off x="4332574" y="0"/>
        <a:ext cx="1820603" cy="6746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095AD-C95B-41CD-91F5-830975E76603}">
      <dsp:nvSpPr>
        <dsp:cNvPr id="0" name=""/>
        <dsp:cNvSpPr/>
      </dsp:nvSpPr>
      <dsp:spPr>
        <a:xfrm>
          <a:off x="2853" y="0"/>
          <a:ext cx="2495248" cy="674645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基于机器学习的恶意代码扫描器</a:t>
          </a:r>
        </a:p>
      </dsp:txBody>
      <dsp:txXfrm>
        <a:off x="2853" y="0"/>
        <a:ext cx="2326587" cy="674645"/>
      </dsp:txXfrm>
    </dsp:sp>
    <dsp:sp modelId="{8F360BC6-5E2F-4811-A84D-46A5C30F0F52}">
      <dsp:nvSpPr>
        <dsp:cNvPr id="0" name=""/>
        <dsp:cNvSpPr/>
      </dsp:nvSpPr>
      <dsp:spPr>
        <a:xfrm>
          <a:off x="1999052" y="0"/>
          <a:ext cx="2495248" cy="674645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扫描器界面的实现</a:t>
          </a:r>
        </a:p>
      </dsp:txBody>
      <dsp:txXfrm>
        <a:off x="2336375" y="0"/>
        <a:ext cx="1820603" cy="674645"/>
      </dsp:txXfrm>
    </dsp:sp>
    <dsp:sp modelId="{ED797CAD-D885-4B9D-BBBA-20E23536FA7E}">
      <dsp:nvSpPr>
        <dsp:cNvPr id="0" name=""/>
        <dsp:cNvSpPr/>
      </dsp:nvSpPr>
      <dsp:spPr>
        <a:xfrm>
          <a:off x="3995251" y="0"/>
          <a:ext cx="2495248" cy="674645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在</a:t>
          </a:r>
          <a:r>
            <a:rPr lang="en-US" altLang="zh-CN" sz="1800" kern="1200" dirty="0" err="1"/>
            <a:t>ClamTk</a:t>
          </a:r>
          <a:r>
            <a:rPr lang="zh-CN" altLang="en-US" sz="1800" kern="1200" dirty="0"/>
            <a:t>中集成扫描器</a:t>
          </a:r>
        </a:p>
      </dsp:txBody>
      <dsp:txXfrm>
        <a:off x="4332574" y="0"/>
        <a:ext cx="1820603" cy="6746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095AD-C95B-41CD-91F5-830975E76603}">
      <dsp:nvSpPr>
        <dsp:cNvPr id="0" name=""/>
        <dsp:cNvSpPr/>
      </dsp:nvSpPr>
      <dsp:spPr>
        <a:xfrm>
          <a:off x="2926" y="0"/>
          <a:ext cx="2558723" cy="669729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基于机器学习的恶意代码扫描器</a:t>
          </a:r>
        </a:p>
      </dsp:txBody>
      <dsp:txXfrm>
        <a:off x="2926" y="0"/>
        <a:ext cx="2391291" cy="669729"/>
      </dsp:txXfrm>
    </dsp:sp>
    <dsp:sp modelId="{F33C8B04-2B0E-45B1-A8E9-529380AC6B5E}">
      <dsp:nvSpPr>
        <dsp:cNvPr id="0" name=""/>
        <dsp:cNvSpPr/>
      </dsp:nvSpPr>
      <dsp:spPr>
        <a:xfrm>
          <a:off x="2049904" y="0"/>
          <a:ext cx="2558723" cy="66972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扫描器界面的实现</a:t>
          </a:r>
        </a:p>
      </dsp:txBody>
      <dsp:txXfrm>
        <a:off x="2384769" y="0"/>
        <a:ext cx="1888994" cy="669729"/>
      </dsp:txXfrm>
    </dsp:sp>
    <dsp:sp modelId="{8F360BC6-5E2F-4811-A84D-46A5C30F0F52}">
      <dsp:nvSpPr>
        <dsp:cNvPr id="0" name=""/>
        <dsp:cNvSpPr/>
      </dsp:nvSpPr>
      <dsp:spPr>
        <a:xfrm>
          <a:off x="4096883" y="0"/>
          <a:ext cx="2558723" cy="66972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在</a:t>
          </a:r>
          <a:r>
            <a:rPr lang="en-US" altLang="zh-CN" sz="1800" kern="1200" dirty="0" err="1"/>
            <a:t>ClamTk</a:t>
          </a:r>
          <a:r>
            <a:rPr lang="zh-CN" altLang="en-US" sz="1800" kern="1200" dirty="0"/>
            <a:t>中集成扫描器</a:t>
          </a:r>
        </a:p>
      </dsp:txBody>
      <dsp:txXfrm>
        <a:off x="4431748" y="0"/>
        <a:ext cx="1888994" cy="669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975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7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904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4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83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6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第三部分是项目的展示，我们录制了一个小视频。</a:t>
            </a:r>
          </a:p>
        </p:txBody>
      </p:sp>
    </p:spTree>
    <p:extLst>
      <p:ext uri="{BB962C8B-B14F-4D97-AF65-F5344CB8AC3E}">
        <p14:creationId xmlns:p14="http://schemas.microsoft.com/office/powerpoint/2010/main" val="1546690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我们的工作主要包括：</a:t>
            </a:r>
          </a:p>
        </p:txBody>
      </p:sp>
    </p:spTree>
    <p:extLst>
      <p:ext uri="{BB962C8B-B14F-4D97-AF65-F5344CB8AC3E}">
        <p14:creationId xmlns:p14="http://schemas.microsoft.com/office/powerpoint/2010/main" val="25931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我们的项目是在优麒麟系统上，完成了一种基于机器学习的</a:t>
            </a:r>
            <a:r>
              <a:rPr lang="en-US" altLang="zh-CN" dirty="0" err="1"/>
              <a:t>MLscanner</a:t>
            </a:r>
            <a:r>
              <a:rPr lang="zh-CN" altLang="en-US" dirty="0"/>
              <a:t>扫描器，作为</a:t>
            </a:r>
            <a:r>
              <a:rPr lang="en-US" altLang="zh-CN" dirty="0" err="1"/>
              <a:t>ClamAV</a:t>
            </a:r>
            <a:r>
              <a:rPr lang="zh-CN" altLang="en-US" dirty="0"/>
              <a:t>的预扫描器，并将其嵌入到前端界面</a:t>
            </a:r>
            <a:r>
              <a:rPr lang="en-US" altLang="zh-CN" dirty="0" err="1"/>
              <a:t>ClamTk</a:t>
            </a:r>
            <a:r>
              <a:rPr lang="zh-CN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95387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这是我们项目的流程图。蓝色虚框内是修改过的</a:t>
            </a:r>
            <a:r>
              <a:rPr lang="en-US" altLang="zh-CN" dirty="0" err="1"/>
              <a:t>ClamTk</a:t>
            </a:r>
            <a:r>
              <a:rPr lang="zh-CN" altLang="en-US" dirty="0"/>
              <a:t>界面，我们在原有</a:t>
            </a:r>
            <a:r>
              <a:rPr lang="en-US" altLang="zh-CN" dirty="0" err="1"/>
              <a:t>ClamTk</a:t>
            </a:r>
            <a:r>
              <a:rPr lang="zh-CN" altLang="en-US" dirty="0"/>
              <a:t>基础中增加了</a:t>
            </a:r>
            <a:r>
              <a:rPr lang="en-US" altLang="zh-CN" dirty="0" err="1"/>
              <a:t>MLScanner</a:t>
            </a:r>
            <a:r>
              <a:rPr lang="zh-CN" altLang="en-US" dirty="0"/>
              <a:t>触发按钮，并增加了我们小组的介绍。点击按钮，跳转到右侧的</a:t>
            </a:r>
            <a:r>
              <a:rPr lang="en-US" altLang="zh-CN" dirty="0" err="1"/>
              <a:t>MLScannner</a:t>
            </a:r>
            <a:r>
              <a:rPr lang="zh-CN" altLang="en-US" dirty="0"/>
              <a:t>的界面，下方列举我们选用的一些机器学习的算法。</a:t>
            </a:r>
          </a:p>
        </p:txBody>
      </p:sp>
    </p:spTree>
    <p:extLst>
      <p:ext uri="{BB962C8B-B14F-4D97-AF65-F5344CB8AC3E}">
        <p14:creationId xmlns:p14="http://schemas.microsoft.com/office/powerpoint/2010/main" val="266706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</a:t>
            </a:r>
            <a:r>
              <a:rPr lang="en-US" altLang="zh-CN" dirty="0" err="1"/>
              <a:t>MLScanner</a:t>
            </a:r>
            <a:r>
              <a:rPr lang="zh-CN" altLang="en-US" dirty="0"/>
              <a:t>的实现。第一部分是恶意代码特征的提取。</a:t>
            </a:r>
          </a:p>
        </p:txBody>
      </p:sp>
    </p:spTree>
    <p:extLst>
      <p:ext uri="{BB962C8B-B14F-4D97-AF65-F5344CB8AC3E}">
        <p14:creationId xmlns:p14="http://schemas.microsoft.com/office/powerpoint/2010/main" val="172827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第三部是选择机器学习的模型。</a:t>
            </a:r>
          </a:p>
        </p:txBody>
      </p:sp>
    </p:spTree>
    <p:extLst>
      <p:ext uri="{BB962C8B-B14F-4D97-AF65-F5344CB8AC3E}">
        <p14:creationId xmlns:p14="http://schemas.microsoft.com/office/powerpoint/2010/main" val="229523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第二项工作是</a:t>
            </a:r>
            <a:r>
              <a:rPr lang="en-US" altLang="zh-CN" dirty="0" err="1"/>
              <a:t>MLScanner</a:t>
            </a:r>
            <a:r>
              <a:rPr lang="zh-CN" altLang="en-US" dirty="0"/>
              <a:t>扫描器界面的实现。</a:t>
            </a:r>
          </a:p>
        </p:txBody>
      </p:sp>
    </p:spTree>
    <p:extLst>
      <p:ext uri="{BB962C8B-B14F-4D97-AF65-F5344CB8AC3E}">
        <p14:creationId xmlns:p14="http://schemas.microsoft.com/office/powerpoint/2010/main" val="213972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这两张图分别是检测到恶意代码和没有检测到恶意代码的提示。</a:t>
            </a:r>
          </a:p>
        </p:txBody>
      </p:sp>
    </p:spTree>
    <p:extLst>
      <p:ext uri="{BB962C8B-B14F-4D97-AF65-F5344CB8AC3E}">
        <p14:creationId xmlns:p14="http://schemas.microsoft.com/office/powerpoint/2010/main" val="209048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第三项工作是在</a:t>
            </a:r>
            <a:r>
              <a:rPr lang="en-US" altLang="zh-CN" dirty="0" err="1"/>
              <a:t>ClamTk</a:t>
            </a:r>
            <a:r>
              <a:rPr lang="zh-CN" altLang="en-US" dirty="0"/>
              <a:t>中集成</a:t>
            </a:r>
            <a:r>
              <a:rPr lang="en-US" altLang="zh-CN" dirty="0" err="1"/>
              <a:t>MLScanner</a:t>
            </a:r>
            <a:r>
              <a:rPr lang="zh-CN" altLang="en-US" dirty="0"/>
              <a:t>扫描器。</a:t>
            </a:r>
          </a:p>
        </p:txBody>
      </p:sp>
    </p:spTree>
    <p:extLst>
      <p:ext uri="{BB962C8B-B14F-4D97-AF65-F5344CB8AC3E}">
        <p14:creationId xmlns:p14="http://schemas.microsoft.com/office/powerpoint/2010/main" val="80381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4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diagramDrawing" Target="../diagrams/drawing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QuickStyle" Target="../diagrams/quickStyle7.xml"/><Relationship Id="rId5" Type="http://schemas.openxmlformats.org/officeDocument/2006/relationships/diagramQuickStyle" Target="../diagrams/quickStyle6.xml"/><Relationship Id="rId10" Type="http://schemas.openxmlformats.org/officeDocument/2006/relationships/diagramLayout" Target="../diagrams/layout7.xml"/><Relationship Id="rId4" Type="http://schemas.openxmlformats.org/officeDocument/2006/relationships/diagramLayout" Target="../diagrams/layout6.xml"/><Relationship Id="rId9" Type="http://schemas.openxmlformats.org/officeDocument/2006/relationships/diagramData" Target="../diagrams/data7.xml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1.png"/><Relationship Id="rId9" Type="http://schemas.microsoft.com/office/2007/relationships/diagramDrawing" Target="../diagrams/drawing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565" y="4149725"/>
            <a:ext cx="7960737" cy="964565"/>
          </a:xfrm>
        </p:spPr>
        <p:txBody>
          <a:bodyPr/>
          <a:lstStyle/>
          <a:p>
            <a:r>
              <a:rPr lang="zh-CN" altLang="en-US" sz="4000" dirty="0"/>
              <a:t>基于多种机器学习算法和</a:t>
            </a:r>
            <a:r>
              <a:rPr lang="en-US" altLang="zh-CN" sz="4000" dirty="0" err="1"/>
              <a:t>ClamTk</a:t>
            </a:r>
            <a:r>
              <a:rPr lang="en-US" altLang="zh-CN" sz="4000" dirty="0"/>
              <a:t>-GUI</a:t>
            </a:r>
            <a:r>
              <a:rPr lang="zh-CN" altLang="en-US" sz="4000" dirty="0"/>
              <a:t>的恶意可执行文件扫描器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4193" y="716671"/>
            <a:ext cx="2485978" cy="589280"/>
            <a:chOff x="0" y="416560"/>
            <a:chExt cx="3586480" cy="589280"/>
          </a:xfrm>
        </p:grpSpPr>
        <p:sp>
          <p:nvSpPr>
            <p:cNvPr id="43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关键工作</a:t>
              </a:r>
            </a:p>
          </p:txBody>
        </p:sp>
        <p:sp>
          <p:nvSpPr>
            <p:cNvPr id="45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3364900106"/>
              </p:ext>
            </p:extLst>
          </p:nvPr>
        </p:nvGraphicFramePr>
        <p:xfrm>
          <a:off x="2650646" y="670750"/>
          <a:ext cx="6493354" cy="67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内容占位符 3">
            <a:extLst>
              <a:ext uri="{FF2B5EF4-FFF2-40B4-BE49-F238E27FC236}">
                <a16:creationId xmlns:a16="http://schemas.microsoft.com/office/drawing/2014/main" id="{45FC4F52-7ED6-4917-AC63-900D731D9F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150" y="2266864"/>
            <a:ext cx="8465152" cy="48313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/>
              <a:t>我们初始</a:t>
            </a:r>
            <a:r>
              <a:rPr lang="zh-CN" altLang="en-US" sz="1800" dirty="0">
                <a:latin typeface="+mn-ea"/>
              </a:rPr>
              <a:t>使用了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56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个特征</a:t>
            </a:r>
            <a:r>
              <a:rPr lang="zh-CN" altLang="en-US" sz="1800" dirty="0">
                <a:latin typeface="+mn-ea"/>
              </a:rPr>
              <a:t>作为</a:t>
            </a:r>
            <a:r>
              <a:rPr lang="zh-CN" altLang="en-US" sz="1800" dirty="0"/>
              <a:t>预选分类特征，这些包括：版本信息，代码长度，熵值等代数信息。</a:t>
            </a:r>
            <a:endParaRPr lang="en-US" altLang="zh-CN" sz="1800" dirty="0"/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计算</a:t>
            </a:r>
            <a:r>
              <a:rPr lang="en-US" altLang="zh-CN" sz="1800" dirty="0">
                <a:latin typeface="+mn-ea"/>
              </a:rPr>
              <a:t>pe</a:t>
            </a:r>
            <a:r>
              <a:rPr lang="zh-CN" altLang="en-US" sz="1800" dirty="0">
                <a:latin typeface="+mn-ea"/>
              </a:rPr>
              <a:t>文件</a:t>
            </a:r>
            <a:r>
              <a:rPr lang="zh-CN" altLang="en-US" sz="1800" dirty="0"/>
              <a:t>熵值，并</a:t>
            </a:r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b="1" dirty="0" err="1">
                <a:solidFill>
                  <a:srgbClr val="FF0000"/>
                </a:solidFill>
                <a:latin typeface="+mn-ea"/>
              </a:rPr>
              <a:t>ExtraTreesClassifier</a:t>
            </a:r>
            <a:r>
              <a:rPr lang="zh-CN" altLang="en-US" sz="1800" dirty="0">
                <a:latin typeface="+mn-ea"/>
              </a:rPr>
              <a:t>来评估</a:t>
            </a:r>
            <a:r>
              <a:rPr lang="zh-CN" altLang="en-US" sz="1800" dirty="0"/>
              <a:t>最有效的特征。</a:t>
            </a:r>
            <a:endParaRPr lang="en-US" altLang="zh-CN" sz="18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0A2D775-7F70-4999-8575-469B11FF2A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1710" y="3715714"/>
            <a:ext cx="4277026" cy="1497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45FDE7-4F0F-4720-A733-5FA6B0F268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3126" y="5268169"/>
            <a:ext cx="5274193" cy="1351074"/>
          </a:xfrm>
          <a:prstGeom prst="rect">
            <a:avLst/>
          </a:prstGeom>
        </p:spPr>
      </p:pic>
      <p:sp>
        <p:nvSpPr>
          <p:cNvPr id="32" name="标题 1">
            <a:extLst>
              <a:ext uri="{FF2B5EF4-FFF2-40B4-BE49-F238E27FC236}">
                <a16:creationId xmlns:a16="http://schemas.microsoft.com/office/drawing/2014/main" id="{D884A218-6A4F-40D9-9254-9EDAC711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8" y="1653237"/>
            <a:ext cx="8372163" cy="574183"/>
          </a:xfrm>
        </p:spPr>
        <p:txBody>
          <a:bodyPr/>
          <a:lstStyle/>
          <a:p>
            <a:r>
              <a:rPr lang="zh-CN" altLang="en-US" dirty="0"/>
              <a:t>恶意代码特征提取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4193" y="716671"/>
            <a:ext cx="2485978" cy="589280"/>
            <a:chOff x="0" y="416560"/>
            <a:chExt cx="3586480" cy="589280"/>
          </a:xfrm>
        </p:grpSpPr>
        <p:sp>
          <p:nvSpPr>
            <p:cNvPr id="43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关键工作</a:t>
              </a:r>
            </a:p>
          </p:txBody>
        </p:sp>
        <p:sp>
          <p:nvSpPr>
            <p:cNvPr id="45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内容占位符 3">
            <a:extLst>
              <a:ext uri="{FF2B5EF4-FFF2-40B4-BE49-F238E27FC236}">
                <a16:creationId xmlns:a16="http://schemas.microsoft.com/office/drawing/2014/main" id="{45FC4F52-7ED6-4917-AC63-900D731D9F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150" y="2266864"/>
            <a:ext cx="8465152" cy="48313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我们使用了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两个不同的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公开的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pe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文件数据集</a:t>
            </a:r>
            <a:r>
              <a:rPr lang="zh-CN" altLang="en-US" sz="1800" dirty="0">
                <a:latin typeface="+mn-ea"/>
              </a:rPr>
              <a:t>来进行特征提取，其中测试模型所用的数据集包含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96724</a:t>
            </a:r>
            <a:r>
              <a:rPr lang="zh-CN" altLang="en-US" sz="1800" dirty="0">
                <a:latin typeface="+mn-ea"/>
              </a:rPr>
              <a:t>个负样本与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41323</a:t>
            </a:r>
            <a:r>
              <a:rPr lang="zh-CN" altLang="en-US" sz="1800" dirty="0">
                <a:latin typeface="+mn-ea"/>
              </a:rPr>
              <a:t>个正样本。在选择随机森林为我们的主要模型后，我们采用最新的公开</a:t>
            </a:r>
            <a:r>
              <a:rPr lang="en-US" altLang="zh-CN" sz="1800" dirty="0">
                <a:latin typeface="+mn-ea"/>
              </a:rPr>
              <a:t>pe</a:t>
            </a:r>
            <a:r>
              <a:rPr lang="zh-CN" altLang="en-US" sz="1800" dirty="0">
                <a:latin typeface="+mn-ea"/>
              </a:rPr>
              <a:t>文件作为验证集。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https://archive.org/download/virusshare_malware_collection_aaa</a:t>
            </a:r>
            <a:endParaRPr lang="en-US" altLang="zh-CN" sz="1800" dirty="0">
              <a:latin typeface="+mn-ea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884A218-6A4F-40D9-9254-9EDAC711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8" y="1653237"/>
            <a:ext cx="8372163" cy="574183"/>
          </a:xfrm>
        </p:spPr>
        <p:txBody>
          <a:bodyPr/>
          <a:lstStyle/>
          <a:p>
            <a:r>
              <a:rPr lang="zh-CN" altLang="en-US" dirty="0"/>
              <a:t>特征提取的数据集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40C52F-D440-4A04-A20E-0380E11E9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07" y="4433605"/>
            <a:ext cx="7762183" cy="1247383"/>
          </a:xfrm>
          <a:prstGeom prst="rect">
            <a:avLst/>
          </a:prstGeom>
        </p:spPr>
      </p:pic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10D1D70E-4327-40DB-9ED9-E8B804692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780249"/>
              </p:ext>
            </p:extLst>
          </p:nvPr>
        </p:nvGraphicFramePr>
        <p:xfrm>
          <a:off x="2650646" y="670750"/>
          <a:ext cx="6493354" cy="67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4758755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4193" y="716671"/>
            <a:ext cx="2485978" cy="589280"/>
            <a:chOff x="0" y="416560"/>
            <a:chExt cx="3586480" cy="589280"/>
          </a:xfrm>
        </p:grpSpPr>
        <p:sp>
          <p:nvSpPr>
            <p:cNvPr id="43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关键工作</a:t>
              </a:r>
            </a:p>
          </p:txBody>
        </p:sp>
        <p:sp>
          <p:nvSpPr>
            <p:cNvPr id="45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3181440784"/>
              </p:ext>
            </p:extLst>
          </p:nvPr>
        </p:nvGraphicFramePr>
        <p:xfrm>
          <a:off x="2650646" y="670750"/>
          <a:ext cx="6493354" cy="67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内容占位符 3">
            <a:extLst>
              <a:ext uri="{FF2B5EF4-FFF2-40B4-BE49-F238E27FC236}">
                <a16:creationId xmlns:a16="http://schemas.microsoft.com/office/drawing/2014/main" id="{45FC4F52-7ED6-4917-AC63-900D731D9F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150" y="2266864"/>
            <a:ext cx="3566406" cy="48313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我们在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8</a:t>
            </a:r>
            <a:r>
              <a:rPr lang="zh-CN" altLang="en-US" sz="1800" dirty="0">
                <a:latin typeface="+mn-ea"/>
              </a:rPr>
              <a:t>个不同的机器学习模型上做实验，</a:t>
            </a:r>
            <a:r>
              <a:rPr lang="zh-CN" altLang="en-US" sz="1800" b="1" dirty="0">
                <a:latin typeface="+mn-ea"/>
              </a:rPr>
              <a:t>决策树，随机森林，</a:t>
            </a:r>
            <a:r>
              <a:rPr lang="en-US" altLang="zh-CN" sz="1800" b="1" dirty="0" err="1">
                <a:latin typeface="+mn-ea"/>
              </a:rPr>
              <a:t>adaboost</a:t>
            </a:r>
            <a:r>
              <a:rPr lang="en-US" altLang="zh-CN" sz="1800" b="1" dirty="0">
                <a:latin typeface="+mn-ea"/>
              </a:rPr>
              <a:t>, </a:t>
            </a:r>
            <a:r>
              <a:rPr lang="en-US" altLang="zh-CN" sz="1800" b="1" dirty="0" err="1">
                <a:latin typeface="+mn-ea"/>
              </a:rPr>
              <a:t>gradientboosting</a:t>
            </a:r>
            <a:r>
              <a:rPr lang="en-US" altLang="zh-CN" sz="1800" b="1" dirty="0">
                <a:latin typeface="+mn-ea"/>
              </a:rPr>
              <a:t>, </a:t>
            </a:r>
            <a:r>
              <a:rPr lang="en-US" altLang="zh-CN" sz="1800" b="1" dirty="0" err="1">
                <a:latin typeface="+mn-ea"/>
              </a:rPr>
              <a:t>gaussianNB</a:t>
            </a:r>
            <a:r>
              <a:rPr lang="en-US" altLang="zh-CN" sz="1800" b="1" dirty="0">
                <a:latin typeface="+mn-ea"/>
              </a:rPr>
              <a:t>, </a:t>
            </a:r>
            <a:r>
              <a:rPr lang="zh-CN" altLang="en-US" sz="1800" b="1" dirty="0">
                <a:latin typeface="+mn-ea"/>
              </a:rPr>
              <a:t>线性回归，高斯核的支持向量机，线性核支持向量机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884A218-6A4F-40D9-9254-9EDAC711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8" y="1653237"/>
            <a:ext cx="8372163" cy="574183"/>
          </a:xfrm>
        </p:spPr>
        <p:txBody>
          <a:bodyPr/>
          <a:lstStyle/>
          <a:p>
            <a:r>
              <a:rPr lang="zh-CN" altLang="en-US" dirty="0"/>
              <a:t>分类器模型架构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F8A2BD-D22A-4F8F-99E4-A9A6FE31A5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325" y="4890200"/>
            <a:ext cx="3109229" cy="1501270"/>
          </a:xfrm>
          <a:prstGeom prst="rect">
            <a:avLst/>
          </a:prstGeom>
        </p:spPr>
      </p:pic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C2925DF2-4ADD-419E-93B4-88E67C00974C}"/>
              </a:ext>
            </a:extLst>
          </p:cNvPr>
          <p:cNvSpPr txBox="1">
            <a:spLocks/>
          </p:cNvSpPr>
          <p:nvPr/>
        </p:nvSpPr>
        <p:spPr>
          <a:xfrm>
            <a:off x="4421778" y="2227420"/>
            <a:ext cx="3566406" cy="483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/>
              <a:t>各个模型的得分如下，得分最高的模型为</a:t>
            </a:r>
            <a:r>
              <a:rPr lang="zh-CN" altLang="en-US" sz="1800" b="1" dirty="0">
                <a:solidFill>
                  <a:srgbClr val="FF0000"/>
                </a:solidFill>
              </a:rPr>
              <a:t>随机森林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C3B38DFF-306E-4D4A-BFC4-578C841EE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401752"/>
              </p:ext>
            </p:extLst>
          </p:nvPr>
        </p:nvGraphicFramePr>
        <p:xfrm>
          <a:off x="2596453" y="710194"/>
          <a:ext cx="6493354" cy="67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4856EA2-56B5-4FC4-B62E-E76FCA77066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21946"/>
          <a:stretch/>
        </p:blipFill>
        <p:spPr>
          <a:xfrm>
            <a:off x="4421778" y="3956619"/>
            <a:ext cx="394089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699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4193" y="716671"/>
            <a:ext cx="2485978" cy="589280"/>
            <a:chOff x="0" y="416560"/>
            <a:chExt cx="3586480" cy="589280"/>
          </a:xfrm>
        </p:grpSpPr>
        <p:sp>
          <p:nvSpPr>
            <p:cNvPr id="43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关键工作</a:t>
              </a:r>
            </a:p>
          </p:txBody>
        </p:sp>
        <p:sp>
          <p:nvSpPr>
            <p:cNvPr id="45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内容占位符 3">
            <a:extLst>
              <a:ext uri="{FF2B5EF4-FFF2-40B4-BE49-F238E27FC236}">
                <a16:creationId xmlns:a16="http://schemas.microsoft.com/office/drawing/2014/main" id="{45FC4F52-7ED6-4917-AC63-900D731D9F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025" y="2184338"/>
            <a:ext cx="8099660" cy="48313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我们从</a:t>
            </a:r>
            <a:r>
              <a:rPr lang="en-US" altLang="zh-CN" sz="1800" dirty="0" err="1">
                <a:latin typeface="+mn-ea"/>
              </a:rPr>
              <a:t>virusshare</a:t>
            </a:r>
            <a:r>
              <a:rPr lang="zh-CN" altLang="en-US" sz="1800" dirty="0">
                <a:latin typeface="+mn-ea"/>
              </a:rPr>
              <a:t>公开网站上获取最新的</a:t>
            </a:r>
            <a:r>
              <a:rPr lang="en-US" altLang="zh-CN" sz="1800" dirty="0">
                <a:latin typeface="+mn-ea"/>
              </a:rPr>
              <a:t>pe</a:t>
            </a:r>
            <a:r>
              <a:rPr lang="zh-CN" altLang="en-US" sz="1800" dirty="0">
                <a:latin typeface="+mn-ea"/>
              </a:rPr>
              <a:t>文件，同时遍历</a:t>
            </a:r>
            <a:r>
              <a:rPr lang="en-US" altLang="zh-CN" sz="1800" dirty="0">
                <a:latin typeface="+mn-ea"/>
              </a:rPr>
              <a:t>C</a:t>
            </a:r>
            <a:r>
              <a:rPr lang="zh-CN" altLang="en-US" sz="1800" dirty="0">
                <a:latin typeface="+mn-ea"/>
              </a:rPr>
              <a:t>盘下的可执行文件，构造</a:t>
            </a:r>
            <a:r>
              <a:rPr lang="en-US" altLang="zh-CN" sz="1800" dirty="0">
                <a:latin typeface="+mn-ea"/>
              </a:rPr>
              <a:t>10:1</a:t>
            </a:r>
            <a:r>
              <a:rPr lang="zh-CN" altLang="en-US" sz="1800" dirty="0">
                <a:latin typeface="+mn-ea"/>
              </a:rPr>
              <a:t>的不平衡数据集，模拟真实情况。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结果如下：相比于测试集漏报率上升但总体效果可观。</a:t>
            </a:r>
            <a:endParaRPr lang="en-US" altLang="zh-CN" sz="1800" dirty="0">
              <a:latin typeface="+mn-ea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884A218-6A4F-40D9-9254-9EDAC711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8" y="1653237"/>
            <a:ext cx="8372163" cy="574183"/>
          </a:xfrm>
        </p:spPr>
        <p:txBody>
          <a:bodyPr/>
          <a:lstStyle/>
          <a:p>
            <a:r>
              <a:rPr lang="zh-CN" altLang="en-US" dirty="0"/>
              <a:t>随机森林的验证结果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F1814F-73F3-4475-B55F-4F95983E6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10" y="5593830"/>
            <a:ext cx="6081287" cy="868755"/>
          </a:xfrm>
          <a:prstGeom prst="rect">
            <a:avLst/>
          </a:prstGeom>
        </p:spPr>
      </p:pic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76F57C1A-5095-478D-96B3-E20A9FFD2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84467"/>
              </p:ext>
            </p:extLst>
          </p:nvPr>
        </p:nvGraphicFramePr>
        <p:xfrm>
          <a:off x="2650646" y="670750"/>
          <a:ext cx="6493354" cy="67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5A8AB65-7C22-4AD1-97E6-8818A880B81A}"/>
              </a:ext>
            </a:extLst>
          </p:cNvPr>
          <p:cNvSpPr txBox="1"/>
          <p:nvPr/>
        </p:nvSpPr>
        <p:spPr>
          <a:xfrm>
            <a:off x="741773" y="4579053"/>
            <a:ext cx="682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n-ea"/>
              </a:rPr>
              <a:t>同时我们发现概率值大致分布在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0.5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附近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表示为良性文件，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表示为恶性文件</a:t>
            </a:r>
            <a:r>
              <a:rPr lang="zh-CN" altLang="en-US" sz="1800" dirty="0">
                <a:latin typeface="+mn-ea"/>
              </a:rPr>
              <a:t>）。模型的预测能力还有待提高，这主要和我们训练数据集的大小有关系。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11C033-8EB8-49EA-BB9A-3300E744B2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603" y="3800618"/>
            <a:ext cx="3352032" cy="68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71081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730419"/>
            <a:ext cx="2485978" cy="589280"/>
            <a:chOff x="0" y="416560"/>
            <a:chExt cx="3586480" cy="589280"/>
          </a:xfrm>
        </p:grpSpPr>
        <p:sp>
          <p:nvSpPr>
            <p:cNvPr id="10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关键工作</a:t>
              </a:r>
            </a:p>
          </p:txBody>
        </p:sp>
        <p:sp>
          <p:nvSpPr>
            <p:cNvPr id="11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155404816"/>
              </p:ext>
            </p:extLst>
          </p:nvPr>
        </p:nvGraphicFramePr>
        <p:xfrm>
          <a:off x="2485978" y="730419"/>
          <a:ext cx="6658533" cy="669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3BD325C-ABAB-4B73-9FA2-F9F3146B6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91" y="2205312"/>
            <a:ext cx="2570394" cy="3667095"/>
          </a:xfrm>
          <a:prstGeom prst="rect">
            <a:avLst/>
          </a:prstGeom>
        </p:spPr>
      </p:pic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18063903-6F70-4E9D-82DD-6C2AC368798A}"/>
              </a:ext>
            </a:extLst>
          </p:cNvPr>
          <p:cNvSpPr txBox="1">
            <a:spLocks/>
          </p:cNvSpPr>
          <p:nvPr/>
        </p:nvSpPr>
        <p:spPr>
          <a:xfrm>
            <a:off x="191398" y="2026641"/>
            <a:ext cx="5460059" cy="4831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1. </a:t>
            </a:r>
            <a:r>
              <a:rPr lang="zh-CN" altLang="en-US" sz="1800" b="1" dirty="0">
                <a:latin typeface="+mn-ea"/>
              </a:rPr>
              <a:t>导入依赖库和文件</a:t>
            </a:r>
            <a:r>
              <a:rPr lang="zh-CN" altLang="en-US" sz="1800" dirty="0">
                <a:latin typeface="+mn-ea"/>
              </a:rPr>
              <a:t>：其中</a:t>
            </a:r>
            <a:r>
              <a:rPr lang="en-US" altLang="zh-CN" sz="1800" b="1" dirty="0">
                <a:latin typeface="+mn-ea"/>
              </a:rPr>
              <a:t>predict</a:t>
            </a:r>
            <a:r>
              <a:rPr lang="zh-CN" altLang="en-US" sz="1800" b="1" dirty="0">
                <a:latin typeface="+mn-ea"/>
              </a:rPr>
              <a:t>函数</a:t>
            </a:r>
            <a:r>
              <a:rPr lang="zh-CN" altLang="en-US" sz="1800" dirty="0">
                <a:latin typeface="+mn-ea"/>
              </a:rPr>
              <a:t>接口，可以直接输入一个待测可执行文件和已训练模型的路径，返回一个</a:t>
            </a:r>
            <a:r>
              <a:rPr lang="en-US" altLang="zh-CN" sz="1800" dirty="0">
                <a:latin typeface="+mn-ea"/>
              </a:rPr>
              <a:t>bool</a:t>
            </a:r>
            <a:r>
              <a:rPr lang="zh-CN" altLang="en-US" sz="1800" dirty="0">
                <a:latin typeface="+mn-ea"/>
              </a:rPr>
              <a:t>值表示文件是否有恶意。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2. </a:t>
            </a:r>
            <a:r>
              <a:rPr lang="zh-CN" altLang="en-US" sz="1800" b="1" dirty="0">
                <a:latin typeface="+mn-ea"/>
              </a:rPr>
              <a:t>静态元素显示</a:t>
            </a:r>
            <a:r>
              <a:rPr lang="zh-CN" altLang="en-US" sz="1800" dirty="0">
                <a:latin typeface="+mn-ea"/>
              </a:rPr>
              <a:t>：标题文字、</a:t>
            </a:r>
            <a:r>
              <a:rPr lang="en-US" altLang="zh-CN" sz="1800" dirty="0">
                <a:latin typeface="+mn-ea"/>
              </a:rPr>
              <a:t>Logo</a:t>
            </a:r>
            <a:r>
              <a:rPr lang="zh-CN" altLang="en-US" sz="1800" dirty="0">
                <a:latin typeface="+mn-ea"/>
              </a:rPr>
              <a:t>、提示文字。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3. </a:t>
            </a:r>
            <a:r>
              <a:rPr lang="zh-CN" altLang="en-US" sz="1800" b="1" dirty="0">
                <a:latin typeface="+mn-ea"/>
              </a:rPr>
              <a:t>路径选择与显示</a:t>
            </a:r>
            <a:r>
              <a:rPr lang="zh-CN" altLang="en-US" sz="1800" dirty="0">
                <a:latin typeface="+mn-ea"/>
              </a:rPr>
              <a:t>：显示路径输入框、路径选择按钮，调用路径选择对话框</a:t>
            </a:r>
            <a:r>
              <a:rPr lang="en-US" altLang="zh-CN" sz="1800" dirty="0" err="1">
                <a:latin typeface="+mn-ea"/>
              </a:rPr>
              <a:t>askopenfilename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4.</a:t>
            </a:r>
            <a:r>
              <a:rPr lang="zh-CN" altLang="en-US" sz="1800" b="1" dirty="0">
                <a:latin typeface="+mn-ea"/>
              </a:rPr>
              <a:t>扫描按钮与结果显示</a:t>
            </a:r>
            <a:r>
              <a:rPr lang="zh-CN" altLang="en-US" sz="1800" dirty="0">
                <a:latin typeface="+mn-ea"/>
              </a:rPr>
              <a:t>：添加了扫描按钮，并调用分类器预测函数</a:t>
            </a:r>
            <a:r>
              <a:rPr lang="en-US" altLang="zh-CN" sz="1800" dirty="0">
                <a:latin typeface="+mn-ea"/>
              </a:rPr>
              <a:t>predict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800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F9E1FDD1-7521-4873-A1FB-9D49A76E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78" y="1564750"/>
            <a:ext cx="8372163" cy="574183"/>
          </a:xfrm>
        </p:spPr>
        <p:txBody>
          <a:bodyPr/>
          <a:lstStyle/>
          <a:p>
            <a:r>
              <a:rPr lang="zh-CN" altLang="en-US" dirty="0"/>
              <a:t>扫描器界面的实现过程</a:t>
            </a: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730419"/>
            <a:ext cx="2485978" cy="589280"/>
            <a:chOff x="0" y="416560"/>
            <a:chExt cx="3586480" cy="589280"/>
          </a:xfrm>
        </p:grpSpPr>
        <p:sp>
          <p:nvSpPr>
            <p:cNvPr id="10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关键工作</a:t>
              </a:r>
            </a:p>
          </p:txBody>
        </p:sp>
        <p:sp>
          <p:nvSpPr>
            <p:cNvPr id="11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标题 1">
            <a:extLst>
              <a:ext uri="{FF2B5EF4-FFF2-40B4-BE49-F238E27FC236}">
                <a16:creationId xmlns:a16="http://schemas.microsoft.com/office/drawing/2014/main" id="{F9E1FDD1-7521-4873-A1FB-9D49A76E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78" y="1564750"/>
            <a:ext cx="8372163" cy="574183"/>
          </a:xfrm>
        </p:spPr>
        <p:txBody>
          <a:bodyPr/>
          <a:lstStyle/>
          <a:p>
            <a:r>
              <a:rPr lang="zh-CN" altLang="en-US" dirty="0"/>
              <a:t>扫描器界面的扫描结果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02EC13-6041-43E7-951A-883B41537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49" y="2425179"/>
            <a:ext cx="2624219" cy="37228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AF6EE0-5783-45A6-8CC7-DE9177679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87" y="2425179"/>
            <a:ext cx="2649728" cy="3783301"/>
          </a:xfrm>
          <a:prstGeom prst="rect">
            <a:avLst/>
          </a:prstGeom>
        </p:spPr>
      </p:pic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335863C0-0734-4C6F-AB6C-24188D71B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718060"/>
              </p:ext>
            </p:extLst>
          </p:nvPr>
        </p:nvGraphicFramePr>
        <p:xfrm>
          <a:off x="2485978" y="730419"/>
          <a:ext cx="6658533" cy="669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57208472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782643"/>
            <a:ext cx="2485978" cy="589280"/>
            <a:chOff x="0" y="416560"/>
            <a:chExt cx="3586480" cy="589280"/>
          </a:xfrm>
        </p:grpSpPr>
        <p:sp>
          <p:nvSpPr>
            <p:cNvPr id="23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关键工作</a:t>
              </a:r>
            </a:p>
          </p:txBody>
        </p:sp>
        <p:sp>
          <p:nvSpPr>
            <p:cNvPr id="24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3050865346"/>
              </p:ext>
            </p:extLst>
          </p:nvPr>
        </p:nvGraphicFramePr>
        <p:xfrm>
          <a:off x="2485978" y="735796"/>
          <a:ext cx="6534151" cy="682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内容占位符 3">
            <a:extLst>
              <a:ext uri="{FF2B5EF4-FFF2-40B4-BE49-F238E27FC236}">
                <a16:creationId xmlns:a16="http://schemas.microsoft.com/office/drawing/2014/main" id="{733AE22B-22BF-4FE7-9ADB-C502C8D86AE0}"/>
              </a:ext>
            </a:extLst>
          </p:cNvPr>
          <p:cNvSpPr txBox="1">
            <a:spLocks/>
          </p:cNvSpPr>
          <p:nvPr/>
        </p:nvSpPr>
        <p:spPr>
          <a:xfrm>
            <a:off x="222060" y="2480712"/>
            <a:ext cx="4527836" cy="4831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FF0000"/>
                </a:solidFill>
                <a:latin typeface="+mn-ea"/>
              </a:rPr>
              <a:t>ClamTk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是 </a:t>
            </a:r>
            <a:r>
              <a:rPr lang="en-US" altLang="zh-CN" sz="1800" dirty="0" err="1">
                <a:latin typeface="+mn-ea"/>
              </a:rPr>
              <a:t>ClamAV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的</a:t>
            </a:r>
            <a:r>
              <a:rPr lang="zh-CN" altLang="en-US" sz="1800" b="1" dirty="0">
                <a:latin typeface="+mn-ea"/>
              </a:rPr>
              <a:t>图形化前端</a:t>
            </a:r>
            <a:r>
              <a:rPr lang="zh-CN" altLang="en-US" sz="1800" dirty="0">
                <a:latin typeface="+mn-ea"/>
              </a:rPr>
              <a:t>，采用了 </a:t>
            </a:r>
            <a:r>
              <a:rPr lang="en-US" altLang="zh-CN" sz="1800" dirty="0">
                <a:latin typeface="+mn-ea"/>
              </a:rPr>
              <a:t>GTK2-Perl  </a:t>
            </a:r>
            <a:r>
              <a:rPr lang="zh-CN" altLang="en-US" sz="1800" dirty="0">
                <a:latin typeface="+mn-ea"/>
              </a:rPr>
              <a:t>脚本制作，使用 </a:t>
            </a:r>
            <a:r>
              <a:rPr lang="en-US" altLang="zh-CN" sz="1800" dirty="0">
                <a:latin typeface="+mn-ea"/>
              </a:rPr>
              <a:t>Perl </a:t>
            </a:r>
            <a:r>
              <a:rPr lang="zh-CN" altLang="en-US" sz="1800" dirty="0">
                <a:latin typeface="+mn-ea"/>
              </a:rPr>
              <a:t>和 </a:t>
            </a:r>
            <a:r>
              <a:rPr lang="en-US" altLang="zh-CN" sz="1800" dirty="0" err="1">
                <a:latin typeface="+mn-ea"/>
              </a:rPr>
              <a:t>Gtk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编写 ，可以在 </a:t>
            </a:r>
            <a:r>
              <a:rPr lang="en-US" altLang="zh-CN" sz="1800" dirty="0">
                <a:latin typeface="+mn-ea"/>
              </a:rPr>
              <a:t>32 </a:t>
            </a:r>
            <a:r>
              <a:rPr lang="zh-CN" altLang="en-US" sz="1800" dirty="0">
                <a:latin typeface="+mn-ea"/>
              </a:rPr>
              <a:t>位</a:t>
            </a:r>
            <a:r>
              <a:rPr lang="en-US" altLang="zh-CN" sz="1800" dirty="0">
                <a:latin typeface="+mn-ea"/>
              </a:rPr>
              <a:t>/ 64 </a:t>
            </a:r>
            <a:r>
              <a:rPr lang="zh-CN" altLang="en-US" sz="1800" dirty="0">
                <a:latin typeface="+mn-ea"/>
              </a:rPr>
              <a:t>位系统上运行。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 err="1">
                <a:latin typeface="+mn-ea"/>
              </a:rPr>
              <a:t>ClamTk</a:t>
            </a:r>
            <a:r>
              <a:rPr lang="en-US" altLang="zh-CN" sz="1800" dirty="0">
                <a:latin typeface="+mn-ea"/>
              </a:rPr>
              <a:t> Virus Scanner</a:t>
            </a:r>
            <a:r>
              <a:rPr lang="zh-CN" altLang="en-US" sz="1800" dirty="0">
                <a:latin typeface="+mn-ea"/>
              </a:rPr>
              <a:t>也是一款开放源代码，可以在包括商业公司、盈利机构等在内的任何场所免费使用。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079428-EF21-439E-82BB-6CBD3FA5DA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29" y="2480712"/>
            <a:ext cx="3350283" cy="2998034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C3447F8D-0BD0-48FB-8EE8-0F0A8DE2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00" y="1685281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ClamTk</a:t>
            </a:r>
            <a:r>
              <a:rPr lang="zh-CN" altLang="en-US" dirty="0"/>
              <a:t>简介</a:t>
            </a: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782643"/>
            <a:ext cx="2485978" cy="589280"/>
            <a:chOff x="0" y="416560"/>
            <a:chExt cx="3586480" cy="589280"/>
          </a:xfrm>
        </p:grpSpPr>
        <p:sp>
          <p:nvSpPr>
            <p:cNvPr id="23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关键工作</a:t>
              </a:r>
            </a:p>
          </p:txBody>
        </p:sp>
        <p:sp>
          <p:nvSpPr>
            <p:cNvPr id="24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内容占位符 3">
            <a:extLst>
              <a:ext uri="{FF2B5EF4-FFF2-40B4-BE49-F238E27FC236}">
                <a16:creationId xmlns:a16="http://schemas.microsoft.com/office/drawing/2014/main" id="{733AE22B-22BF-4FE7-9ADB-C502C8D86AE0}"/>
              </a:ext>
            </a:extLst>
          </p:cNvPr>
          <p:cNvSpPr txBox="1">
            <a:spLocks/>
          </p:cNvSpPr>
          <p:nvPr/>
        </p:nvSpPr>
        <p:spPr>
          <a:xfrm>
            <a:off x="222060" y="2480712"/>
            <a:ext cx="4527836" cy="4831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我们修改了</a:t>
            </a:r>
            <a:r>
              <a:rPr lang="en-US" altLang="zh-CN" sz="1800" dirty="0" err="1">
                <a:latin typeface="+mn-ea"/>
              </a:rPr>
              <a:t>ClamTk</a:t>
            </a:r>
            <a:r>
              <a:rPr lang="zh-CN" altLang="en-US" sz="1800" dirty="0">
                <a:latin typeface="+mn-ea"/>
              </a:rPr>
              <a:t>的原始图形界面，设置了一个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按钮</a:t>
            </a:r>
            <a:r>
              <a:rPr lang="zh-CN" altLang="en-US" sz="1800" dirty="0">
                <a:latin typeface="+mn-ea"/>
              </a:rPr>
              <a:t>，来触发恶意可执行文件扫描器</a:t>
            </a:r>
            <a:r>
              <a:rPr lang="en-US" altLang="zh-CN" sz="1800" dirty="0" err="1">
                <a:latin typeface="+mn-ea"/>
              </a:rPr>
              <a:t>MLScanner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另外， 我们还在界面上添加了我们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小组的介绍和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GNU 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开源软件许可证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5662DF-62F8-4048-8A64-F9CEAB66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535" y="2031518"/>
            <a:ext cx="3078095" cy="4075071"/>
          </a:xfrm>
          <a:prstGeom prst="rect">
            <a:avLst/>
          </a:prstGeom>
        </p:spPr>
      </p:pic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3AA89A60-C831-4404-BDA9-FA30058E5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2675422"/>
              </p:ext>
            </p:extLst>
          </p:nvPr>
        </p:nvGraphicFramePr>
        <p:xfrm>
          <a:off x="2485978" y="735796"/>
          <a:ext cx="6534151" cy="682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id="{B2AB63D5-782A-4E2B-BA71-829C0C4F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78" y="1744426"/>
            <a:ext cx="8372163" cy="574183"/>
          </a:xfrm>
        </p:spPr>
        <p:txBody>
          <a:bodyPr/>
          <a:lstStyle/>
          <a:p>
            <a:r>
              <a:rPr lang="zh-CN" altLang="en-US" dirty="0"/>
              <a:t>界面修改与接口调用</a:t>
            </a:r>
          </a:p>
        </p:txBody>
      </p:sp>
    </p:spTree>
    <p:extLst>
      <p:ext uri="{BB962C8B-B14F-4D97-AF65-F5344CB8AC3E}">
        <p14:creationId xmlns:p14="http://schemas.microsoft.com/office/powerpoint/2010/main" val="3062036937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782643"/>
            <a:ext cx="2485978" cy="589280"/>
            <a:chOff x="0" y="416560"/>
            <a:chExt cx="3586480" cy="589280"/>
          </a:xfrm>
        </p:grpSpPr>
        <p:sp>
          <p:nvSpPr>
            <p:cNvPr id="23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关键工作</a:t>
              </a:r>
            </a:p>
          </p:txBody>
        </p:sp>
        <p:sp>
          <p:nvSpPr>
            <p:cNvPr id="24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标题 1">
            <a:extLst>
              <a:ext uri="{FF2B5EF4-FFF2-40B4-BE49-F238E27FC236}">
                <a16:creationId xmlns:a16="http://schemas.microsoft.com/office/drawing/2014/main" id="{9ED400A6-6548-4D28-AF88-A5B90324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8" y="1569535"/>
            <a:ext cx="8372163" cy="574183"/>
          </a:xfrm>
        </p:spPr>
        <p:txBody>
          <a:bodyPr/>
          <a:lstStyle/>
          <a:p>
            <a:r>
              <a:rPr lang="zh-CN" altLang="en-US" dirty="0"/>
              <a:t>界面修改与接口调用</a:t>
            </a:r>
          </a:p>
        </p:txBody>
      </p:sp>
      <p:sp>
        <p:nvSpPr>
          <p:cNvPr id="28" name="内容占位符 3">
            <a:extLst>
              <a:ext uri="{FF2B5EF4-FFF2-40B4-BE49-F238E27FC236}">
                <a16:creationId xmlns:a16="http://schemas.microsoft.com/office/drawing/2014/main" id="{733AE22B-22BF-4FE7-9ADB-C502C8D86AE0}"/>
              </a:ext>
            </a:extLst>
          </p:cNvPr>
          <p:cNvSpPr txBox="1">
            <a:spLocks/>
          </p:cNvSpPr>
          <p:nvPr/>
        </p:nvSpPr>
        <p:spPr>
          <a:xfrm>
            <a:off x="385918" y="2026641"/>
            <a:ext cx="8372163" cy="4831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为了保证</a:t>
            </a:r>
            <a:r>
              <a:rPr lang="en-US" altLang="zh-CN" sz="1800" dirty="0" err="1">
                <a:latin typeface="+mn-ea"/>
              </a:rPr>
              <a:t>MLScanner</a:t>
            </a:r>
            <a:r>
              <a:rPr lang="zh-CN" altLang="en-US" sz="1800" dirty="0">
                <a:latin typeface="+mn-ea"/>
              </a:rPr>
              <a:t>的正常运行，我们需要提前在</a:t>
            </a:r>
            <a:r>
              <a:rPr lang="en-US" altLang="zh-CN" sz="1800" dirty="0" err="1">
                <a:latin typeface="+mn-ea"/>
              </a:rPr>
              <a:t>ClamTk</a:t>
            </a:r>
            <a:r>
              <a:rPr lang="zh-CN" altLang="en-US" sz="1800" dirty="0">
                <a:latin typeface="+mn-ea"/>
              </a:rPr>
              <a:t>的工作目录下放入</a:t>
            </a:r>
            <a:r>
              <a:rPr lang="en-US" altLang="zh-CN" sz="1800" dirty="0">
                <a:latin typeface="+mn-ea"/>
              </a:rPr>
              <a:t>scanner</a:t>
            </a:r>
            <a:r>
              <a:rPr lang="zh-CN" altLang="en-US" sz="1800" dirty="0">
                <a:latin typeface="+mn-ea"/>
              </a:rPr>
              <a:t>可执行文件。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点击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zh-CN" sz="1800" b="1" dirty="0" err="1">
                <a:solidFill>
                  <a:srgbClr val="FF0000"/>
                </a:solidFill>
                <a:latin typeface="+mn-ea"/>
              </a:rPr>
              <a:t>MLScanner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”</a:t>
            </a:r>
            <a:r>
              <a:rPr lang="zh-CN" altLang="en-US" sz="1800" dirty="0">
                <a:latin typeface="+mn-ea"/>
              </a:rPr>
              <a:t>，可以触发恶意可执行文件扫描器</a:t>
            </a:r>
            <a:r>
              <a:rPr lang="en-US" altLang="zh-CN" sz="1800" dirty="0" err="1">
                <a:latin typeface="+mn-ea"/>
              </a:rPr>
              <a:t>MLScanner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BE57F2-204B-4D87-9C00-75F1E7C83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61" y="3525866"/>
            <a:ext cx="3804195" cy="2989639"/>
          </a:xfrm>
          <a:prstGeom prst="rect">
            <a:avLst/>
          </a:prstGeom>
        </p:spPr>
      </p:pic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75E1D627-B051-4A68-9B35-0A580BF63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748572"/>
              </p:ext>
            </p:extLst>
          </p:nvPr>
        </p:nvGraphicFramePr>
        <p:xfrm>
          <a:off x="2485978" y="735796"/>
          <a:ext cx="6534151" cy="682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5870745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782643"/>
            <a:ext cx="2485978" cy="589280"/>
            <a:chOff x="0" y="416560"/>
            <a:chExt cx="3586480" cy="589280"/>
          </a:xfrm>
        </p:grpSpPr>
        <p:sp>
          <p:nvSpPr>
            <p:cNvPr id="23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关键工作</a:t>
              </a:r>
            </a:p>
          </p:txBody>
        </p:sp>
        <p:sp>
          <p:nvSpPr>
            <p:cNvPr id="24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标题 1">
            <a:extLst>
              <a:ext uri="{FF2B5EF4-FFF2-40B4-BE49-F238E27FC236}">
                <a16:creationId xmlns:a16="http://schemas.microsoft.com/office/drawing/2014/main" id="{9ED400A6-6548-4D28-AF88-A5B90324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8" y="1595714"/>
            <a:ext cx="8372163" cy="574183"/>
          </a:xfrm>
        </p:spPr>
        <p:txBody>
          <a:bodyPr/>
          <a:lstStyle/>
          <a:p>
            <a:r>
              <a:rPr lang="zh-CN" altLang="en-US" dirty="0"/>
              <a:t>界面修改与接口调用</a:t>
            </a:r>
          </a:p>
        </p:txBody>
      </p:sp>
      <p:sp>
        <p:nvSpPr>
          <p:cNvPr id="28" name="内容占位符 3">
            <a:extLst>
              <a:ext uri="{FF2B5EF4-FFF2-40B4-BE49-F238E27FC236}">
                <a16:creationId xmlns:a16="http://schemas.microsoft.com/office/drawing/2014/main" id="{733AE22B-22BF-4FE7-9ADB-C502C8D86AE0}"/>
              </a:ext>
            </a:extLst>
          </p:cNvPr>
          <p:cNvSpPr txBox="1">
            <a:spLocks/>
          </p:cNvSpPr>
          <p:nvPr/>
        </p:nvSpPr>
        <p:spPr>
          <a:xfrm>
            <a:off x="385918" y="2026641"/>
            <a:ext cx="8372163" cy="4831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点击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About Team 6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”</a:t>
            </a:r>
            <a:r>
              <a:rPr lang="zh-CN" altLang="en-US" sz="1800" dirty="0">
                <a:latin typeface="+mn-ea"/>
              </a:rPr>
              <a:t>后是我们设计的寓意保护的盾牌形</a:t>
            </a:r>
            <a:r>
              <a:rPr lang="en-US" altLang="zh-CN" sz="1800" dirty="0">
                <a:latin typeface="+mn-ea"/>
              </a:rPr>
              <a:t>LOGO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下是附有</a:t>
            </a:r>
            <a:r>
              <a:rPr lang="en-US" altLang="zh-CN" sz="1800" b="1" dirty="0" err="1">
                <a:solidFill>
                  <a:srgbClr val="FF0000"/>
                </a:solidFill>
                <a:latin typeface="+mn-ea"/>
              </a:rPr>
              <a:t>MLScanner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的源码链接</a:t>
            </a:r>
            <a:r>
              <a:rPr lang="zh-CN" altLang="en-US" sz="1800" dirty="0">
                <a:latin typeface="+mn-ea"/>
              </a:rPr>
              <a:t>，点击后可以访问我们在</a:t>
            </a:r>
            <a:r>
              <a:rPr lang="en-US" altLang="zh-CN" sz="1800" dirty="0">
                <a:latin typeface="+mn-ea"/>
              </a:rPr>
              <a:t>GitHub</a:t>
            </a:r>
            <a:r>
              <a:rPr lang="zh-CN" altLang="en-US" sz="1800" dirty="0">
                <a:latin typeface="+mn-ea"/>
              </a:rPr>
              <a:t>上的项目。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同时，下方的</a:t>
            </a:r>
            <a:r>
              <a:rPr lang="en-US" altLang="zh-CN" sz="1800" dirty="0">
                <a:latin typeface="+mn-ea"/>
              </a:rPr>
              <a:t>Credits</a:t>
            </a:r>
            <a:r>
              <a:rPr lang="zh-CN" altLang="en-US" sz="1800" dirty="0">
                <a:latin typeface="+mn-ea"/>
              </a:rPr>
              <a:t>按钮展示了我们小组的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成员信息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7F1AF7-4308-4C9A-AA7A-AE3AA4B3A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978" y="3696345"/>
            <a:ext cx="3394006" cy="2846037"/>
          </a:xfrm>
          <a:prstGeom prst="rect">
            <a:avLst/>
          </a:prstGeom>
        </p:spPr>
      </p:pic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6543382E-C788-4FC5-B056-07E9565E6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958112"/>
              </p:ext>
            </p:extLst>
          </p:nvPr>
        </p:nvGraphicFramePr>
        <p:xfrm>
          <a:off x="2485978" y="735796"/>
          <a:ext cx="6534151" cy="682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85916653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9490" y="4215675"/>
            <a:ext cx="8325019" cy="1114192"/>
          </a:xfrm>
        </p:spPr>
        <p:txBody>
          <a:bodyPr/>
          <a:lstStyle/>
          <a:p>
            <a:pPr algn="ctr"/>
            <a:r>
              <a:rPr lang="zh-CN" altLang="en-US" sz="4000" dirty="0"/>
              <a:t>基于多种机器学习算法和</a:t>
            </a:r>
            <a:r>
              <a:rPr lang="en-US" altLang="zh-CN" sz="4000" dirty="0" err="1"/>
              <a:t>ClamTk</a:t>
            </a:r>
            <a:r>
              <a:rPr lang="en-US" altLang="zh-CN" sz="4000" dirty="0"/>
              <a:t>-GUI</a:t>
            </a:r>
            <a:r>
              <a:rPr lang="zh-CN" altLang="en-US" sz="4000" dirty="0"/>
              <a:t>的恶意可执行文件扫描器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2405" y="5740572"/>
            <a:ext cx="6264863" cy="467995"/>
          </a:xfrm>
        </p:spPr>
        <p:txBody>
          <a:bodyPr/>
          <a:lstStyle/>
          <a:p>
            <a:r>
              <a:rPr lang="en-US" altLang="zh-CN" dirty="0"/>
              <a:t>TEAM 6 </a:t>
            </a:r>
            <a:r>
              <a:rPr lang="zh-CN" altLang="en-US" dirty="0"/>
              <a:t>刘子涵</a:t>
            </a:r>
            <a:r>
              <a:rPr lang="en-US" altLang="zh-CN" dirty="0"/>
              <a:t> </a:t>
            </a:r>
            <a:r>
              <a:rPr lang="zh-CN" altLang="en-US" dirty="0"/>
              <a:t>夏子超</a:t>
            </a:r>
            <a:r>
              <a:rPr lang="en-US" altLang="zh-CN" dirty="0"/>
              <a:t> </a:t>
            </a:r>
            <a:r>
              <a:rPr lang="zh-CN" altLang="en-US" dirty="0"/>
              <a:t>黎锦灏</a:t>
            </a:r>
            <a:r>
              <a:rPr lang="en-US" altLang="zh-CN" dirty="0"/>
              <a:t> </a:t>
            </a:r>
            <a:r>
              <a:rPr lang="zh-CN" altLang="en-US" dirty="0"/>
              <a:t>陈天睿</a:t>
            </a:r>
            <a:r>
              <a:rPr lang="en-US" altLang="zh-CN" dirty="0"/>
              <a:t> </a:t>
            </a:r>
            <a:r>
              <a:rPr lang="zh-CN" altLang="en-US" dirty="0"/>
              <a:t>邵宇</a:t>
            </a:r>
            <a:endParaRPr dirty="0"/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782643"/>
            <a:ext cx="2485978" cy="589280"/>
            <a:chOff x="0" y="416560"/>
            <a:chExt cx="3586480" cy="589280"/>
          </a:xfrm>
        </p:grpSpPr>
        <p:sp>
          <p:nvSpPr>
            <p:cNvPr id="23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关键工作</a:t>
              </a:r>
            </a:p>
          </p:txBody>
        </p:sp>
        <p:sp>
          <p:nvSpPr>
            <p:cNvPr id="24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标题 1">
            <a:extLst>
              <a:ext uri="{FF2B5EF4-FFF2-40B4-BE49-F238E27FC236}">
                <a16:creationId xmlns:a16="http://schemas.microsoft.com/office/drawing/2014/main" id="{9ED400A6-6548-4D28-AF88-A5B90324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8" y="1595714"/>
            <a:ext cx="8372163" cy="574183"/>
          </a:xfrm>
        </p:spPr>
        <p:txBody>
          <a:bodyPr/>
          <a:lstStyle/>
          <a:p>
            <a:r>
              <a:rPr lang="en-US" altLang="zh-CN" dirty="0"/>
              <a:t>ABOUT Team 6 </a:t>
            </a:r>
            <a:r>
              <a:rPr lang="zh-CN" altLang="en-US" dirty="0"/>
              <a:t>界面源码展示</a:t>
            </a: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6543382E-C788-4FC5-B056-07E9565E6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702427"/>
              </p:ext>
            </p:extLst>
          </p:nvPr>
        </p:nvGraphicFramePr>
        <p:xfrm>
          <a:off x="2485978" y="735796"/>
          <a:ext cx="6534151" cy="682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03671B4-1C1C-4C80-844B-9E6FC97E33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0" y="2347633"/>
            <a:ext cx="4119094" cy="3160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9392F6-A8C3-4A9B-8DFE-F203D6E5B5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5296" y="2393687"/>
            <a:ext cx="4574833" cy="31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24949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Diamond 288">
            <a:extLst>
              <a:ext uri="{FF2B5EF4-FFF2-40B4-BE49-F238E27FC236}">
                <a16:creationId xmlns:a16="http://schemas.microsoft.com/office/drawing/2014/main" id="{5988782A-7214-4B2F-9BAE-9B7BED8AC194}"/>
              </a:ext>
            </a:extLst>
          </p:cNvPr>
          <p:cNvSpPr/>
          <p:nvPr/>
        </p:nvSpPr>
        <p:spPr>
          <a:xfrm>
            <a:off x="2626871" y="2813726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grpSp>
        <p:nvGrpSpPr>
          <p:cNvPr id="8" name="Group 289">
            <a:extLst>
              <a:ext uri="{FF2B5EF4-FFF2-40B4-BE49-F238E27FC236}">
                <a16:creationId xmlns:a16="http://schemas.microsoft.com/office/drawing/2014/main" id="{FC5C76B8-C6C0-49E2-A395-DF8B96FD5D52}"/>
              </a:ext>
            </a:extLst>
          </p:cNvPr>
          <p:cNvGrpSpPr/>
          <p:nvPr/>
        </p:nvGrpSpPr>
        <p:grpSpPr>
          <a:xfrm>
            <a:off x="3195777" y="2900338"/>
            <a:ext cx="4821839" cy="685366"/>
            <a:chOff x="6444107" y="1469392"/>
            <a:chExt cx="4232109" cy="563232"/>
          </a:xfrm>
        </p:grpSpPr>
        <p:sp>
          <p:nvSpPr>
            <p:cNvPr id="9" name="TextBox 298">
              <a:extLst>
                <a:ext uri="{FF2B5EF4-FFF2-40B4-BE49-F238E27FC236}">
                  <a16:creationId xmlns:a16="http://schemas.microsoft.com/office/drawing/2014/main" id="{3F9CB234-0644-496F-A07C-EFEE8B8736B1}"/>
                </a:ext>
              </a:extLst>
            </p:cNvPr>
            <p:cNvSpPr txBox="1"/>
            <p:nvPr/>
          </p:nvSpPr>
          <p:spPr>
            <a:xfrm>
              <a:off x="6444107" y="1469392"/>
              <a:ext cx="4232109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800" b="1" spc="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项目展示</a:t>
              </a:r>
            </a:p>
          </p:txBody>
        </p:sp>
        <p:sp>
          <p:nvSpPr>
            <p:cNvPr id="10" name="TextBox 299">
              <a:extLst>
                <a:ext uri="{FF2B5EF4-FFF2-40B4-BE49-F238E27FC236}">
                  <a16:creationId xmlns:a16="http://schemas.microsoft.com/office/drawing/2014/main" id="{ABC1CCD0-63EA-4EB3-95CE-F25066895B3A}"/>
                </a:ext>
              </a:extLst>
            </p:cNvPr>
            <p:cNvSpPr txBox="1"/>
            <p:nvPr/>
          </p:nvSpPr>
          <p:spPr>
            <a:xfrm>
              <a:off x="6444107" y="1712256"/>
              <a:ext cx="4232109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全面展示我们的工作。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44370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项目展示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B27C4B-4CD1-4C00-89AD-0692B3D730FD}"/>
              </a:ext>
            </a:extLst>
          </p:cNvPr>
          <p:cNvSpPr txBox="1">
            <a:spLocks/>
          </p:cNvSpPr>
          <p:nvPr/>
        </p:nvSpPr>
        <p:spPr>
          <a:xfrm>
            <a:off x="494025" y="1744543"/>
            <a:ext cx="4527836" cy="4831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38F848-CADF-4560-BACB-903C2CACF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6" y="2007607"/>
            <a:ext cx="7093968" cy="40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9047"/>
      </p:ext>
    </p:extLst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Diamond 286">
            <a:extLst>
              <a:ext uri="{FF2B5EF4-FFF2-40B4-BE49-F238E27FC236}">
                <a16:creationId xmlns:a16="http://schemas.microsoft.com/office/drawing/2014/main" id="{3E259612-DCCB-4563-B080-F806FFE9D17D}"/>
              </a:ext>
            </a:extLst>
          </p:cNvPr>
          <p:cNvSpPr/>
          <p:nvPr/>
        </p:nvSpPr>
        <p:spPr>
          <a:xfrm>
            <a:off x="2835046" y="2853095"/>
            <a:ext cx="759736" cy="75973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grpSp>
        <p:nvGrpSpPr>
          <p:cNvPr id="12" name="Group 287">
            <a:extLst>
              <a:ext uri="{FF2B5EF4-FFF2-40B4-BE49-F238E27FC236}">
                <a16:creationId xmlns:a16="http://schemas.microsoft.com/office/drawing/2014/main" id="{BC498032-F81E-4A3D-A662-3A6724F58531}"/>
              </a:ext>
            </a:extLst>
          </p:cNvPr>
          <p:cNvGrpSpPr/>
          <p:nvPr/>
        </p:nvGrpSpPr>
        <p:grpSpPr>
          <a:xfrm>
            <a:off x="3403952" y="2939708"/>
            <a:ext cx="4821839" cy="685368"/>
            <a:chOff x="6444107" y="1469391"/>
            <a:chExt cx="4232109" cy="563233"/>
          </a:xfrm>
        </p:grpSpPr>
        <p:sp>
          <p:nvSpPr>
            <p:cNvPr id="13" name="TextBox 300">
              <a:extLst>
                <a:ext uri="{FF2B5EF4-FFF2-40B4-BE49-F238E27FC236}">
                  <a16:creationId xmlns:a16="http://schemas.microsoft.com/office/drawing/2014/main" id="{FA5CEA01-05DD-4184-BD88-D5363F4F0F3A}"/>
                </a:ext>
              </a:extLst>
            </p:cNvPr>
            <p:cNvSpPr txBox="1"/>
            <p:nvPr/>
          </p:nvSpPr>
          <p:spPr>
            <a:xfrm>
              <a:off x="6444107" y="1469391"/>
              <a:ext cx="4232109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8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作品小结</a:t>
              </a:r>
            </a:p>
          </p:txBody>
        </p:sp>
        <p:sp>
          <p:nvSpPr>
            <p:cNvPr id="14" name="TextBox 301">
              <a:extLst>
                <a:ext uri="{FF2B5EF4-FFF2-40B4-BE49-F238E27FC236}">
                  <a16:creationId xmlns:a16="http://schemas.microsoft.com/office/drawing/2014/main" id="{86ABC66A-A691-4C95-B7B2-E35FDD3E6F20}"/>
                </a:ext>
              </a:extLst>
            </p:cNvPr>
            <p:cNvSpPr txBox="1"/>
            <p:nvPr/>
          </p:nvSpPr>
          <p:spPr>
            <a:xfrm>
              <a:off x="6444107" y="1712256"/>
              <a:ext cx="4232109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总结作品，反思不足。</a:t>
              </a:r>
            </a:p>
          </p:txBody>
        </p:sp>
      </p:grp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作品小结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B27C4B-4CD1-4C00-89AD-0692B3D730FD}"/>
              </a:ext>
            </a:extLst>
          </p:cNvPr>
          <p:cNvSpPr txBox="1">
            <a:spLocks/>
          </p:cNvSpPr>
          <p:nvPr/>
        </p:nvSpPr>
        <p:spPr>
          <a:xfrm>
            <a:off x="494025" y="1744543"/>
            <a:ext cx="4527836" cy="4831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800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D5CF136B-5C81-42F6-BDD6-31DE1B39FF32}"/>
              </a:ext>
            </a:extLst>
          </p:cNvPr>
          <p:cNvSpPr txBox="1">
            <a:spLocks/>
          </p:cNvSpPr>
          <p:nvPr/>
        </p:nvSpPr>
        <p:spPr>
          <a:xfrm>
            <a:off x="307984" y="1572424"/>
            <a:ext cx="8744244" cy="495950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/>
              <a:t>我们的工作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基于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随机森林</a:t>
            </a:r>
            <a:r>
              <a:rPr lang="zh-CN" altLang="en-US" sz="2300" dirty="0">
                <a:latin typeface="+mn-ea"/>
              </a:rPr>
              <a:t>的恶意代码扫描器</a:t>
            </a:r>
            <a:r>
              <a:rPr lang="en-US" altLang="zh-CN" sz="2300" b="1" dirty="0" err="1">
                <a:solidFill>
                  <a:srgbClr val="FF0000"/>
                </a:solidFill>
                <a:latin typeface="+mn-ea"/>
              </a:rPr>
              <a:t>MLScanner</a:t>
            </a:r>
            <a:r>
              <a:rPr lang="zh-CN" altLang="en-US" sz="2300" dirty="0">
                <a:latin typeface="+mn-ea"/>
              </a:rPr>
              <a:t>设计与实现；</a:t>
            </a:r>
            <a:endParaRPr lang="en-US" altLang="zh-CN" sz="2300" dirty="0"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恶意代码扫描器</a:t>
            </a:r>
            <a:r>
              <a:rPr lang="en-US" altLang="zh-CN" sz="2300" dirty="0" err="1">
                <a:latin typeface="+mn-ea"/>
              </a:rPr>
              <a:t>MLScanner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前端界面</a:t>
            </a:r>
            <a:r>
              <a:rPr lang="zh-CN" altLang="en-US" sz="2300" dirty="0">
                <a:latin typeface="+mn-ea"/>
              </a:rPr>
              <a:t>的实现；</a:t>
            </a:r>
            <a:endParaRPr lang="en-US" altLang="zh-CN" sz="2300" dirty="0"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300" dirty="0" err="1">
                <a:latin typeface="+mn-ea"/>
              </a:rPr>
              <a:t>ClamTk</a:t>
            </a:r>
            <a:r>
              <a:rPr lang="zh-CN" altLang="en-US" sz="2300" dirty="0">
                <a:latin typeface="+mn-ea"/>
              </a:rPr>
              <a:t>前端界面增加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小组</a:t>
            </a:r>
            <a:r>
              <a:rPr lang="en-US" altLang="zh-CN" sz="2300" b="1" dirty="0">
                <a:solidFill>
                  <a:srgbClr val="FF0000"/>
                </a:solidFill>
                <a:latin typeface="+mn-ea"/>
              </a:rPr>
              <a:t>Logo</a:t>
            </a:r>
            <a:r>
              <a:rPr lang="zh-CN" altLang="en-US" sz="2300" dirty="0">
                <a:latin typeface="+mn-ea"/>
              </a:rPr>
              <a:t>和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作品链接</a:t>
            </a:r>
            <a:r>
              <a:rPr lang="zh-CN" altLang="en-US" sz="2300" dirty="0">
                <a:latin typeface="+mn-ea"/>
              </a:rPr>
              <a:t>；</a:t>
            </a:r>
            <a:endParaRPr lang="en-US" altLang="zh-CN" sz="2300" dirty="0"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将恶意代码扫描器</a:t>
            </a:r>
            <a:r>
              <a:rPr lang="en-US" altLang="zh-CN" sz="2300" dirty="0" err="1">
                <a:latin typeface="+mn-ea"/>
              </a:rPr>
              <a:t>MLScanner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嵌入</a:t>
            </a:r>
            <a:r>
              <a:rPr lang="en-US" altLang="zh-CN" sz="2300" b="1" dirty="0" err="1">
                <a:solidFill>
                  <a:srgbClr val="FF0000"/>
                </a:solidFill>
                <a:latin typeface="+mn-ea"/>
              </a:rPr>
              <a:t>ClamTk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前端界面</a:t>
            </a:r>
            <a:r>
              <a:rPr lang="zh-CN" altLang="en-US" sz="2300" dirty="0">
                <a:latin typeface="+mn-ea"/>
              </a:rPr>
              <a:t>，作为对</a:t>
            </a:r>
            <a:r>
              <a:rPr lang="en-US" altLang="zh-CN" sz="2300" dirty="0" err="1">
                <a:latin typeface="+mn-ea"/>
              </a:rPr>
              <a:t>ClamAV</a:t>
            </a:r>
            <a:r>
              <a:rPr lang="zh-CN" altLang="en-US" sz="2300" dirty="0">
                <a:latin typeface="+mn-ea"/>
              </a:rPr>
              <a:t>的预处理。</a:t>
            </a:r>
            <a:endParaRPr lang="en-US" altLang="zh-CN" sz="23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作品的意义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为国产操作系统生态贡献力量，呼吁社会各界对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国产软硬件产品</a:t>
            </a:r>
            <a:r>
              <a:rPr lang="zh-CN" altLang="en-US" sz="2300" dirty="0">
                <a:latin typeface="+mn-ea"/>
              </a:rPr>
              <a:t>的重视；</a:t>
            </a:r>
            <a:endParaRPr lang="en-US" altLang="zh-CN" sz="2300" dirty="0"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为</a:t>
            </a:r>
            <a:r>
              <a:rPr lang="en-US" altLang="zh-CN" sz="2300" dirty="0" err="1">
                <a:latin typeface="+mn-ea"/>
              </a:rPr>
              <a:t>ClamAV</a:t>
            </a:r>
            <a:r>
              <a:rPr lang="zh-CN" altLang="en-US" sz="2300" dirty="0">
                <a:latin typeface="+mn-ea"/>
              </a:rPr>
              <a:t>设计的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预扫描器</a:t>
            </a:r>
            <a:r>
              <a:rPr lang="zh-CN" altLang="en-US" sz="2300" dirty="0">
                <a:latin typeface="+mn-ea"/>
              </a:rPr>
              <a:t>，可以提高大型文件系统的扫描速度；</a:t>
            </a:r>
            <a:endParaRPr lang="en-US" altLang="zh-CN" sz="2300" dirty="0"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多种机器学习算法进行训练和预测，可以提高分类器的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鲁棒性</a:t>
            </a:r>
            <a:r>
              <a:rPr lang="zh-CN" altLang="en-US" sz="2300" dirty="0">
                <a:latin typeface="+mn-ea"/>
              </a:rPr>
              <a:t>和病毒扫描的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效率</a:t>
            </a:r>
            <a:r>
              <a:rPr lang="zh-CN" altLang="en-US" sz="2300" dirty="0">
                <a:latin typeface="+mn-ea"/>
              </a:rPr>
              <a:t>，降低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人力成本</a:t>
            </a:r>
            <a:r>
              <a:rPr lang="zh-CN" altLang="en-US" sz="2300" dirty="0">
                <a:latin typeface="+mn-ea"/>
              </a:rPr>
              <a:t>和</a:t>
            </a:r>
            <a:r>
              <a:rPr lang="zh-CN" altLang="en-US" sz="2300" b="1" dirty="0">
                <a:solidFill>
                  <a:srgbClr val="FF0000"/>
                </a:solidFill>
                <a:latin typeface="+mn-ea"/>
              </a:rPr>
              <a:t>时间成本</a:t>
            </a:r>
            <a:r>
              <a:rPr lang="zh-CN" altLang="en-US" sz="2300" dirty="0">
                <a:latin typeface="+mn-ea"/>
              </a:rPr>
              <a:t>。</a:t>
            </a:r>
            <a:endParaRPr lang="en-US" altLang="zh-CN" sz="2300" dirty="0">
              <a:latin typeface="+mn-ea"/>
            </a:endParaRPr>
          </a:p>
          <a:p>
            <a:pPr lvl="1" algn="just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不足与改进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1E731F19-05E6-488D-8F52-2262587AFFCC}"/>
              </a:ext>
            </a:extLst>
          </p:cNvPr>
          <p:cNvSpPr txBox="1">
            <a:spLocks/>
          </p:cNvSpPr>
          <p:nvPr/>
        </p:nvSpPr>
        <p:spPr>
          <a:xfrm>
            <a:off x="510483" y="2015484"/>
            <a:ext cx="8123033" cy="43326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恶意代码扫描器预测文件是否含有恶意代码的概率在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0.5</a:t>
            </a:r>
            <a:r>
              <a:rPr lang="zh-CN" altLang="en-US" sz="1800" dirty="0">
                <a:latin typeface="+mn-ea"/>
              </a:rPr>
              <a:t>左右（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表示为良性文件，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表示为恶性文件</a:t>
            </a:r>
            <a:r>
              <a:rPr lang="zh-CN" altLang="en-US" sz="1800" dirty="0">
                <a:latin typeface="+mn-ea"/>
              </a:rPr>
              <a:t>）。它虽然能正确分类，但预测能力偏弱。其主要原因是数据集过小。我们一方面要去寻找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更好的特征</a:t>
            </a:r>
            <a:r>
              <a:rPr lang="zh-CN" altLang="en-US" sz="1800" dirty="0">
                <a:latin typeface="+mn-ea"/>
              </a:rPr>
              <a:t>，另一方面是要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增加数据集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在集成扫描器的过程中，受限于</a:t>
            </a:r>
            <a:r>
              <a:rPr lang="en-US" altLang="zh-CN" sz="1800" b="1" dirty="0" err="1">
                <a:solidFill>
                  <a:srgbClr val="FF0000"/>
                </a:solidFill>
                <a:latin typeface="+mn-ea"/>
              </a:rPr>
              <a:t>perl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语言</a:t>
            </a:r>
            <a:r>
              <a:rPr lang="zh-CN" altLang="en-US" sz="1800" dirty="0">
                <a:latin typeface="+mn-ea"/>
              </a:rPr>
              <a:t>对于可执行文件的调用问题，我们使用了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system()</a:t>
            </a:r>
            <a:r>
              <a:rPr lang="zh-CN" altLang="en-US" sz="1800" dirty="0">
                <a:latin typeface="+mn-ea"/>
              </a:rPr>
              <a:t>函数在扫描器目录下来直接执行可执行文件。这种方法对扫描器目录之外的文件不适用。我们不得不在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同一工作目录</a:t>
            </a:r>
            <a:r>
              <a:rPr lang="zh-CN" altLang="en-US" sz="1800" dirty="0">
                <a:latin typeface="+mn-ea"/>
              </a:rPr>
              <a:t>下放置</a:t>
            </a:r>
            <a:r>
              <a:rPr lang="en-US" altLang="zh-CN" sz="1800" dirty="0">
                <a:latin typeface="+mn-ea"/>
              </a:rPr>
              <a:t>scanner</a:t>
            </a:r>
            <a:r>
              <a:rPr lang="zh-CN" altLang="en-US" sz="1800" dirty="0">
                <a:latin typeface="+mn-ea"/>
              </a:rPr>
              <a:t>才能正常使用自定义的扫描器，这在实际应用中不够理想，值得进一步改进提升。</a:t>
            </a:r>
            <a:endParaRPr lang="en-US" altLang="zh-CN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4758958"/>
      </p:ext>
    </p:extLst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Diamond 288"/>
          <p:cNvSpPr/>
          <p:nvPr/>
        </p:nvSpPr>
        <p:spPr>
          <a:xfrm>
            <a:off x="2355651" y="3549103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grpSp>
        <p:nvGrpSpPr>
          <p:cNvPr id="27" name="Group 289"/>
          <p:cNvGrpSpPr/>
          <p:nvPr/>
        </p:nvGrpSpPr>
        <p:grpSpPr>
          <a:xfrm>
            <a:off x="2924557" y="3635715"/>
            <a:ext cx="4821839" cy="685366"/>
            <a:chOff x="6444107" y="1469392"/>
            <a:chExt cx="4232109" cy="563232"/>
          </a:xfrm>
        </p:grpSpPr>
        <p:sp>
          <p:nvSpPr>
            <p:cNvPr id="28" name="TextBox 298"/>
            <p:cNvSpPr txBox="1"/>
            <p:nvPr/>
          </p:nvSpPr>
          <p:spPr>
            <a:xfrm>
              <a:off x="6444107" y="1469392"/>
              <a:ext cx="4232109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800" b="1" spc="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项目展示</a:t>
              </a:r>
            </a:p>
          </p:txBody>
        </p:sp>
        <p:sp>
          <p:nvSpPr>
            <p:cNvPr id="29" name="TextBox 299"/>
            <p:cNvSpPr txBox="1"/>
            <p:nvPr/>
          </p:nvSpPr>
          <p:spPr>
            <a:xfrm>
              <a:off x="6444107" y="1712256"/>
              <a:ext cx="4232109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全面展示我们的工作。</a:t>
              </a:r>
            </a:p>
          </p:txBody>
        </p:sp>
      </p:grpSp>
      <p:sp>
        <p:nvSpPr>
          <p:cNvPr id="30" name="Diamond 290"/>
          <p:cNvSpPr/>
          <p:nvPr/>
        </p:nvSpPr>
        <p:spPr>
          <a:xfrm>
            <a:off x="2355651" y="2457334"/>
            <a:ext cx="759736" cy="75973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grpSp>
        <p:nvGrpSpPr>
          <p:cNvPr id="31" name="Group 291"/>
          <p:cNvGrpSpPr/>
          <p:nvPr/>
        </p:nvGrpSpPr>
        <p:grpSpPr>
          <a:xfrm>
            <a:off x="2924557" y="2543946"/>
            <a:ext cx="4821839" cy="685366"/>
            <a:chOff x="6444107" y="1469392"/>
            <a:chExt cx="4232109" cy="563232"/>
          </a:xfrm>
        </p:grpSpPr>
        <p:sp>
          <p:nvSpPr>
            <p:cNvPr id="32" name="TextBox 296"/>
            <p:cNvSpPr txBox="1"/>
            <p:nvPr/>
          </p:nvSpPr>
          <p:spPr>
            <a:xfrm>
              <a:off x="6444107" y="1469392"/>
              <a:ext cx="4232109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800" b="1" spc="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关键工作</a:t>
              </a:r>
            </a:p>
          </p:txBody>
        </p:sp>
        <p:sp>
          <p:nvSpPr>
            <p:cNvPr id="33" name="TextBox 297"/>
            <p:cNvSpPr txBox="1"/>
            <p:nvPr/>
          </p:nvSpPr>
          <p:spPr>
            <a:xfrm>
              <a:off x="6444107" y="1712256"/>
              <a:ext cx="4232109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基于机器学习的扫描器及其在</a:t>
              </a:r>
              <a:r>
                <a:rPr lang="en-US" altLang="zh-CN" sz="1400" dirty="0" err="1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ClamAV</a:t>
              </a: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中的集成。</a:t>
              </a:r>
            </a:p>
          </p:txBody>
        </p:sp>
      </p:grpSp>
      <p:sp>
        <p:nvSpPr>
          <p:cNvPr id="34" name="Diamond 292"/>
          <p:cNvSpPr/>
          <p:nvPr/>
        </p:nvSpPr>
        <p:spPr>
          <a:xfrm>
            <a:off x="2355653" y="1360671"/>
            <a:ext cx="759736" cy="759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grpSp>
        <p:nvGrpSpPr>
          <p:cNvPr id="35" name="Group 293"/>
          <p:cNvGrpSpPr/>
          <p:nvPr/>
        </p:nvGrpSpPr>
        <p:grpSpPr>
          <a:xfrm>
            <a:off x="2924557" y="1435041"/>
            <a:ext cx="4821839" cy="685366"/>
            <a:chOff x="6444107" y="1469392"/>
            <a:chExt cx="4232109" cy="563232"/>
          </a:xfrm>
        </p:grpSpPr>
        <p:sp>
          <p:nvSpPr>
            <p:cNvPr id="36" name="TextBox 294"/>
            <p:cNvSpPr txBox="1"/>
            <p:nvPr/>
          </p:nvSpPr>
          <p:spPr>
            <a:xfrm>
              <a:off x="6444107" y="1469392"/>
              <a:ext cx="4232109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8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研究背景</a:t>
              </a:r>
            </a:p>
          </p:txBody>
        </p:sp>
        <p:sp>
          <p:nvSpPr>
            <p:cNvPr id="37" name="TextBox 295"/>
            <p:cNvSpPr txBox="1"/>
            <p:nvPr/>
          </p:nvSpPr>
          <p:spPr>
            <a:xfrm>
              <a:off x="6444107" y="1712256"/>
              <a:ext cx="4232109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恶意代码形形色色，人工扫描效率低下。</a:t>
              </a:r>
            </a:p>
          </p:txBody>
        </p:sp>
      </p:grpSp>
      <p:sp>
        <p:nvSpPr>
          <p:cNvPr id="15" name="Diamond 286">
            <a:extLst>
              <a:ext uri="{FF2B5EF4-FFF2-40B4-BE49-F238E27FC236}">
                <a16:creationId xmlns:a16="http://schemas.microsoft.com/office/drawing/2014/main" id="{913AC95E-2DB2-43A0-8219-B4C6368C63E6}"/>
              </a:ext>
            </a:extLst>
          </p:cNvPr>
          <p:cNvSpPr/>
          <p:nvPr/>
        </p:nvSpPr>
        <p:spPr>
          <a:xfrm>
            <a:off x="2355651" y="4628629"/>
            <a:ext cx="759736" cy="75973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grpSp>
        <p:nvGrpSpPr>
          <p:cNvPr id="16" name="Group 287">
            <a:extLst>
              <a:ext uri="{FF2B5EF4-FFF2-40B4-BE49-F238E27FC236}">
                <a16:creationId xmlns:a16="http://schemas.microsoft.com/office/drawing/2014/main" id="{47E038E3-F550-4E29-87E3-09489FDC9D5E}"/>
              </a:ext>
            </a:extLst>
          </p:cNvPr>
          <p:cNvGrpSpPr/>
          <p:nvPr/>
        </p:nvGrpSpPr>
        <p:grpSpPr>
          <a:xfrm>
            <a:off x="2924557" y="4715242"/>
            <a:ext cx="4821839" cy="685368"/>
            <a:chOff x="6444107" y="1469391"/>
            <a:chExt cx="4232109" cy="563233"/>
          </a:xfrm>
        </p:grpSpPr>
        <p:sp>
          <p:nvSpPr>
            <p:cNvPr id="17" name="TextBox 300">
              <a:extLst>
                <a:ext uri="{FF2B5EF4-FFF2-40B4-BE49-F238E27FC236}">
                  <a16:creationId xmlns:a16="http://schemas.microsoft.com/office/drawing/2014/main" id="{0C5C36C4-E1B4-4FCF-A581-E2B4CE6B7249}"/>
                </a:ext>
              </a:extLst>
            </p:cNvPr>
            <p:cNvSpPr txBox="1"/>
            <p:nvPr/>
          </p:nvSpPr>
          <p:spPr>
            <a:xfrm>
              <a:off x="6444107" y="1469391"/>
              <a:ext cx="4232109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8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作品小结</a:t>
              </a:r>
            </a:p>
          </p:txBody>
        </p:sp>
        <p:sp>
          <p:nvSpPr>
            <p:cNvPr id="18" name="TextBox 301">
              <a:extLst>
                <a:ext uri="{FF2B5EF4-FFF2-40B4-BE49-F238E27FC236}">
                  <a16:creationId xmlns:a16="http://schemas.microsoft.com/office/drawing/2014/main" id="{E87E4CA0-56BE-4B21-96A9-5B549F4BF10C}"/>
                </a:ext>
              </a:extLst>
            </p:cNvPr>
            <p:cNvSpPr txBox="1"/>
            <p:nvPr/>
          </p:nvSpPr>
          <p:spPr>
            <a:xfrm>
              <a:off x="6444107" y="1712256"/>
              <a:ext cx="4232109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总结作品，反思不足。</a:t>
              </a: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Diamond 292"/>
          <p:cNvSpPr/>
          <p:nvPr/>
        </p:nvSpPr>
        <p:spPr>
          <a:xfrm>
            <a:off x="2365178" y="2808471"/>
            <a:ext cx="759736" cy="759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grpSp>
        <p:nvGrpSpPr>
          <p:cNvPr id="35" name="Group 293"/>
          <p:cNvGrpSpPr/>
          <p:nvPr/>
        </p:nvGrpSpPr>
        <p:grpSpPr>
          <a:xfrm>
            <a:off x="2934082" y="2882841"/>
            <a:ext cx="4821839" cy="685366"/>
            <a:chOff x="6444107" y="1469392"/>
            <a:chExt cx="4232109" cy="563232"/>
          </a:xfrm>
        </p:grpSpPr>
        <p:sp>
          <p:nvSpPr>
            <p:cNvPr id="36" name="TextBox 294"/>
            <p:cNvSpPr txBox="1"/>
            <p:nvPr/>
          </p:nvSpPr>
          <p:spPr>
            <a:xfrm>
              <a:off x="6444107" y="1469392"/>
              <a:ext cx="4232109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8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研究背景</a:t>
              </a:r>
            </a:p>
          </p:txBody>
        </p:sp>
        <p:sp>
          <p:nvSpPr>
            <p:cNvPr id="37" name="TextBox 295"/>
            <p:cNvSpPr txBox="1"/>
            <p:nvPr/>
          </p:nvSpPr>
          <p:spPr>
            <a:xfrm>
              <a:off x="6444107" y="1712256"/>
              <a:ext cx="4232109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恶意代码形形色色，人工扫描效率低下！</a:t>
              </a:r>
            </a:p>
          </p:txBody>
        </p:sp>
      </p:grp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3176" y="755119"/>
            <a:ext cx="2242876" cy="589280"/>
            <a:chOff x="0" y="416560"/>
            <a:chExt cx="3586480" cy="589280"/>
          </a:xfrm>
        </p:grpSpPr>
        <p:sp>
          <p:nvSpPr>
            <p:cNvPr id="17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研究背景</a:t>
              </a:r>
            </a:p>
          </p:txBody>
        </p:sp>
        <p:sp>
          <p:nvSpPr>
            <p:cNvPr id="21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4013281315"/>
              </p:ext>
            </p:extLst>
          </p:nvPr>
        </p:nvGraphicFramePr>
        <p:xfrm>
          <a:off x="2631459" y="805313"/>
          <a:ext cx="6204671" cy="48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矩形: 圆角 16"/>
          <p:cNvSpPr/>
          <p:nvPr/>
        </p:nvSpPr>
        <p:spPr>
          <a:xfrm>
            <a:off x="4676774" y="1971676"/>
            <a:ext cx="4305301" cy="424815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21978" y="2187098"/>
            <a:ext cx="4214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自从</a:t>
            </a:r>
            <a:r>
              <a:rPr lang="en-US" altLang="zh-CN" b="1" dirty="0">
                <a:solidFill>
                  <a:srgbClr val="FF0000"/>
                </a:solidFill>
              </a:rPr>
              <a:t>1987</a:t>
            </a:r>
            <a:r>
              <a:rPr lang="zh-CN" altLang="en-US" dirty="0"/>
              <a:t>年发现了全世界首例计算机病毒以来，病毒的数量早已超过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万种</a:t>
            </a:r>
            <a:r>
              <a:rPr lang="zh-CN" altLang="en-US" dirty="0"/>
              <a:t>以上，并且还在以每年</a:t>
            </a:r>
            <a:r>
              <a:rPr lang="zh-CN" altLang="en-US" dirty="0">
                <a:solidFill>
                  <a:srgbClr val="FF0000"/>
                </a:solidFill>
              </a:rPr>
              <a:t>两千种</a:t>
            </a:r>
            <a:r>
              <a:rPr lang="zh-CN" altLang="en-US" dirty="0"/>
              <a:t>新病毒的速度递增，不断困扰着涉及计算机领域的各个行业。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日由</a:t>
            </a:r>
            <a:r>
              <a:rPr lang="en-US" altLang="zh-CN" dirty="0"/>
              <a:t>25</a:t>
            </a:r>
            <a:r>
              <a:rPr lang="zh-CN" altLang="en-US" dirty="0"/>
              <a:t>岁的湖北武汉新洲区人</a:t>
            </a:r>
            <a:r>
              <a:rPr lang="zh-CN" altLang="en-US" dirty="0">
                <a:solidFill>
                  <a:srgbClr val="FF0000"/>
                </a:solidFill>
              </a:rPr>
              <a:t>李俊</a:t>
            </a:r>
            <a:r>
              <a:rPr lang="zh-CN" altLang="en-US" dirty="0"/>
              <a:t>编写的“</a:t>
            </a:r>
            <a:r>
              <a:rPr lang="zh-CN" altLang="en-US" dirty="0">
                <a:solidFill>
                  <a:srgbClr val="FF0000"/>
                </a:solidFill>
              </a:rPr>
              <a:t>熊猫烧香</a:t>
            </a:r>
            <a:r>
              <a:rPr lang="zh-CN" altLang="en-US" dirty="0"/>
              <a:t>”，</a:t>
            </a:r>
            <a:r>
              <a:rPr lang="en-US" altLang="zh-CN" dirty="0"/>
              <a:t>2007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月初肆虐网络，它主要通过下载的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传染。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传统的病毒扫描方式存在无法</a:t>
            </a:r>
            <a:r>
              <a:rPr lang="zh-CN" altLang="en-US" dirty="0">
                <a:solidFill>
                  <a:srgbClr val="FF0000"/>
                </a:solidFill>
              </a:rPr>
              <a:t>批处理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模块化</a:t>
            </a:r>
            <a:r>
              <a:rPr lang="zh-CN" altLang="en-US" dirty="0"/>
              <a:t>的缺陷，且耗费大量的</a:t>
            </a:r>
            <a:r>
              <a:rPr lang="zh-CN" altLang="en-US" dirty="0">
                <a:solidFill>
                  <a:srgbClr val="FF0000"/>
                </a:solidFill>
              </a:rPr>
              <a:t>人力成本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时间成本</a:t>
            </a:r>
            <a:r>
              <a:rPr lang="zh-CN" altLang="en-US" dirty="0"/>
              <a:t>，效率低下。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3097B9-DF39-4BF3-BA95-F122325CB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94" y="2293826"/>
            <a:ext cx="3878916" cy="3340378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7589" y="2024456"/>
            <a:ext cx="356074" cy="37707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3921" y="1828503"/>
            <a:ext cx="544016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优麒麟</a:t>
            </a:r>
            <a:r>
              <a:rPr lang="zh-CN" altLang="en-US" dirty="0">
                <a:solidFill>
                  <a:srgbClr val="252525"/>
                </a:solidFill>
                <a:latin typeface="+mn-ea"/>
              </a:rPr>
              <a:t>是由中国</a:t>
            </a:r>
            <a:r>
              <a:rPr lang="en-US" altLang="zh-CN" dirty="0">
                <a:solidFill>
                  <a:srgbClr val="252525"/>
                </a:solidFill>
                <a:latin typeface="+mn-ea"/>
              </a:rPr>
              <a:t>CCN</a:t>
            </a:r>
            <a:r>
              <a:rPr lang="zh-CN" altLang="en-US" dirty="0">
                <a:solidFill>
                  <a:srgbClr val="252525"/>
                </a:solidFill>
                <a:latin typeface="+mn-ea"/>
              </a:rPr>
              <a:t>开源创新联合实验室与麒麟软件有限公司主导开发的全球开源项目，自</a:t>
            </a:r>
            <a:r>
              <a:rPr lang="en-US" altLang="zh-CN" dirty="0">
                <a:solidFill>
                  <a:srgbClr val="252525"/>
                </a:solidFill>
                <a:latin typeface="+mn-ea"/>
              </a:rPr>
              <a:t>2013</a:t>
            </a:r>
            <a:r>
              <a:rPr lang="zh-CN" altLang="en-US" dirty="0">
                <a:solidFill>
                  <a:srgbClr val="252525"/>
                </a:solidFill>
                <a:latin typeface="+mn-ea"/>
              </a:rPr>
              <a:t>年创建至今，已累计发行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en-US" dirty="0">
                <a:solidFill>
                  <a:srgbClr val="252525"/>
                </a:solidFill>
                <a:latin typeface="+mn-ea"/>
              </a:rPr>
              <a:t>个版本，下载量超过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3200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万</a:t>
            </a:r>
            <a:r>
              <a:rPr lang="zh-CN" altLang="en-US" dirty="0">
                <a:solidFill>
                  <a:srgbClr val="252525"/>
                </a:solidFill>
                <a:latin typeface="+mn-ea"/>
              </a:rPr>
              <a:t>次。</a:t>
            </a:r>
          </a:p>
        </p:txBody>
      </p:sp>
      <p:sp>
        <p:nvSpPr>
          <p:cNvPr id="7" name="椭圆 6"/>
          <p:cNvSpPr/>
          <p:nvPr/>
        </p:nvSpPr>
        <p:spPr>
          <a:xfrm>
            <a:off x="247589" y="3429000"/>
            <a:ext cx="356074" cy="3770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3920" y="3224749"/>
            <a:ext cx="537816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Clam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AntiVirus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ClamAV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252525"/>
                </a:solidFill>
                <a:latin typeface="+mn-ea"/>
              </a:rPr>
              <a:t>是免费而且开源代码的防病毒软件，软件与病毒库的更新皆有社群免费发布。其开源特性有利于本项目的开展。</a:t>
            </a:r>
            <a:endParaRPr lang="en-US" altLang="zh-CN" dirty="0">
              <a:solidFill>
                <a:srgbClr val="252525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461" y="4620995"/>
            <a:ext cx="5399626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机器学习</a:t>
            </a:r>
            <a:r>
              <a:rPr lang="zh-CN" altLang="en-US" dirty="0">
                <a:solidFill>
                  <a:srgbClr val="252525"/>
                </a:solidFill>
                <a:latin typeface="+mn-ea"/>
              </a:rPr>
              <a:t>是一门多领域交叉学科，涉及概率论、统计学、逼近论、凸分析、算法复杂度理论等多门学科。利用机器学习进行病毒扫描无需人工提取特征，深层次的网络模型能够自动识别出目标的特征，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大大提高扫描效率。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3176" y="755119"/>
            <a:ext cx="2242876" cy="589280"/>
            <a:chOff x="0" y="416560"/>
            <a:chExt cx="3586480" cy="589280"/>
          </a:xfrm>
        </p:grpSpPr>
        <p:sp>
          <p:nvSpPr>
            <p:cNvPr id="17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研究背景</a:t>
              </a:r>
            </a:p>
          </p:txBody>
        </p:sp>
        <p:sp>
          <p:nvSpPr>
            <p:cNvPr id="18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2862678528"/>
              </p:ext>
            </p:extLst>
          </p:nvPr>
        </p:nvGraphicFramePr>
        <p:xfrm>
          <a:off x="2703116" y="855507"/>
          <a:ext cx="6192213" cy="48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椭圆 23"/>
          <p:cNvSpPr/>
          <p:nvPr/>
        </p:nvSpPr>
        <p:spPr>
          <a:xfrm>
            <a:off x="248670" y="4880862"/>
            <a:ext cx="356074" cy="3770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7F624A2-2FB5-40CF-95F2-1B80DB4CC9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0526" y="2564606"/>
            <a:ext cx="2684804" cy="2976037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240259" y="2028803"/>
            <a:ext cx="356074" cy="37707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 bwMode="auto">
          <a:xfrm>
            <a:off x="762000" y="2030611"/>
            <a:ext cx="8113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dirty="0">
                <a:latin typeface="+mn-ea"/>
                <a:cs typeface="Arial" panose="020B0604020202020204" pitchFamily="34" charset="0"/>
              </a:rPr>
              <a:t>在国产操作系统上配置并开发杀毒软件，为国产操作系统生态贡献力量。我们希望我们的工作能够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呼吁社会各界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对国产软硬件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产品的重视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49" name="椭圆 48"/>
          <p:cNvSpPr/>
          <p:nvPr/>
        </p:nvSpPr>
        <p:spPr>
          <a:xfrm>
            <a:off x="240259" y="3355128"/>
            <a:ext cx="356074" cy="3770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 bwMode="auto">
          <a:xfrm>
            <a:off x="762000" y="4571890"/>
            <a:ext cx="8056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dirty="0">
                <a:latin typeface="+mn-ea"/>
                <a:cs typeface="Arial" panose="020B0604020202020204" pitchFamily="34" charset="0"/>
              </a:rPr>
              <a:t>综合使用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多种机器学习算法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进行训练和预测，可以提高分类器的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鲁棒性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21" name="椭圆 20"/>
          <p:cNvSpPr/>
          <p:nvPr/>
        </p:nvSpPr>
        <p:spPr>
          <a:xfrm>
            <a:off x="240259" y="4545881"/>
            <a:ext cx="356074" cy="3770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62000" y="3288246"/>
            <a:ext cx="811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>
                <a:latin typeface="+mn-ea"/>
                <a:cs typeface="Arial" panose="020B0604020202020204" pitchFamily="34" charset="0"/>
              </a:rPr>
              <a:t>ClamAV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的扫描速度较慢，为</a:t>
            </a:r>
            <a:r>
              <a:rPr lang="en-US" altLang="zh-CN" dirty="0" err="1">
                <a:latin typeface="+mn-ea"/>
                <a:cs typeface="Arial" panose="020B0604020202020204" pitchFamily="34" charset="0"/>
              </a:rPr>
              <a:t>ClamAV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设计预扫描器</a:t>
            </a:r>
            <a:r>
              <a:rPr lang="en-US" altLang="zh-CN" dirty="0" err="1">
                <a:latin typeface="+mn-ea"/>
                <a:cs typeface="Arial" panose="020B0604020202020204" pitchFamily="34" charset="0"/>
              </a:rPr>
              <a:t>MLScanner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，可以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提高大型文件系统的扫描速度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B5AAAD5-8998-45F8-BCE7-B4D36CFBF519}"/>
              </a:ext>
            </a:extLst>
          </p:cNvPr>
          <p:cNvGrpSpPr/>
          <p:nvPr/>
        </p:nvGrpSpPr>
        <p:grpSpPr>
          <a:xfrm>
            <a:off x="0" y="780671"/>
            <a:ext cx="2242876" cy="589280"/>
            <a:chOff x="0" y="416560"/>
            <a:chExt cx="3586480" cy="589280"/>
          </a:xfrm>
        </p:grpSpPr>
        <p:sp>
          <p:nvSpPr>
            <p:cNvPr id="17" name="五边形 8">
              <a:extLst>
                <a:ext uri="{FF2B5EF4-FFF2-40B4-BE49-F238E27FC236}">
                  <a16:creationId xmlns:a16="http://schemas.microsoft.com/office/drawing/2014/main" id="{E94512F8-0E67-460A-8A42-D714142EBA7C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600" dirty="0">
                  <a:cs typeface="+mn-ea"/>
                  <a:sym typeface="+mn-lt"/>
                </a:rPr>
                <a:t>研究背景</a:t>
              </a:r>
            </a:p>
          </p:txBody>
        </p:sp>
        <p:sp>
          <p:nvSpPr>
            <p:cNvPr id="18" name="燕尾形 9">
              <a:extLst>
                <a:ext uri="{FF2B5EF4-FFF2-40B4-BE49-F238E27FC236}">
                  <a16:creationId xmlns:a16="http://schemas.microsoft.com/office/drawing/2014/main" id="{D8A50C20-2AD9-4CB1-BCD9-FAB41EF99682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80EA9C59-AEA5-4EAC-A902-9F54F7204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28825"/>
              </p:ext>
            </p:extLst>
          </p:nvPr>
        </p:nvGraphicFramePr>
        <p:xfrm>
          <a:off x="2552028" y="853907"/>
          <a:ext cx="6266507" cy="48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Diamond 290"/>
          <p:cNvSpPr/>
          <p:nvPr/>
        </p:nvSpPr>
        <p:spPr>
          <a:xfrm>
            <a:off x="2384228" y="2999703"/>
            <a:ext cx="759736" cy="75973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grpSp>
        <p:nvGrpSpPr>
          <p:cNvPr id="8" name="Group 291"/>
          <p:cNvGrpSpPr/>
          <p:nvPr/>
        </p:nvGrpSpPr>
        <p:grpSpPr>
          <a:xfrm>
            <a:off x="2953134" y="3086316"/>
            <a:ext cx="4821839" cy="685368"/>
            <a:chOff x="6444107" y="1469391"/>
            <a:chExt cx="4232109" cy="563233"/>
          </a:xfrm>
        </p:grpSpPr>
        <p:sp>
          <p:nvSpPr>
            <p:cNvPr id="9" name="TextBox 296"/>
            <p:cNvSpPr txBox="1"/>
            <p:nvPr/>
          </p:nvSpPr>
          <p:spPr>
            <a:xfrm>
              <a:off x="6444107" y="1469391"/>
              <a:ext cx="4232109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800" b="1" spc="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关键工作</a:t>
              </a:r>
            </a:p>
          </p:txBody>
        </p:sp>
        <p:sp>
          <p:nvSpPr>
            <p:cNvPr id="10" name="TextBox 297"/>
            <p:cNvSpPr txBox="1"/>
            <p:nvPr/>
          </p:nvSpPr>
          <p:spPr>
            <a:xfrm>
              <a:off x="6444107" y="1712256"/>
              <a:ext cx="4232109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基于机器学习的扫描器及其在</a:t>
              </a:r>
              <a:r>
                <a:rPr lang="en-US" altLang="zh-CN" sz="1400" dirty="0" err="1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ClamAV</a:t>
              </a:r>
              <a:r>
                <a:rPr lang="zh-CN" altLang="en-US" sz="14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中的集成。</a:t>
              </a:r>
            </a:p>
          </p:txBody>
        </p:sp>
      </p:grp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</p:spPr>
        <p:txBody>
          <a:bodyPr/>
          <a:lstStyle/>
          <a:p>
            <a:r>
              <a:rPr lang="zh-CN" altLang="en-US" dirty="0"/>
              <a:t>系统架构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B4BBA-3352-4CF2-AD75-BEB6373C08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44" y="1262691"/>
            <a:ext cx="5128523" cy="4934453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965</TotalTime>
  <Words>1697</Words>
  <Application>Microsoft Office PowerPoint</Application>
  <PresentationFormat>全屏显示(4:3)</PresentationFormat>
  <Paragraphs>162</Paragraphs>
  <Slides>26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Calibri</vt:lpstr>
      <vt:lpstr>2016-VI主题-蓝</vt:lpstr>
      <vt:lpstr>基于多种机器学习算法和ClamTk-GUI的恶意可执行文件扫描器</vt:lpstr>
      <vt:lpstr>基于多种机器学习算法和ClamTk-GUI的恶意可执行文件扫描器</vt:lpstr>
      <vt:lpstr>目录 Contents</vt:lpstr>
      <vt:lpstr>目录 Contents</vt:lpstr>
      <vt:lpstr>PowerPoint 演示文稿</vt:lpstr>
      <vt:lpstr>PowerPoint 演示文稿</vt:lpstr>
      <vt:lpstr>PowerPoint 演示文稿</vt:lpstr>
      <vt:lpstr>目录 Contents</vt:lpstr>
      <vt:lpstr>系统架构</vt:lpstr>
      <vt:lpstr>恶意代码特征提取</vt:lpstr>
      <vt:lpstr>特征提取的数据集</vt:lpstr>
      <vt:lpstr>分类器模型架构</vt:lpstr>
      <vt:lpstr>随机森林的验证结果</vt:lpstr>
      <vt:lpstr>扫描器界面的实现过程</vt:lpstr>
      <vt:lpstr>扫描器界面的扫描结果</vt:lpstr>
      <vt:lpstr>ClamTk简介</vt:lpstr>
      <vt:lpstr>界面修改与接口调用</vt:lpstr>
      <vt:lpstr>界面修改与接口调用</vt:lpstr>
      <vt:lpstr>界面修改与接口调用</vt:lpstr>
      <vt:lpstr>ABOUT Team 6 界面源码展示</vt:lpstr>
      <vt:lpstr>目录 Contents</vt:lpstr>
      <vt:lpstr>项目展示</vt:lpstr>
      <vt:lpstr>目录 Contents</vt:lpstr>
      <vt:lpstr>作品小结</vt:lpstr>
      <vt:lpstr>不足与改进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natsuko</cp:lastModifiedBy>
  <cp:revision>263</cp:revision>
  <dcterms:created xsi:type="dcterms:W3CDTF">2016-04-20T02:59:00Z</dcterms:created>
  <dcterms:modified xsi:type="dcterms:W3CDTF">2021-04-29T01:35:03Z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8D2206FAAA8F45C0ABE3E5B72D2D4F77</vt:lpwstr>
  </property>
</Properties>
</file>