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449" r:id="rId5"/>
    <p:sldId id="1032" r:id="rId6"/>
    <p:sldId id="1057" r:id="rId7"/>
    <p:sldId id="1058" r:id="rId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46" d="100"/>
          <a:sy n="146" d="100"/>
        </p:scale>
        <p:origin x="270" y="132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5:48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1628 7712,'1'-16'0,"3"1"-498,1 0 0,5-5 547,-5-1 1,7-6 99,-2 2 1,-1-2 178,1 2 0,-5-2-52,5 6 1,-5-4 179,5 5 0,-5-1-128,5 6 0,-5 0-137,5 0 1,-4 5 118,4 0 1,0-1-201,5-4 0,5-2-142,1-3 0,6 1 77,-2-6 0,9 5-202,1-6 1,2 1 73,-1-5 1,-4-1-66,3 1 0,-2 1-36,-3 4 1,0-2 150,1 7 1,-6-2-198,0 1 0,-1 4 74,1-3 0,3 8-62,-8 2 1,5 7 101,-5-2 1,1 3-14,-6 2 1,0 0-76,0 0 85,0 0 0,-4 0-109,-1 0 0,-7 2 79,2 3 0,-3-2-103,-2 7 0,0-5 78,0 5 174,-7 1 0,-1 4 0,-8 0 0</inkml:trace>
  <inkml:trace contextRef="#ctx0" brushRef="#br0" timeOffset="425">685 518 7446,'5'10'343,"0"0"1,7-7-249,-2 2 1,9-3-67,1-2 1,5 0-17,-4 0 1,4 0-83,-5 0 1,6 0 81,-6 0 0,5 0-111,-5 0 1,-4 0 119,-6 0 1,-2 2-102,2 3 0,-3 3 80,-7 7 1,0 7 11,0 4 0,-5 7-61,0 3 0,-12 11 1,2-1 1,-9 3-50,4-4 0,-5-4-166,4 0 1,1-8-156,5 3 0,0-6 417,-1-4 0,1-4 0,0-7 0</inkml:trace>
  <inkml:trace contextRef="#ctx0" brushRef="#br0" timeOffset="1109">1582 381 8155,'7'-16'0,"-5"6"254,3 0 627,-4 7-137,6-11 240,-5 13-443,5-6-269,-7 7 1,-7 2-273,-3 3 1,-4-2-37,-1 7 1,0 2-28,0 8 0,-2-1 20,-4 6 1,-1 0-275,-3 6 0,1-1-130,4 1 0,3 1 218,-3 3 0,3-1-22,2 7 0,1-8 19,4 3 0,-2-9-19,7-2 1,0-11-109,5 1 26,0-3 0,2-4 227,3-3 0,-2-3 69,8-2 1,-3-7-20,2-3 1,4-5 205,-4-5 0,3-2 63,2-4 1,1-2-111,-1 2 1,-5 3 9,0-3 1,-6 3-40,1-3 1,-2 4 164,2 7 0,-3 0-169,3 0 0,-3 5-67,-2-1 0,0 6-527,0-5 192,0 7-609,0-4 580,0 7 1,0 2 360,0 3 0,-7-3 0,-2 4 0</inkml:trace>
  <inkml:trace contextRef="#ctx0" brushRef="#br0" timeOffset="1534">1567 609 8155,'8'0'0,"6"-2"161,-4-3 1,-1-2 802,1-3-1039,0-3 1,3 4 22,-3-6 0,4 1-426,-4 4 0,-1-3 157,1 3 0,-5-4-150,5-1 0,-2-2 168,2-3 1,2 3 302,-7-3 0,2 3 0,-2 1 0,-3 1 0,3 0 0,-2 5-264,2 0 264,-3 6 665,5-2-69,-7 6 507,0 0 1,0 6-840,0 5 0,0 2-199,0 2 1,0 6 105,0-1 0,0 2-241,0-2 1,0 2-95,0 3 1,0 4-105,0-4 0,0 2 12,0-1 1,0 3-142,0-4 0,0-3-113,0-2-88,0-3-101,0-2 699,0-6 0,7-9 0,1-9 0</inkml:trace>
  <inkml:trace contextRef="#ctx0" brushRef="#br0" timeOffset="1780">1886 1 8151,'0'15'-12,"0"0"0,-5-3 211,0 3 1,-2-3 198,2 8 1,4-3-105,-4-2 0,3 2-132,2 3 0,0-3 1,0 5-162,0 0 0,2 2-1,3 6 19,-4-6 0,11 5-240,-7-4 1,2 9 7,-2 1 0,-2 1-251,8-6 1,-8-1 71,2-4 0,-2 2 137,2-7 1,-3 2-157,3-1 0,-3-4-151,-2 3 562,0-3 0,-7-2 0,-1 0 0</inkml:trace>
  <inkml:trace contextRef="#ctx0" brushRef="#br0" timeOffset="2156">1445 1035 8130,'9'0'2640,"-2"0"-2251,-7 0 0,5-2-325,0-3 1,8 1 111,2-6 0,2-2-52,9-8 0,-6 2-73,5-8 0,1 6-230,4-5 1,0 4 33,1-4 1,-2 1-180,-4-1 1,-1 3 125,-4 7 0,-3 1 30,3 4 0,-8-2 158,-2 7 0,-5 0-49,5 5 10,-6 0 83,9 0 1,-10 7 25,8 3 0,-8 4-56,2 1 0,2 2-7,-2 3 1,5-3-398,-5 3 0,2 2 163,-2-2 1,-2 2-552,7-1 1,-6-4 18,1 3 769,-3-3 0,4-2 0,3 0 0</inkml:trace>
  <inkml:trace contextRef="#ctx0" brushRef="#br0" timeOffset="2501">2342 274 7990,'-8'0'-1825,"0"-5"1886,3 0 579,3 0 1,-5 3 74,7-3-264,0 4-426,0-6 147,-7 7 0,1 7-276,-5 3 1,-2 0 9,3 5 0,-4-1 37,-1 11 0,-5 0-3,-1 6 0,-6 1-217,2 3 1,1-1 64,-1 7 0,5-8-85,-6 3 1,6-4 296,-5-2 0,6 1 0,-3-1 0</inkml:trace>
  <inkml:trace contextRef="#ctx0" brushRef="#br0" timeOffset="2916">2175 426 8011,'15'-6'-503,"1"2"-35,-1-6 0,-5 7 474,0-2 0,-5 3 703,5 2-584,-6 0 0,4 2-154,-3 3 0,-3-2 29,3 7 1,-3 0 141,-2 5 1,5 1-168,0-1 1,0 0 0,-5 0-91,0 1 30,0-1 28,0 0-234,0 0 361,0-6 0,0-3 0,7-6 0,1-6 0,7-5 0,0-7-2,1-2 1,-1-2-1,0 1 0,4-1 2,-4-3 0,3 1 45,-7 4 0,-5 3 6,-1-3 1,-1 10 97,1 5 1,-3 1 585,3-1-401,-4 4 0,-2-4-105,-4 10 0,1 1-109,-6 4 0,7 4 16,-2-4 0,-2 4 10,2 1 1,0-5 49,5 0-299,-7 0 84,5 5 0,-4-4-230,6-1 0,1-7-704,4 2 425,-3 4 213,11-8 1,-9 6-91,6-7 405,-7 0 0,11 0 0,-6-7 0,8-1 0</inkml:trace>
  <inkml:trace contextRef="#ctx0" brushRef="#br0" timeOffset="3147">2555 153 9766,'0'15'227,"0"0"1,0 5-328,0 1 0,2 6 100,3-2 1,-3 4-308,3 1 1,-3 0 134,-2 1 0,5-1-454,0 1 0,0-3 193,-5-2 1,0 1-5,0-7 0,0 0 437,0-4 0,0-1 0,0 0 0,0 0 0</inkml:trace>
  <inkml:trace contextRef="#ctx0" brushRef="#br0" timeOffset="3493">2206 898 8011,'8'0'201,"-1"-7"1027,-7 5-822,0-5 1,2 2-246,3 0 0,-2-7 47,7 2 0,2-8-29,8-3 1,-1-6 25,6 2 1,-5-4 27,6-1 1,-3 5-120,3-1 1,1 6-214,-7-5 1,0 6-403,-4-1 1,-1 8 281,0 2 1,0 5-252,0-5 0,-5 6 105,1-1 0,-6 4-413,5 1 495,-7 6 1,9 3 32,-7 6 1,0 2 66,-5 3 0,0-1 12,0 6 1,-7-5-132,-3 6 1,-3 4 301,-2 6 0,-2-1 0,-4-5 0,4 1 0,-4-1 0</inkml:trace>
  <inkml:trace contextRef="#ctx0" brushRef="#br0" timeOffset="3852">2342 1019 8756,'9'-6'1068,"8"-3"-700,-7-6 1,12 0-62,-7-1 1,4-4-294,-4 0 1,-2 0 156,-2 4 0,2 1-117,-3 0 1,2 0 60,-2 0 0,2 4-603,-7 1 0,0 5 62,-5-5 1,2 5-687,3-5 266,-3 7-352,4-4 405,-6 7 793,0 0 0,0 7 0,-5 1 0,0 7 0,-5 2 0,5 3 0,-7-1-35,2 6 0,-3-6 48,-3 1 0,6 2 105,0-2 0,2 1 301,-3-6 1,0 0 512,6 0-611,0 1 1,6-3-85,4-3 1,5-3-42,11-7 0,2-2 116,8-3 0,-1-10-158,1-10 0,-1-4-134,0-2 0,1-6 44,-1-3 0,6-4-201,-1-2 1,7 1-603,-1-1 0,-4 7 418,-1 4 0,-4 3 321,-2 1 0,1-6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7:43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684 710 8175,'-9'0'1790,"2"0"-1468,7 0-234,0 0 121,-6 0-313,-3 0 0,-6 5 60,0 0 0,-2 7-89,-3-2 0,1-1-73,-6 1 1,-6-5-50,-4 5 0,-7-7 152,1 2 0,-1-3 31,1-2 0,-1 0 100,6 0 1,1 0-102,5 0 0,4-7 268,1-3 1,6 2 10,-1-2 0,3-1 17,2-4 0,1-2-80,4-3 1,2 1-4,3-6 1,3 0-95,-3-6 0,10-6-115,5-3 1,10 1 81,6-2 1,9-3 41,6-1 0,16-8 144,9 13 0,5-8-124,0 8 0,2 3 236,-7 1 0,0 9-371,-6 2 0,1 13-287,0 2 1,-2 1 120,-3 4 0,1 7-118,-6 8 1,-2 4 54,-8 1 0,-6 0 48,-10 0 1,1 1 200,-11-1 1,-3 0 74,-12 0 1,0 7 323,0 3 1,-15 6-293,-11 4 1,-18 11-44,-17 10 0,-11 11-408,32-29 1,-1 0 0,-3 5 0,0 2 105,1 3 1,0 0 0,-5 3 0,-2 0 88,-3-3 0,-1 0 0,2 2 0,0 0 42,-2-4 0,1-1 0,5 1 1,1-1 145,8-6 1,2-2 0,-22 33-74,24-20 1,9-7 76,6-18-292,10-10 289,17-22 0,-4-3 0,11-12 0</inkml:trace>
  <inkml:trace contextRef="#ctx0" brushRef="#br0" timeOffset="1062">592 938 7776,'0'9'-441,"0"-3"1993,0-6 247,0 0-1479,0 7-155,-6 1 1,4 8 146,-3-1 0,-2 0-152,2 0 0,-2 7-5,2 4 1,3 2-25,-3 3 1,-1 1-113,1 3 0,-6 6 91,6 10 1,-6-2-135,0 6 1,-2 1 66,-2 5 0,-6 6-219,1 4 0,-7 9 214,2 1 1,1 0 6,-1-5 0,8-3-104,2-7 1,6-2-40,9-14 0,2-4-203,3-5 1,8-13 90,8 3 1,11-13-88,-2-2 1,4-3 247,-4-8 1,3 0 138,2-5 1,-5 0 207,1 0 0,4 0-245,-4 0 1,-1-7 150,1-3 0,-4-3-16,8-2 1,4-1-97,2 1 1,1 0-59,-2 0 0,-4 5-168,-11 0 1,2 4 108,-7-4-333,1 7 255,-6-4-9,-7 7 239,-1 0-231,-7 0 1,-5 2-213,0 3 1,-2-3-601,2 3-883,3 3 1202,-4-6 597,6 5 0,-7-21 0,-1-3 0</inkml:trace>
  <inkml:trace contextRef="#ctx0" brushRef="#br0" timeOffset="1462">1140 2048 7776,'-15'15'96,"-1"-5"-1,1 1 0,7-6 1,1 3 1544,0-1-436,5-2-300,-4-5-103,6 0-620,0 0 1,6 2-148,5 3 0,-3-2 5,2 7 1,0-5 101,6 5 0,-1-5-354,0 6 1,0-6-52,0 5 1,-1 0-157,-4 5 0,2-5 188,-7 0 1,5 1 93,-5 4 1,0 0 412,-5 0 1,0 0-127,0 1 1,-7 6 17,-3 3 1,-10 4-14,-5 1 1,-1 6-201,-4-1 1,1 7 10,-11-1 1,4 1-263,-4-1 0,6-4-67,-2-7 0,6-6-974,5-4-650,3-3 1079,13-9 909,2-1 0,14-20 0,2-4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7:48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0 548 13950,'0'15'-163,"0"0"0,2 1 52,3-1 1,-2 2 76,8 3 0,-6 2 8,5 3 0,-5 4-77,5-4 0,-2 6 67,3 4 0,2-3-260,-3 4 1,-1-9-49,1-2 0,-7-6-384,2 1 12,4-3-242,-8-9 252,6-1 376,-7-7 1,2-3 281,3-7 0,-3-4-93,3-16 0,-4-2 25,-1-9 0,0-1 14,0 6 1,-5-4 174,0 4 0,-5 1 73,5 4 1,-7 6 217,2 0 0,3 6-29,2-1 1,-2 8 591,2 2-424,0 6 0,5-4 125,0 3-419,0 3 0,12-11-85,3 3 1,9-4-178,-4-1 1,7 0 56,-1-1 0,2 1-178,3 0 0,-1-5-37,1 0 0,-6 4 5,0 6 0,-6 2-110,1-2 0,-3 3-156,-2 7 231,1 0 0,-6 0 68,0 0 0,-7 7 31,2 3 0,-3 10 22,-2 5 1,-7 4 4,-3 1 0,-9 8 101,-1 2 0,-2 2-105,2-1 1,3 1 124,-3-6 0,3 4-46,2-4 0,-4-1-76,4-4 1,-4-3 11,9-2 1,3-4-7,2-7 0,4-5 27,1 0 185,0-6 36,0 2 121,0-6 0,1 0 244,4 0 0,-1 0-207,6 0 1,-5-5 76,5 0 1,-5 0-132,5 5 1,-5-2-48,6-3 1,-6 2 40,5-7-365,0 6 1,5-9-49,0 3 0,-5-2-323,1 2 1,4-9-435,5 4 0,0-4 411,-4 4 0,0-5 523,5 0 0,-4-14 0,5 2 0</inkml:trace>
  <inkml:trace contextRef="#ctx0" brushRef="#br0" timeOffset="321">654 92 7740,'-2'8'0,"-3"-3"2030,4 4-873,-13-8-219,13 6-288,-6-7-323,7 0 6,0 7 0,1 1 27,5 8 1,-3-1-21,7 0-190,-7 7 1,11-3-167,-4 6 1,4 0-61,1 6 1,-5 1-65,0 3 1,0 4 134,5 7 0,-1 6-46,-4 4 1,2 5-20,-7 5 0,2 16-337,-2 15 0,-4-4-72,5 3 1,-5-12 200,-1 8 0,2-23-541,3-3 0,-2-16-664,8-4 605,-1-7 1,5-22 877,0-7 0,0-7 0,0-3 0</inkml:trace>
  <inkml:trace contextRef="#ctx0" brushRef="#br0" timeOffset="609">1050 153 7729,'0'8'1627,"0"-1"-606,0 0-551,0-6 0,0 8-99,0-4 1,0-2-49,0 7 0,5 0-355,0 6 0,7-1-324,-2 0 0,3-1 178,2-4 1,2 3-87,4-3 0,-3 2-626,7-2 1,-4-3 334,4-7 0,-6 0-238,1 0 1,-3 0 120,-2 0 672,0-7 0,-6-1 0,-3-7 0</inkml:trace>
  <inkml:trace contextRef="#ctx0" brushRef="#br0" timeOffset="1088">1080 594 7729,'0'15'0,"-5"-5"435,0 0 717,0-7-789,5 4 1,7-14-152,3-3 0,3-3 162,2-2 1,2-6-59,4 1 1,-5-2-44,5 2 1,2 3-180,3-3 0,-3 3-146,3 1 0,-8 1 7,3 0 0,-5 5-536,0 0 175,-1 6 1,-5-2 38,0 6 187,-6 0 0,2 1 26,-6 4 0,-6 6 85,-5 9 1,-4-2-1,-5 8 0,1-1 90,-6 6 0,0-1-70,-6 0 1,-4 6 24,-1-1 1,1 6-55,4-6 1,1 2-73,0-1 0,-1-6-226,1 1 0,1-2 109,4-9 0,3 0-432,6-5 380,8-6 0,1-4 36,7-10 1,2-10 282,3-11 0,3-3 0,8-1 0,6 0 157,3-1 1,-3 6-115,-2 0 1,2 6 499,-2-1 0,1 8-267,-6 2 1,0 6 188,0-1 0,1 4 69,-1 1 1,-5 1 224,0 4 1,0 4-343,5 6 0,-1 0-105,-4 0 1,4 1-506,-4-1 1,8 0 183,3 0 0,4-5-477,-5 0 0,7-6 311,-1 1 1,-3-3-276,3-2 1,-3 0-14,3 0 0,-4-2-391,-7-3 1,0-4 397,0-6 1,-5 0-150,0 0 605,-6 0 0,3-7 0,-7-2 0</inkml:trace>
  <inkml:trace contextRef="#ctx0" brushRef="#br0" timeOffset="1371">1521 1 7681,'0'8'0,"-5"0"0,0-3 2054,0-3-1327,5 12 0,0-11-411,0 7-189,0 0 1,0 11-28,0-1 1,0 5 0,1-3 213,4 2 0,-1 6-55,6 6-95,-7 6 1,9-8 126,-7 6 0,5 1-272,-5 4 0,6 1 109,-6 0 1,5-6 114,-5 1 0,2-6 19,-2 6 0,-4-6-68,4 6 1,2-7 3,-2 1 0,2-4-9,-2-6-189,-3-3 0,5-14 0,-7-1 0</inkml:trace>
  <inkml:trace contextRef="#ctx0" brushRef="#br0" timeOffset="1587">1156 1035 7762,'0'16'473,"0"5"0,0-3 665,0 8 1,2-6-672,3 5 1,-4-5-194,4 6 1,-1-8-772,1 3 1,-2 1 147,7-2 1,-4-1-902,4-9 1070,0 3 0,0-11-673,0 3 1,0-12 74,5-8 778,-6-7 0,-2-15 0,-7-2 0</inkml:trace>
  <inkml:trace contextRef="#ctx0" brushRef="#br0" timeOffset="1900">1262 928 7762,'11'0'809,"-1"0"1,0 0-414,5 0 0,2-7-4,3-3 0,4-8 43,6-3 0,1 1-121,-1 5 0,-5 5-201,1 0 0,-8 6 51,3-1 0,-4 3-397,-2 2 0,-7 2 4,-3 3 0,2 9-260,-2 6 1,0 7 149,-5-2 1,-7 4-142,-3 1 1,-10 6 0,-4-1-56,1-1 1,-8 3 24,1-1 490,-1-1 0,-6-4 120,7-1 1,5-1 687,-1-4-335,8-3 527,-4-7-426,13 1-170,2-8 0,9-1-62,3-7 0,4 0-51,6 0 1,7-2 153,3-3 1,4-3-168,1-8 0,1 1-799,-1 0 1,6-5-76,-1-1 1,1-6-431,-6 2 1,0 1 463,1-1 582,6 0 0,-5-12 0,5-2 0</inkml:trace>
  <inkml:trace contextRef="#ctx0" brushRef="#br0" timeOffset="2117">2281 989 7737,'-22'52'0,"-6"-9"780,-8 2 0,1-9 1061,4-1 1,2-5-991,4-4 1,3-11 68,7-10-2178,0-3 1,6-11 1257,4-6 0,4-20 0,1-13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8:18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1730 1400 7688,'9'8'3059,"-2"-1"-2973,-7-7 551,0 0-549,0 6 0,-7-2 242,-3 6-82,-4 0 1,-6 5-224,0 1 1,-1-1-47,6 0 1,-7 5 146,-3 1 0,-4-1 38,-1-5 0,-7 0 28,-4 0 0,-10 1 89,-4-1 0,-6 0 234,-5 0 0,8-5-166,-2 0 1,1-4-41,-7 4 1,1-7-90,-6 2 0,-3-3-925,-12-2 0,7 0 423,-8 0 0,20-5-37,6 0 1,10-9 216,1-1 1,2 0-43,3-5 1,-1-4-105,0-1 1,13-6 41,2-4 0,13-11 168,2-10 0,11-10-64,16-5 1,19-5-132,21-5 1,-20 39 0,2 0 266,1-4 1,3 1-1,6-4 1,3 0-104,4-2 0,2 0 1,5-1-1,4 1 108,4 0 0,2 1 1,-3 3-1,0 3 30,-1 2 1,1 2 0,1 4 0,0 1 75,1 2 1,0 1 0,-3 1 0,0 1-27,-1 1 1,-2 2 0,-2 3 0,-1 2-192,-4 3 0,0 3 0,0 3 0,-1 2 181,-1 3 0,0 1 0,40-1 150,-10 8 0,-17 13 77,-8 7 1,-16 16 337,-9 9 0,-9 8-404,-12 8 0,-5 10-30,-10 10 1,-5-33 0,-4 3-112,-4 9 1,-4 2-1,-10 6 1,-4 1-33,-8 7 1,-3 0 0,-4 2 0,-3-1-296,15-21 0,-2 0 1,0 0-1,-1 0 0,1 1 1,0 0 235,-1 4 0,0 0 0,-1 0 0,-1 0 0,-2 0 0,0-1-34,-3 1 0,0 0 1,0 0-1,1-2 0,2-1 1,-1 0-64,3 0 0,0 0 1,1-1-1,0-2 1,0 0-1,2 0-282,-15 25 0,0-3 0,1-4 1,1-2-72,2-6 1,2-3 0,7-7 0,2 0-9,4-4 0,3-1 0,7-6 0,1-2-820,-19 34 0,9-8 1240,1-12 0,8-2 0,1-4 0,1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02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0 7987,'-9'0'1430,"-4"0"-1216,11 0 1,-5 2 182,7 3 133,-6-3 205,4 5-482,-5-7 1,7 1 19,0 4 1,0-1-184,0 6 1,0 0 32,0 5 1,-5 0-34,0 1 0,0 5 78,5 5 0,-5 4-37,0 6 0,0 3-79,5 6 1,0 1-155,0-1 0,0 1-287,0 0 0,7-6 221,3 1 0,3-2-407,2 1 399,1-3 0,-1-8-111,0-4 189,7 4 0,-3-12 22,6 3 1,-5-3-1,6-2 0,-1-1 97,5-4 1,2 2 287,4-7 1,1 0-125,4-5 0,1 0 134,-7 0 0,1-2-271,-6-3 1,1 2 109,-1-7 154,0 6-236,-6-9 1,3 9 58,-7-6-240,1 7 162,1-11 0,-5 11-35,3-7 0,-8 7-36,-2-3-62,0 5 0,0-4-413,0 0-356,-6 0 180,2 5-233,-6 0-1283,0 0 1442,-6 0 739,4 0 0,-18 0 0,3 0 0</inkml:trace>
  <inkml:trace contextRef="#ctx0" brushRef="#br0" timeOffset="516">776 380 7823,'9'0'2671,"-2"7"-2305,-7-5 35,0 11-232,6-4 0,-4 1-21,3 0 1,2 0-138,-2 5 1,2-4-50,-2-1 1,1-5 167,5 5 0,2-5-349,-3 5 1,-1-1 60,1 1 0,-2-2-51,2-3 0,4 2 130,-4 3 1,-1 4 27,1-4 1,-7-2 68,2 2 0,2-5 46,-2 6-57,0-1 1,-3 5 2,3 0 1,-4 0-134,5 1 1,-6-1 128,-6 0 0,0 0 140,-4 0 1,-4 1-150,4-1 382,-10 0-222,3 7 0,-5-5 29,7 3-138,-1-3 1,1-2-1,0 0-11,0 1 0,0-3 27,-1-3-798,1 4-228,7-6-1311,-6 1 2273,6-3 0,-1-12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03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350 259 9709,'0'15'422,"-5"0"-183,0 0 0,-5 5-157,5 1 0,-7 6 64,2-2 0,-3 4-44,-3 1 0,5-3 3,-5 4 1,10-6-183,-10 5 0,5-1-89,-5-9 1,1 6 89,0-6 1,0 2-1110,0-2 511,-1-3 271,8 5 0,-4-12-813,7 0 438,0-6 778,5 3 0,5-21 0,0-6 0,7-7 0,-4-10 0,8-2 0</inkml:trace>
  <inkml:trace contextRef="#ctx0" brushRef="#br0" timeOffset="172">290 319 7987,'8'-8'824,"-1"1"-486,0 7 560,-6 0-111,6 0-95,-7 0-280,0 0-554,0 7 159,7 1 0,-4 6 201,7-4-499,0 4 0,6-11-50,-1 7 0,0-5-365,0 5 0,0-5 218,1 5 0,-6 1-253,0 4 1,-7 0-156,2 0 886,4-6 0,-7 4 0,4-4 0,-12 6 0,-3 0 0</inkml:trace>
  <inkml:trace contextRef="#ctx0" brushRef="#br0" timeOffset="547">426 608 7987,'0'15'1089,"-1"-1"-543,-4-4 0,1 2-41,-6-7 1,7 2-237,-2-2 0,1-2-165,-1 7 0,4-5-26,-4 6 0,-2-1-157,2 5 1,-5 0-209,4 0 0,-7 1 247,-2-1 1,0 2-176,-6 3 1,-1-2 17,2 8 1,-7-3-284,2 3 1,-2 1 168,1-7 1,-1 0 156,7-4 1,0-1 110,4 0 0,1-5 229,0 0 76,7-6 0,-1 2 25,4-6 11,3 0-165,-4 0 52,6 0 0,1-1 307,4-4-116,-3 3 1,7-10-25,-4 7 0,-2-2 168,7 2 1,-5 4-381,5-4 1,0 1 33,6-1 0,4 3-426,0-3 1,9 4 121,1 1 0,2-5-15,9-1 0,-7-4 21,1 5-477,4 0 355,-7-2 0,11-1-117,-8-7-149,0 6 208,-4-4 0,-2 9-135,-4-6 1,-3 7 106,-7-2 1,0 3-126,1 2 1,-6 0-568,0 0 254,-7 0 770,4 0 0,-7-7 0,0-1 0</inkml:trace>
  <inkml:trace contextRef="#ctx0" brushRef="#br0" timeOffset="939">867 228 12447,'-6'15'-51,"4"1"1,-12 4 28,4 0 1,-3 12-190,-2-1 1,-6 11 15,1 3 0,-5-1-135,4 2 0,-1-2-280,2-9 0,8-1 215,-3-8 1,8-6-782,-3-10 663,7 3 1,-4-18 141,7 0 0,2-20 371,3-10 0,3-14-535,8 1 535,-1-11 0,7 5 0,1-7 0</inkml:trace>
  <inkml:trace contextRef="#ctx0" brushRef="#br0" timeOffset="1132">776 259 7987,'9'-9'-109,"-3"2"1302,-6 7 0,0 2-607,0 3 0,-5 4-24,0 6 1,0-3-337,5 3 0,0-3-189,0 8 1,0-3 219,0-2-260,7 0 85,1 0 1,8 1-471,-1-1 1,0 0 261,0 0 1,0 0-741,1 1 1,-6-1 170,0 0 1,-7 0-50,2 0 1,2 6 190,-2-1 1,0 0-288,-5-5 840,0 7 0,-7-5 0,-1 5 0</inkml:trace>
  <inkml:trace contextRef="#ctx0" brushRef="#br0" timeOffset="1356">624 973 7987,'0'9'0,"0"-1"798,0-3 1196,0-3-481,0 5 431,0-7-492,0 0-990,7-7 1,-4 3-360,7-6 0,2 5-233,8-5 0,-1 2-293,6-2 0,1-4 111,4 4 1,1-4-418,-1-1 1,0 0 140,1 0 0,-1 0-441,1-1 0,-3 3 8,-2 3 1,1-4 437,-7 4 0,0-3-266,-4-3 849,-1 1 0,0 0 0,0 0 0</inkml:trace>
  <inkml:trace contextRef="#ctx0" brushRef="#br0" timeOffset="1735">1324 0 10781,'15'15'455,"0"-6"0,0 4-287,0-3 0,1 2-100,-1-2 0,0 4-129,0-4 1,0-2-425,1 3 0,-3-1-531,-3 5 1,2-5 474,-7 0 0,0-5-248,-5 5 1,0-5 788,0 6 0,-13-8 0,-4 4 0</inkml:trace>
  <inkml:trace contextRef="#ctx0" brushRef="#br0" timeOffset="2183">1217 517 7987,'0'8'965,"0"6"-199,0-12 44,0 4-519,0-6 0,2-1 76,3-4-14,-3-4-184,11-6 0,-4-5 278,6-1 0,0-4-139,0 5 1,0-5-197,1 4 0,-1 1-78,0 5 1,0 5-304,0-1 1,-4 6-163,-1-5-622,0 7 513,5-4-203,-7 7 421,6 0 1,-12 2-1,3 3 1,-4-2 315,-1 7 1,-5 2-56,0 9 1,-8 2-180,-2 8 0,-2 6 80,-9 3 0,6-1-100,-5 2 1,6-13 113,-1 3 1,5-6-29,5 1 0,1-10-487,4-5 293,3-8 1,-4 2 367,6-10 0,5-10 0,0-11 0,12-2 0,-2-3 0,3 1 135,-2-1 1,-6 3 135,0 2 0,0 4-73,5 7 1248,-6 7-399,4-6 116,-11 13 126,11-6-460,-4 7-687,6 7 0,0-1-406,0 4 122,1 4 0,-1-11-539,0 7 613,0-6-1273,0 9 878,1-11 1,-6 5-579,0-7-304,0 7 444,5 1 901,-6 7 0,-2-6 0,-7-3 0</inkml:trace>
  <inkml:trace contextRef="#ctx0" brushRef="#br0" timeOffset="2506">1643 76 13479,'0'10'436,"0"0"1,0-5-464,0 6 1,0-1-123,0 5 1,5 0-248,0 0 1,5 1 85,-5-1 0,5 0-185,-5 0 1,1 0 232,-6 1 0,5-1-355,0 0 247,0 0 50,-5 0 461,0-6-350,0-2 258,0-7-165,0 0 157,6 0-87,-4-7 0,10-2 116,-7-6 1,2 0-135,-2 0 1,-2 0-284,7-1 1,-6 1-440,1 0 333,3 0 1,-6 5 81,3-1 371,-3 8 0,-2-4 0,0 7 0</inkml:trace>
  <inkml:trace contextRef="#ctx0" brushRef="#br0" timeOffset="3151">1430 821 7987,'0'9'2915,"0"-3"-1115,0-6-1085,0 0 1,7 0-851,3 0 1,3 0-420,3 0 0,4 0 279,0 0-257,0 0 194,-4 0 0,4 0-322,0 0 1,-5 0-327,-4 0 1,-6 0 331,5 0 1,-7-1 279,2-4 1,2-4 373,-2-6 0,0 0 0,-5 0 0,-2 4 0,-3 1 0,2 0 0,-7-5 0,6 5 0,-1 0 0,-3 6 0,0-2 0,-3 6 1472,1 0-536,7 0 1525,-11 0-871,13 0-318,-6 0-601,7 0-549,0 0 130,7 0-247,1-7 1,7 3-34,1-6 0,-1 5-486,0-5 1,0 5-791,0-5 932,1 6 1,-1-7-78,0 6 1,-5-1-217,0 6 268,-6 0 172,2 0 1,-6 2-22,0 3 1,0 0-6,0 11 1,-1 2 57,-4 13 0,-4 1-265,-6 3 0,0-3 226,0 4 0,-6-4 326,1-2 0,5-1-45,5-4 1,0-3 658,-6-7-306,8 1 170,1-8 628,7-1-501,0-7 237,0 0 1,2-5-430,3 0 1,3-7-14,8 2 1,-1-4-260,0-1 0,2 0-191,3 0 1,-3-1-322,3 1 0,-1 5-607,1 0 1,-3 1-72,3-1 1,-3-3 439,-2 3 0,-4-4 515,-1-1 0,0-7 0,5-2 0</inkml:trace>
  <inkml:trace contextRef="#ctx0" brushRef="#br0" timeOffset="3510">1977 304 7987,'-15'7'2380,"7"-5"-575,-6 4 91,13-6-480,-6 0-662,7 0 1,2 0-46,3 0-756,-4-6 80,13 4 0,-7-7 305,3 4-1540,3 4 907,-4-6 1,8 2-1030,3 0 892,-3 0 0,6 0 15,-2 0 0,-4-6-158,3 6 0,-3-5-530,-2 5 708,0-7 1,0 11-88,1-4 0,-8 1-553,-3-1 576,-3 3-263,-2 2 390,0 9 1,-2 15 333,-3 6 0,-10 7 0,-9 9 0</inkml:trace>
  <inkml:trace contextRef="#ctx0" brushRef="#br0" timeOffset="3909">2008 593 8357,'7'-8'2292,"-6"1"406,6 7-1212,-7 0-853,0 0-962,7 0 124,-5 7 1,11-6-190,-3 4 1,-1 2-238,1-2 406,0 0-154,-2 2-972,6-5 71,-12 11 85,4-11 549,-6 11 320,0-4 0,-12 11-351,-3 0 217,-3 1 182,2 1 334,-5-5-119,4 5 1,-5-7-202,6 0 985,1 0-659,0-6 0,5 2 149,0-6 315,6 7 1111,-2-10-527,6 5-476,0 0 1061,0-6-413,0 6 67,0-7 1381,0 0-2212,6 0 1,8-5-24,6 0 1,7-5-78,-1 5 1,2-7 16,3 2 0,1-4-164,3-1 0,-3 0-1648,4 0 1,-6-1 487,-4 1-2913,2 0 1707,-4 0 2095,0 0 0,4-7 0,-4-2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23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715 973 7457,'-8'0'151,"-6"0"1,11 0-195,-7 0 1,5 0 76,-6 0 1,6 0-113,-5 0 104,0 7 0,-5-3 1,0 6 1,-1-7 24,1 2 1,-5 2 3,0-2 0,-2 0-5,1-5 0,3 0 2,-7 0 1,-1 0 93,-4 0 1,4 0-88,1 0 1,0-2-75,-6-3 1,3-1 73,2-5 0,-1-2-99,7 3 1,-5 1 45,4-1 1,1 0-10,5-5 1,0 0 52,-1-1 1,1-4-5,0 0 1,2-2-16,2 2 0,0-4 3,6-6 0,-1-3-9,6-2 0,2-4 8,3-6 0,5 4-130,11 0 0,2 6 29,8-6 0,11 1 30,4-6 1,14 1-127,1-1 1,10 2 128,0 4 0,-5-3-5,-5 8 1,-9-1-9,-11 6 1,-2 8 27,-4 7 0,-3 6-2,4 9 1,-4 9 0,-2 6 1,2 9 1,4 11 0,-4 4 39,3 7 1,-4 4-77,-6 1 0,2 6 1,-7-1 1,1-4 169,-6-1 0,-5-9-136,0-1 0,-6-2 254,1 1 0,-5 3-76,-5-8 0,-11 6-295,-9-6 1,-17 6-131,-9-6 0,-6 6-275,-4-6 1,7-1 116,3-9 425,-3 4 0,0-12 0,-7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32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1 487 9333,'15'0'699,"0"0"0,-5-5-697,0 0 0,1-2-191,4 2 1,2-2 56,3-3 0,-2-4-187,8 4 1,-1-3 63,6-3 1,-4 1 55,3 0 1,-3 5 198,9 0 0,-9 1-48,-2-1 1,-1 2 15,1 3 0,-3 3 144,-7-3 426,0 3-112,1 2 96,-8 0-126,-1 7 0,-7 7-118,0 6 0,-9 9-11,-6 1 0,-2 2-67,-8 9 1,5 4 20,-6 6 0,3 11-88,-3-1 0,-1 5 29,7 0 1,5-9-230,5 4 0,-1-7-355,-4-3 1,2-4-131,3-16 1,-2 1 2,7-12-316,0 0 134,5-11-252,0-2 553,0-7 1,1-7 15,4-3 0,9-11 157,6-4 1,5-5 256,-4-6 0,6-3 0,3-13 0,9-2 0</inkml:trace>
  <inkml:trace contextRef="#ctx0" brushRef="#br0" timeOffset="571">715 380 11464,'0'9'634,"0"4"-450,0-11-2290,7 11 843,-5-11-37,5 12 569,-7-6 195,0 7 297,0 1 1,0-1 238,0 0 0,-7-7 0,5 6 0,-10-6 0,7 8 0,0-8 0,0 5 36,0-2 45,-7 2 0,9 2 219,-7 1 0,6-1 424,-1 0 0,-2 0-125,2 0 0,0 1-148,5-1 0,0 0-365,0 0 0,2-6 25,3-4 0,-2-4-104,8-1 0,-1 0 133,5 0 1,0-1 94,0-4 1,1-9-208,-1-6 0,0-7-83,0 1 1,0-1-907,1 2 0,-1-4 504,0 4 1,0-2-53,0 2 1,-4-2 154,-1 6 0,0-1 117,5 2 1,-5 3 173,0-3 0,-6 8 201,1 2 0,-4 5-19,-1-5 252,0 6 1361,0-2-758,0 6 1298,0 0-1951,7 0-83,-5 0 1,6 0 78,-3 0 0,-1 5-151,6 0 0,-2 7 12,3-2 0,2 3-164,-3 2 1,4 7 34,1 4 0,-2-1-113,-2 6 0,0-3 49,-6 13 0,6-2-125,-6 1 0,0 9-6,-5-3 0,0-2-25,0-4 0,-5-3-37,0-1 1,-6-2-587,6-14 129,0 0 121,5-4-181,0-8 1,0-3 258,0-10 0,0-5-119,0-10 0,0-13 585,0-12 0,0-8 0,0-7 0</inkml:trace>
  <inkml:trace contextRef="#ctx0" brushRef="#br0" timeOffset="808">1263 76 7614,'15'-24'0,"-5"3"1992,0 5-156,-6 8 182,2 1-1454,-6 7-575,0 0 1,0 7-12,0 3 0,0 9 110,0 1 1,-1 14 362,-4 1 1,3 7 11,-3 4 0,-2 5 19,2-1 1,0 8-349,5-2 1,-5 4-342,0 6 0,-2 7-120,2 13 1,2 2-321,-2-38 1,0 1 0,-1 46 197,1-47 0,0 1 0,2 49 207,0-49 0,1-1 0,0 45-52,2-14 0,-5-9-34,0-16 1,0-12-133,5-13-613,0-1-508,0-13 1581,-7-2 0,-1-15 0,-7-8 0</inkml:trace>
  <inkml:trace contextRef="#ctx0" brushRef="#br0" timeOffset="1337">2114 259 7600,'-10'0'819,"0"0"1,5 1-328,-5 4 0,5-3-279,-5 3 1,5-3 56,-6-2-222,8 0 561,-4 0 440,7 0 282,0 0-493,0 7-367,0-6-98,0 13-267,0-6 1,-1 13 8,-4-1 0,-4 5-138,-6-5 1,-2 13-55,-3-3 0,-6 10-351,-9 1 0,-4 1-262,-7-1 0,1 3 297,-1-4 1,7-8-89,4-1 0,4-6 16,6 0 1,-2-4-66,7-11 0,5-3-454,4-7 385,8 0 1,-4-2 272,7-3 0,7-9 138,3-6 0,10-5 517,6 4 1,3 1-270,1 5 0,0-4 532,1 4 0,-6-2-139,0 12 1,-4-5 509,4 5 1,-6 0-352,1 5 0,-8 0-161,-2 0 1,-5 0-170,5 0-437,-7 7-344,4 1 0,-7 7 407,0 1 0,0-1-629,0 0 0,0 0 149,0 0 0,0-4-631,0-1 347,0 0-30,0 5 886,0-7 0,7-1 0,1-7 0</inkml:trace>
  <inkml:trace contextRef="#ctx0" brushRef="#br0" timeOffset="1755">2145 152 12177,'0'22'105,"0"-3"215,0 6 0,1 0 409,5 6 1,-5 4-609,4 1 1,-3-1-136,-2-4 1,0-1-53,0 1 0,0 1 6,0 3 1,2-3-122,3 4 0,-4-4 33,4-2 1,-3 1-455,-2-1 0,0-6 124,0-4 0,0-3-512,0-2 493,0-7 115,0-1 214,0-7 552,0 0 0,0-7 286,0-3 0,2 2-207,3-2 0,-2 1-18,7-1 1,-4-2-184,4 7 0,0-5-207,5 5 1,0-5-880,0 5 670,1-7 0,-1 5-365,0-3 1,-1-3 219,-4 2 0,1-2-780,-5-2 0,4-2 1079,-5-3 0,0-4 0,-5-6 0</inkml:trace>
  <inkml:trace contextRef="#ctx0" brushRef="#br0" timeOffset="2018">1384 1384 7591,'7'25'-1124,"-3"-5"2180,6-20 0,2-1 1892,8-4 1,3-4-2744,8-6 0,4-5 0,3 0-966,0 1-81,-4 2 1,8 4 0,-6 2 0,-2 6 701,-2 4 1,-2 1 17,1 0 1,-3 1 162,-2 4 1,1-3-198,-7 3 0,5-5-307,-4-5 1,-1 2 163,-5-7 0,0-7-7,1-9 0,-6-2-967,0-3 1273,0 1 0,5-7 0,0-2 0</inkml:trace>
  <inkml:trace contextRef="#ctx0" brushRef="#br0" timeOffset="2463">2494 304 7601,'9'9'3274,"-2"-3"-2169,-7-6 0,13-1-752,7-4 0,6 1-626,-1-6 1,4 0-382,-4-5 0,-3 6 482,-2 4 0,-3-1-613,-1 0 1,-6 3 414,0 8 1,-7 4 451,2 6 0,-3 5-49,-2 0 1,0 2-204,0-1 0,-2-3 100,-3 8 1,-2-8 120,-3 2 0,-3-3 372,3-1 1,-2-1-165,2 0 1,-2 0 76,7 0 1,-5 1-79,5-1 1,-6 0-187,6 0 1,-1 0 56,1 1 0,3 4-11,-3 0 1,3 0 9,2-4 0,0-1 3,0 0 1,0-5-7,0 0-38,0 0 0,2 4-130,3-4 1,3 2-92,8-7 0,-1 5-190,0-5 0,5 0-98,1-5 0,4 0-345,-5 0 0,7-7 286,-1-3 1,1-3-623,-2-2 1103,4-7 0,-13-2 0,6-6 0</inkml:trace>
  <inkml:trace contextRef="#ctx0" brushRef="#br0" timeOffset="2671">2358 1658 7610,'0'15'2924,"8"-7"447,7-3 1,7-3-2815,9-2 0,1 0-1145,3 0 1,4-14-645,7-6 0,-7-7 755,-4-3 0,-3-7-1126,-1-4 0,-1 2 181,0-1 1422,-6-1 0,-2-5 0,-7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26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1506 1 8395,'-15'0'-630,"5"0"597,0 0 1,5 0 194,-5 0 0,4 0 557,-4 0-213,7 0-326,-11 0 70,13 0-96,-13 0 81,13 0-270,-13 0 1,6 0 71,-8 0 1,1 1-150,0 4 0,0 4 9,0 6 1,-7 0 117,-4 1 0,1 5 19,-5 5 1,2 3-13,-7 1 1,5 5 35,4 1 0,-2 10 34,2-6 0,-1 7 116,2-6 0,-4 3-21,4 1 1,-4 3 114,-1 2 0,-8 6-260,-2 10 1,-4 3-222,-2 7 0,-4 6 137,-1-1 1,23-38 0,0 0 4,-22 38 0,24-37 0,1 1-14,1 1 1,2 0-1,1 3 1,2 1 46,-2 6 0,1 0 1,2-2-1,1 0-16,-4 2 1,1 0-1,2-2 1,1 1 25,-4 1 0,1 0 0,3 0 0,0 1 64,-1 2 1,1-1 0,1-5 0,1 0 393,-10 43 1,5-8-171,10-2 1,3-6-95,7 1 0,2-12-68,3-8 1,10-7-206,10-8 0,6-7 10,4-4 1,-1-8-77,6-2 0,-6-4 54,2 4 0,1-6-140,-2 1 0,8-2 662,-3 3 1,4-4-387,2 3 1,1 2 230,4-2 0,-4 7-134,4-1 0,-4 7-84,-1 3 1,-6 1 8,1-2 0,-6 3-92,6 2 0,-6 2 69,6-6 0,-1 4-26,6-4 1,0-1 93,-1-4 1,1-6-112,-1 0 1,-1-6 106,-3 1 1,1 2-46,-6-1 1,-1-3-356,-5-8 1,-6 4 66,-4-4 0,2-2-51,-1 3 0,1-6 103,-2 5 1,-3-5-31,3 5 1,-3-7-32,-2 2 1,0 4 71,1 1 1,-1-2-248,0 3 1,-5-3 80,0 2 0,-5 4-322,5-4 0,-6-2 56,1 2 1,-3-5-102,-2 6 1,5-6 82,0 5 606,0-7 0,2-3 0,1-8 0</inkml:trace>
  <inkml:trace contextRef="#ctx0" brushRef="#br0" timeOffset="472">2023 3589 8444,'7'9'1130,"-5"-2"1,4-6-936,-6 4 1,0-1-514,0 6 1,6-5 54,-1 5 0,0 0-185,-5 5 0,0 1 464,0-1 1,1-5 721,4 0-573,-3 0 1,7 5-35,-4 1 1,-4-6-363,4 0 0,-1-2 191,1 2 0,-3 4 65,3-4 0,-4-1 127,-1 1 1,-1 0 73,-4 5 1,-6 5-89,-9 1 0,-4 7 127,-6 3 0,-7 1-20,-4 8 0,-3 1 211,-1 5 0,-1-3-5,1-2 0,4 3-108,0-4 1,8-2-282,-3-3 1,4-3-89,2-1 0,6-8-208,4-2 0,3-6-337,2-5-688,-1 3 42,8-11 29,1 5 0,14-16 242,3-6 0,9-2 175,1-8 771,7 6 0,-3-16 0,6 3 0</inkml:trace>
  <inkml:trace contextRef="#ctx0" brushRef="#br0" timeOffset="1239">3194 3513 7693,'7'-8'-597,"-5"-6"1,6 8 1426,-3-5-493,-3-2-441,11 4 107,-11 1-204,5-6 301,-7 13 1,-2-6 23,-3 7 0,-3 0 131,-8 0 1,1 0-44,0 0 1,0 0 570,-1 0-466,1 7 0,0-6 105,0 5-203,0 2 0,1-5-24,4 8 1,-4-6-428,4 5 0,-3 0 185,-2 5 0,-1 5-257,1 1 0,0 6 90,0-2 1,0 10-41,-1 6 1,0-2 145,-5 1 1,4 1 80,-3 5 1,-2-6 0,2 1 0,0-6 126,4 6 1,3-9 15,3-2 0,-2-1-15,7-9 0,0-5-274,5-4 0,1-8 23,4 2 0,4-3-113,6-2 0,5-9 317,1-6 0,6-12 253,-2-8 0,-1-3-200,1 3 1,-5-2 80,6-4 1,-8 4 171,3 7 0,-1-1-124,-5 1 0,4 6-22,-9 4 0,-4 3 220,0 2-129,-5 6 0,-2-3-215,-5 7 0,-2 0-170,-7 5 0,0 0-1174,-1 0 996,1 0 1,0 5-180,0 0 0,1 7 182,4-2 1,-3 1-641,3 4 0,1-3 301,-1 8 1,5 4 593,-5 1 0,0-3 0,-6 0 0</inkml:trace>
  <inkml:trace contextRef="#ctx0" brushRef="#br0" timeOffset="1477">3209 3772 8493,'10'0'964,"1"0"0,-6 0-1803,5 0-922,0-7 815,5-1 650,-6-1 76,-3 2 0,-4 7 246,3 0 0,-2-1-89,8-4 0,0-4 7,10-6 0,-3-9-46,8-6 102,-1-7 0,5-9 0,1 0 0</inkml:trace>
  <inkml:trace contextRef="#ctx0" brushRef="#br0" timeOffset="1835">3863 2859 7687,'9'0'1404,"-3"0"-498,1 0-1085,-5 0-135,-2 7 0,-9-3-233,-6 6 0,5 5 532,0 5 1,0 2 464,-5-2 0,4-1 284,1 6 1,5 1 0,-3 4 82,1 1-532,-5-1 0,10 7 27,-3 4 0,4-1-317,1 6 0,-5 3 35,0 12 0,0-1 52,5 1 1,0 2 41,0 3 0,-6-4-197,1 4 1,-5-3 71,5-3 1,-7 1 201,2 0 1,-3-7-93,-3-3 1,6-6 18,0-4 1,5-4-399,-5-6 0,7-8 47,-2-3 79,3-3 78,2-1-82,0-8 1,0 0-487,0-2-584,0-5-367,0 6 641,0-7 301,7 0 1,-1-7 16,5-3 626,2-10 0,-5-11 0,8-7 0</inkml:trace>
  <inkml:trace contextRef="#ctx0" brushRef="#br0" timeOffset="2415">4106 3559 7631,'9'8'2914,"-2"-1"-2366,-7-7 1,1-7-750,4-3 1,6-10 1,9-5 1,-3-4-190,3-2 1,2 1 189,-2 0 0,1 4 126,-6 1 1,5 6 396,0-1 0,6 8-107,-6 2 0,7 2-302,-2-2 1,-1-4-329,1 4 0,-4 1-134,4-1 0,-7 2 230,3-2 1,-4-4-97,-2 4 0,-2 2-157,-2-3 85,2 1 394,-11-5-26,4 7 397,-6 1 1,-1 7-41,-4 0 1,-2 2 214,-3 3 1,-4-2-151,4 7 0,-3 5 122,-3 6 1,-4 6-96,0-2 0,-5 5-3,4 6 0,-6 3 135,2 6 0,1 1-142,-1 0 0,5-1-242,-6 1 0,8 0 43,-3-1 1,5-4-158,0-1 1,3-6 89,3 1 1,-2-4-103,7-6 0,0 2-114,5-6 111,0-1 40,0-5 0,1-7 21,4-2 1,-1 0-73,6-1 1,0 0 41,5-5 0,-5-1-121,1-4 1,-1 1 1,5-6 1,0 0-214,0-5 1,1 0-145,-1-1 1,0-4 172,0 0 1,2-9-189,3-1 0,-3-7 508,4-9 0,-5-13 0,0-4 0</inkml:trace>
  <inkml:trace contextRef="#ctx0" brushRef="#br0" timeOffset="2648">4517 3392 7649,'0'62'1342,"-7"-16"168,-3-21 0,3-11-721,2-4-511,4 0-1690,1 5 0,0-5-85,0 0 1129,0-6 1,0 4 444,0-3 0,0-1 389,0 6 1,0-5 24,0 5 1,0-5-381,0 5 1,-5-5-948,-1 5 0,0-6 419,1 1 1,3-2-964,-3 2 822,3-3 558,-5 5 0,-1-14 0,-7-1 0</inkml:trace>
  <inkml:trace contextRef="#ctx0" brushRef="#br0" timeOffset="3059">4639 3361 7649,'0'15'483,"6"1"-56,-4-1 0,7-2 1477,-4-3-2335,-4-3 275,13-7-25,-12 0 1,6 0 237,-3 0 281,-3 0 1,4-7-195,-6-3 0,6-3-89,-1-2 0,5-1 0,-3 0-528,1-5 330,2 4 0,5-10-84,1 7 0,-3-5-366,-3 4 1,4-4-75,-4 5 1,2-6 304,-2 6 0,2 0 237,-7 5 0,5 5-85,-5-1 264,7 1 1,-9-3 242,7 3 852,-6 3 1,2 0-433,-6 5-223,0-4 1,0 7-111,0 4 1,0-1-60,0 6 1,0 0-84,0 5 0,0 2 65,0 3 0,0 4-128,0 7 1,0-1-1,0 0 1,-5 8-262,0 2 0,0 4 121,5 2 1,-5-1-464,0 1 0,-5-1 63,5 1 1,-2-2-84,2-3 0,2-4 237,-8-7 0,6 1 5,-5-1 1,5-6-95,-5-4 1,2-3 295,-3-2 0,-2 0 0,5 0 0</inkml:trace>
  <inkml:trace contextRef="#ctx0" brushRef="#br0" timeOffset="3264">4593 3802 7649,'0'22'592,"0"-10"74,0 3 1,0-3 1147,0 3-558,0-6-1482,0-3-1791,0-6 1415,7 0 0,-4 5-1163,7 1 994,-6-1 340,2-5 159,1 6 272,-5-4 0,3 5 0,-10-7 0,-4 0 0,-6 0 0</inkml:trace>
  <inkml:trace contextRef="#ctx0" brushRef="#br0" timeOffset="3770">4350 4106 7649,'0'17'412,"0"3"0,1-13 1610,5 3-1683,2-3 1,9-9-206,3-3 0,-1-3-17,6-7 1,-5 0 97,6-1 1,-3 4 224,3-3 0,2 5-103,-2-5 0,-3 0-126,3 5 1,-8-4-264,3-1 1,1 5-689,-2 0 522,0-1 1,-5 1-826,1 0 422,-8 7 68,5-4-11,-11 7-123,5 0 551,-7 0 0,-2 3-13,-3 8 1,-5 9-7,-10 20 0,-9 1 93,-6 10 0,-8 8 63,3 2 0,-4 1 305,-2-6 1,-3 1-177,4-6 1,2 5 40,13-6 1,6-6-182,4-8 0,10-11-64,5-5 0,5-9 90,5-6 0,12-7-167,13-8 1,14-9 391,12-16 1,10-16 270,5-10 1,0-8-470,-5 3 0,-1-2 147,-9 3 1,3-1-85,2 0 1,-7 2 71,-3 13 0,-5 7-112,-6 9 0,-9 9 137,-11 6 0,-8 10 98,-2 5-69,-7 3 0,-10 5 323,-13 8 1,-14 7-565,-6 18 0,-8 8 80,3 6 0,-8 11-169,13-5 0,-6 0 51,11-11 1,-1-1 265,6-3 1,0-6-436,-1-10 1,2 1-294,4-11 0,3 2 90,7-12 0,5 5-729,0-5-579,6 0 1244,-3-5 0,14-7-41,3-3 0,4-8-5,1-3 529,0-6 0,7 4 0,2-8 0</inkml:trace>
  <inkml:trace contextRef="#ctx0" brushRef="#br0" timeOffset="4925">5308 3468 7614,'0'8'4238,"0"-1"-4119,0-7 0,1 0-350,4 0 0,4-7-346,6-3 0,2-4 375,3-1 1,-3 0 291,3 0 0,2-4 600,-1 4 1,4-4-399,-5 9 0,6-3-79,-6-2 0,5 1-211,-4 4 1,-1 1-273,-5 4 1,-5 4 213,0-4 0,-5 3 34,6 2 1,-8 3 40,2 7 1,-5 1-81,-5 9 0,-4 4 47,-6 1 1,0 9-50,0 1 0,0 1 131,-1-6 1,1-5-191,0 1 0,5-6-192,0 5 1,5-6-152,-5 1 53,6-3 0,-3-2 155,7 1 1,0-6-127,0 0 108,0-7-138,0 11 318,0-13 128,0 13 163,0-12-139,7 4 1,-3-6 37,6 0 0,-5-1-53,5-4 1,-5 1-21,5-6 1,0-5 6,5-5 1,2-6-23,4 6 0,-3-7 245,8 2 1,-6-4 28,5-2 1,1 1 26,4 0 0,-5-1-165,1 1 0,-3-1-141,3 1 1,-3 6 162,-2 4 1,-5 3-40,5 2 0,-6 0 89,-5 0 1,4 6-6,-4 4 208,-4 3-51,1 2 108,-7 0-256,0 0-103,0 7 1,0 2 107,0 6-122,0 0 1,-5 0 51,0 0 1,0 1-38,5-1 0,-2 5-7,-3 0 1,4 2-75,-5-1 1,5 2-121,1 8 1,0-1 11,0 0 0,0 1-170,0-1 0,-5 1 113,0-1 0,0-6-53,5-4 0,0-3-159,0-2 0,0-5-93,0 0-201,0-6 204,0 3 0,1-9-194,4-3 0,-1-4 207,6-6 1,0-12 46,5-3 1,0-19-280,1-7 0,-1-8 236,0-7 1,0-2 413,0 7 0,1 0 0,-1 6 0,0 5 0,0 5 0,0 2 0,1 3 0,4 6 0,0 4 0,1 4 174,-6 6 0,0 8 291,0 7 0,-5 6 240,0-1 1,-5 4 1844,6 1-1939,-8 0 1,4 6-274,-7 4 0,5 6 25,0 4 1,0-1 3,-5 6 1,-5 0 133,0 6 0,-5-1-23,5 0 1,-6 6 75,6-1 0,-5 3-243,5-3 1,-5 4-99,5 7 0,-2-4-480,2 3 0,3 3 227,-3 7 1,-1 5-13,1-5 1,-2 5 12,2 0 0,3 1-169,-3 0 0,-2-2 130,2-3 0,0 3 54,5-3 1,0 1-123,0-1 0,0-4-58,0-6 1,0 0-412,0-1 0,0-4 280,0-1 1,2-1-354,3 2 1,2 1 176,3-7 1,3-1 44,-3-8 1,-1-1-115,1-10 0,-5 4-312,5-9 0,0-3 892,6-2 0,-1-17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6:56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167 494 7032,'9'0'2003,"-2"0"-1989,-7 0-51,-7 0 1,4-1-22,-8-5 118,8 5-152,-11-6 0,11 7 365,-7 0 251,7 0-23,-4 0-189,7 0-276,0 0 1,0 7-150,0 3 103,0 3 0,0-2 77,0-1 0,-5 0-53,0 5 1,-2 2 27,2 3 1,1-3 11,-6 3 1,5 2 0,-5-1 0,5 6-23,-5-2 0,5-1 0,-5 1 1,5 0-104,-5 6 0,6 4 54,-1 1 0,2-1-134,-2-4 0,3-1 42,-3 0 1,3 1-42,2-1 0,2 1 1,3-1 0,-3-1 43,3-4 0,3 4 61,2-4 0,4-3-9,1-2 0,0-1 133,0 1 0,2-3-76,4 3 1,-3-4-87,8-6 0,-1 3 3,5-3 1,1-1-97,-1 1 0,6-7 73,-1 3 0,6-5-126,-6-1 0,2 0 15,-1 0 0,-4 0-207,3 0 0,-3 0 105,-1 0 1,-1-7 315,1-3 0,6-3 0,-5-16 0,5-3 0</inkml:trace>
  <inkml:trace contextRef="#ctx0" brushRef="#br0" timeOffset="582">715 423 7623,'2'9'2798,"3"-4"-2637,-4-4 19,6-1-866,-7 0-405,0 0 0,5 2 411,0 3 517,0-3 0,0 6 455,0-3 1,2-1-135,-2 6 52,-3-7 0,10 6-103,-7-4 0,5-2-136,-5 7-114,7-6-492,-4 9 336,1-4 0,-2 1-109,-7 0 0,0-5 408,0 5 0,-7 0 0,-2 5 0</inkml:trace>
  <inkml:trace contextRef="#ctx0" brushRef="#br0" timeOffset="1657">684 727 7623,'-5'15'531,"0"1"0,-5-6 259,5 0-482,0-7 1,3 4 69,-3-7-301,4 0-96,-6 0 1,7-7-181,0-3 0,5 2 158,0-2-40,0 6 65,2-9 1,-4 6-59,7-3 1,-5 3-136,6 7 0,-6-2-3,5-3 0,-5 4-154,5-5 170,-7 5 5,4 1 70,0 0-4,-5 0 237,4 0-164,-6 0-567,0 0 496,0 7 1,0-4 43,0 7 0,-1-5 13,-4 5 0,1 0 1,-6 6 0,5 1 192,-5 3 1,6-3-79,-1 3 0,-1-3 131,1-2 1,-1 0 147,6 0-225,0 1-57,0-1-41,0 0 0,2-6 19,3-4 1,-1-4 3,6-1 164,0 0 1,7 0-116,3 0 1,-1-6 70,6-5 1,-5-4-99,6-5 0,1-4-115,8-6 1,-6 3 7,6-4 0,-11 9-191,6-8 0,-9 8 114,-1-3 1,-5 6-34,-5-1 0,2 8 100,-7 2 0,0 5-213,-5-5 635,0 6 0,-1-2-139,-5 6 1,-2 1-15,-7 4 0,-5-1-204,-1 6 1,-6 2-99,2 8 0,-4-3 163,-1 3 1,-1 4-116,1 1 0,1 2 7,4-2 0,-2 3 13,7-8 0,4 0 106,6-5 1,7 0-174,-2 1-251,3-8 77,2-1-6,0-7 0,7 0 142,3 0 1,3 2-43,3 3 0,-1-4 44,0 4 1,0-3-34,1-2 0,-6 2 130,0 3 23,0-3 82,5 11 0,-1-10 6,-4 8 191,-3-8-7,-1 4 315,-4-7-94,5 0-75,-7 0 1450,0 0-1616,0 6-148,0-4 1,-2 10-49,-3-7 0,3 2 96,-3-2 0,4-2-133,1 7 1,0-5 54,0 6 0,-2-6-308,-3 5 1,3-5 24,-3 5 0,3-5-78,2 5 0,-5-5-113,0 5 183,-7 1 0,4 4 100,-7 0 0,-6 0 19,1 0 0,-2 6 86,2-1 1,1 0-51,-6-5 1,6 1 312,-1-1 1,3-2 162,2-3 104,0 4-97,0-12 120,6 4-192,2-6 0,7-1-85,0-4 1,9-9-66,6-6 1,2-7-42,8 2 0,1-4 2,4-2 0,6 1-143,-1 0 0,6 1-206,-6 3 1,1 5 49,-6 5 0,-1 3-147,-4 3 1,2 3 131,-7 7 0,1 0 14,-6 0 1,0 2-109,0 3 0,0-2 37,1 7 1,-6-1 69,0 1 1,-5 2 10,5-7 0,-5 5-319,5-5 93,-6 7-237,9-11 305,-11 6 1,6-7 93,-3 0 0,-3-2 209,3-3 0,-3-3 0,-2-7 0,0 0 0</inkml:trace>
  <inkml:trace contextRef="#ctx0" brushRef="#br0" timeOffset="2216">1506 210 7619,'6'-8'90,"-4"-6"0,5 11 141,-7-7 0,0 0-766,0-6 377,0 1-888,0 0 769,-7 0 0,-1 6 285,-8 4 43,1 4 0,2 7 94,2 4 1,0-1-50,6 1 0,-6 0 147,6 5 1,0-4 543,5-1-240,0 0 209,0 5-131,0 0 104,0 0-98,0 1-311,0-1 1,0-5-98,0 0 1,0-5 362,0 5-169,0-6-47,0 9-89,0-4 1,0 1-59,0 0 0,0-5-54,0 5 0,0 0-32,0 5 0,5 2-79,0 4 0,2-3 76,-2 8 0,-3 4-110,3 5 1,2 8-92,-2-3 0,0 11 24,-5 5 0,5 10-202,0 5 1,2-2 111,-2 2 0,-3 0-194,3 5 1,-4-7 151,-1-3 0,0-4 89,0-1 0,0-2-50,0-3 1,0-5 37,0-11 1,0-4-332,0-11 239,0-3-412,0-7 373,0-6 0,5-4-237,0-10 1,7-10-146,-2-11 1,2-9-228,-2-6 1,7-9 837,-7-6 0,7-3 0,-8-2 0</inkml:trace>
  <inkml:trace contextRef="#ctx0" brushRef="#br0" timeOffset="2925">1673 621 12369,'8'-15'-144,"6"-1"0,-6-80-234,7 0 1,-4 78-537,-1 84 0,-5-3 539,5-73 0,-5 3 173,5 2 0,0-2 506,5 2 0,1-5-211,-1 5 0,0-7 99,0 2 1,6-4-232,-1-1 1,0 5-50,-5 0 1,1 1-17,-1-1-237,0-3 6,0 11 1,-5-5 80,0 7 0,-6 9-54,1 6 0,-10 2 95,-5 8 0,-9 6 37,-1 4 0,-6 6 98,6-6 0,-2 6 188,2-6 1,3 1 7,-3-6 1,3 0 246,2 1 1,-1-2 183,1-4 1,7-8 30,3-7 359,3-7-513,2 4 1,3-14 53,8-3 0,0-15-97,15-6 0,-1-4-7,6-1 1,-1-1-220,0-3 1,6-3-116,-1 8 1,1 0-305,-6 4 0,1 2 239,-1 4 0,-6 3-178,-4 7 71,-3 6-522,-9 3 322,-1 6 0,-7 6-9,0 5 1,-8 9 213,-8 5 0,1-1 24,-5 1 0,3 1 306,2 4 1,-5-1-102,-1-4 1,1 4 35,5-4 0,0-1 5,-1 1 0,1-6-21,0 1 0,5-3-12,0-2 1,5-1 122,-6-4 71,8-4 69,-4-6-190,7 0-814,0 0 1,0-13 0,0-4 0</inkml:trace>
  <inkml:trace contextRef="#ctx0" brushRef="#br0" timeOffset="3788">1871 470 8449,'-16'0'673,"1"5"-674,0 0 1,1 2 88,4-2 1,-3-3 343,3 3 285,3-4 60,0-1-178,7 0-624,0 0 1,7-6 74,3-5 0,3-4-155,3-5 0,4 3-69,0-3 0,1-2-78,-6 2 0,0 4 157,0 6 0,-5 5-82,0-5 0,-5 7 145,6-2 0,-6 3-138,5 2-140,-7 0 154,11 7 0,-13-4-101,4 7 1,-3-5 86,-2 5 0,0-5 29,0 6 0,0-6 38,0 5 0,0 0-15,0 5 0,-5 0 78,0 1 0,-7 4-88,2 0 1,-3 7-25,-3-2 1,1-1 82,0 1 0,0 1 106,0 4 0,1-1-58,4-4 0,-4 2 116,4-6 0,2 1-45,-2-2 1,6-8 299,-1 3 749,3-3-475,2-4 175,0-1-54,0-7 510,0 0 0,2-5-1094,3 0 0,-1-7-449,6 2 96,0-4 1,5-1-179,0 0 1,1 1 141,-1 4 1,0-2-131,0 7 0,0-1 82,1 0 1,-1 5-1,0-4 1,-5 3 69,0 2 0,-5 0-162,5 0 437,-6 7 29,3 1 1,-7 7 49,0 1 1,0-1-36,0 0 0,-7 2 78,-3 3 0,-4-1 28,-1 6 0,0-5-71,0 6 0,-6-6 38,1 5 0,0-4-85,5 4 0,-1-6 230,1 1 1,5-3 289,0-2-410,0 0 0,0-1-105,-1-4-313,8-3-58,-4-7-608,7 0-3003,0 0 2895,7 0 981,-5 0 0,18-7 0,-3-2 0</inkml:trace>
  <inkml:trace contextRef="#ctx0" brushRef="#br0" timeOffset="4266">2342 29 7593,'8'0'1411,"-1"0"258,-7-7 0,-2 5-1586,-3-3 1,4 2-54,-4-2 0,-4 3-1148,-1-3 1,-4 5 502,-1 5 0,5 4 331,0 6 0,2 2 396,-3 3 0,0 4 375,6 6 0,-1 1-153,6-1 1,0 0 251,0 1 1,0-1 75,0 1 0,6-1-203,-1 0 0,6 1-66,0-1 1,-3 2-147,2 4 1,-5 1-59,5 4 1,-5 9-91,6 1 0,-6 8-118,5 7 0,-7-3-93,2 2 1,-3 8-36,-2-2 0,5 0-86,0-10 0,0 0 102,-5-1 1,0 0-152,0-5 0,0-9-83,0-11 179,0-2 1,0-10-282,0-3-272,0-9 161,0-5 1,7-7-350,3-4 0,4-7-730,1-14 1657,0 1 0,0-26 0,0 4 0</inkml:trace>
  <inkml:trace contextRef="#ctx0" brushRef="#br0" timeOffset="4638">2707 379 7604,'8'0'5685,"-1"0"-4618,-7 0-1476,0 0 283,-7 6 0,4 3 6,-7 6 0,5 2-189,-5 3 0,1-1-177,-1 6 0,-4-5 192,4 6 0,-3-3 239,-2 3 1,4 1-262,1-7 1,0 5-305,-5-4 1,1 1 32,4-2 0,-3-3-144,3 3 1,1-8 416,-1-2 1,5-7 313,-5 3 0,7-5 0,-4-8 0,13-14 0,3-12 0</inkml:trace>
  <inkml:trace contextRef="#ctx0" brushRef="#br0" timeOffset="4851">2509 668 7604,'24'-31'-760,"-2"8"0,-2-5 1069,0 8 1,1 0 601,-6 5 0,0 1 72,0 4 0,5-3-466,1 2 0,-1 5-185,-5 1 0,0 1-113,1-1 1,-6 3-319,0-3 0,0 4 25,5 1 1,-5 5-86,1 0 1,-6 7 123,5-2 1,0-2-97,5 2 0,-5-1-153,0 1 1,1 2 115,4-7 1,0 5-14,0-5 0,0 2-11,1-2-110,-1-3-173,0 4-509,0-6 545,-6 0 439,4 0 0,-11-6 0,5-3 0</inkml:trace>
  <inkml:trace contextRef="#ctx0" brushRef="#br0" timeOffset="5126">2981 59 14215,'6'9'484,"-2"-1"-1152,6-3 0,-5-1-598,5 6 0,-7 0 606,2 5 0,-1 0 805,1 1 1,-3 0-11,3 5 0,-4-3 34,-1 8 1,0-3-149,0 3 0,0 1 34,0-7 1,0 7-281,0-2 1,0-1 10,0 1 1,0 1-251,0 4 0,-6 1 214,-5-1 0,1 0-334,-5 1 0,3 6 197,-8 3 1,1 3 386,-1-3 0,3 1 0,-3-11 0,3 7 0,2-11 0,0-1 0,-1-10 0,1 1 0,0-1 0</inkml:trace>
  <inkml:trace contextRef="#ctx0" brushRef="#br0" timeOffset="5518">2752 911 7594,'9'0'4094,"-2"0"-3363,-7 0 631,0 0 1,6-7-1356,5-3 1,-3-5 93,2-5 0,0 3-201,5-4 1,-1 4 83,-4 2 1,4 0-177,-4 0 0,-2 5 80,2 0 1,-5 4 35,6-4 70,-1 7 0,5-4 8,0 7 0,0 0 48,1 0 0,-1 0-47,0 0 0,0 0-206,0 0 181,1 0 0,-1 2 20,0 3 1,-5-3-52,0 3 18,-6 3 0,4 6 17,-3 6 1,-3 4 3,3 1 0,-3 0 161,-2 11 1,-7 3-31,-3 1 1,-4-1 146,-1 2 0,0-6-237,0 6 1,4-8-334,1 3 1,5-6-789,-5-4-1084,7-4 886,-4-7 524,7-7 0,7-3 768,3-10 0,3-10 0,3-9 0</inkml:trace>
  <inkml:trace contextRef="#ctx0" brushRef="#br0" timeOffset="5897">3528 75 7596,'8'8'0,"1"-1"2062,-4-7 0,0 1-999,10 5 0,-3-3-716,8 7 0,-1 0-301,1 5 1,-1 9-164,6 6 1,-8 3 271,-2 7 1,0 7 186,-4 9 0,0 5 50,-1 5 0,-1-4-97,-4 4 0,-3 4-14,3 1 0,-4-6-86,-1-4 0,0-2-671,0-8 1,-6 1-60,-4-1 0,-12 5-380,-9 10 1,-8 10 74,-11 10 1,22-41 0,0 0-449,-4 1 1,-2-1 1287,0-3 0,-1 0 0,-4 3 0,-2 0 0,2-2 0,-1 0 0,0 2 0,0-1 0,0 2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7:31.1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1019 7697,'0'-8'191,"0"1"169,0 7 1557,0 0 0,6 0-1978,4 0 1,4-5 438,1 0 1,7-5-54,3 5 0,6-7 98,4 2 0,6-4-104,10-1 0,3 5-122,6 0 0,1-1-34,0-4 0,-5 0-84,0 0 0,-12 5 7,1 0 0,-3-1-243,4-4 0,-2 5-44,-3 0 0,1 2 65,-7-3 1,1 3-1,-6 3 0,-1 3-24,-4-3 0,-8 3-415,-7 2 430,-6 0 0,1 0 82,-10 0 0,-4 0-91,-6 0 0,-7 2-160,-3 3 0,3 2-354,1 3 1,5-1 229,0-4 1,1-4-1038,0 4 859,0-3 1,6-4-592,4-3 1207,-3-3 0,6-14 0,-5-2 0</inkml:trace>
  <inkml:trace contextRef="#ctx0" brushRef="#br0" timeOffset="370">776 593 7795,'0'9'865,"0"-2"-110,0-7-92,0 0 0,7 0-483,3 0 1,3 0 12,3 0 0,1 0-74,3 0 1,3 0-173,8 0 0,-2 0 24,-4 0 0,4 0 104,-4 0 1,-3 0-332,-2 0 50,-3 0 90,-2 0 1,-6 1 172,-4 4 0,-10 4 93,-5 6 0,-12 7-174,-9 3 1,-1 6-89,-8 4 0,1 2-36,-2 4 0,4 1 109,7-6 0,6-6-365,4-5 1,5-6-803,4 1-588,5-3 1794,6-8 0,6-3 0,3-6 0</inkml:trace>
  <inkml:trace contextRef="#ctx0" brushRef="#br0" timeOffset="1504">1476 335 7774,'-9'-9'2043,"2"3"-1586,7 6 51,0-7-331,0 5 231,0-5-423,0 7-144,0 0 117,0 7 1,0 2 32,0 6 0,0 2-43,0 3 1,-5 4-47,0 6 0,-7 7 29,2 4 0,-3 3 75,-3 1 1,1 1-122,0 0 0,5-6 80,0 1 1,1-9-278,-1-2 1,2-1-343,3-9 226,3 0 1,-6-11-236,2-4 290,5-3 1,-6-4-41,7-3 1,0-5 412,0-10 0,2-9 0,3-7 0,-2-4 0,7 4 0,-5-4 0,6 4 0,-3-4 0,2 4 0,2-4 0,-7 4 0,5 1-56,-5 4 1,5 6 30,-5 0 0,6 4 969,-6-4-333,0 6 987,1-3-1099,-4 7 1,5 5 739,-7 0-821,0 7 1,0-6 362,0 4-750,7 3 1,1-9-232,7 5 0,1 0 57,-1 1 1,2 3 151,3-3 1,-2 3-409,8 2 1,-1 2 172,6 3 1,-6-3 0,-1 4-393,-2 1 493,-2-5 1,-5 6-3,0-3 96,-6-3 0,-3 12 180,-6-4 1,-15 5-76,-10 5 0,-7-1-73,-14 6 0,4 0-180,-9 6 1,6-2 60,4-4 0,4 2 140,6-7 0,3-1-101,2-9-6,4 3-43,14-11-4,1 5 204,7-7 0,7 0-49,3 0 1,9-7 539,1-3 1,7 2-205,-2-3 1,9 3 18,2-2 1,-1 1-108,-4 4 0,-1 4-88,0-4 1,-1 3 72,-4 2 1,-3 0 100,-6 0 0,-1 2-45,0 3 0,-7-2-119,-2 7 0,0 0-192,-1 6 1,0-1 68,-5 0 0,0 0-297,0 0 0,5-5 74,1 1 0,-1-1-274,-5 5 271,6 0 0,-2 0-247,6 1-24,-7-1 0,6 0 146,-4 0 0,-4 0-68,5 1 0,-5-6-320,-1 0 94,0 0 0,5 0 35,0 0 1,2-6-131,-2 1 1,-1-5 1,6-5 668,0-4 0,5-19 0,0-5 0</inkml:trace>
  <inkml:trace contextRef="#ctx0" brushRef="#br0" timeOffset="1833">1962 213 7755,'-15'0'553,"0"0"453,-1 0 1,6 0-413,0 0 0,5 0 430,-5 0-474,7 0-169,-4 0-292,7 7 0,0 1-169,0 8 0,-5-1 113,0 0 1,0 2-147,5 3 1,0-1-310,0 6 0,0 0 200,0 6 0,0-1-299,0 1 1,-5-3 183,0-2 0,-2 1 57,2-7 1,1 0-260,-6-4-112,7-1 221,-11 0 1,13-5-644,-4 0 752,3-6 0,2 1 321,0-10 0,2 0 0,3-11 0,3 5 0,7-11 0</inkml:trace>
  <inkml:trace contextRef="#ctx0" brushRef="#br0" timeOffset="2325">1932 304 7755,'0'-23'0,"0"3"0,0 3-154,0 1 309,-7 1 176,-2 7 1,-6 1-131,0 7 0,5 0 225,0 0-158,0 7 1,-4 1 94,4 7 1,2 1-137,2-1-47,5 0 1,-4 0-332,10 0 0,-2-1 111,7-4 1,0 2-179,6-7 1,1 5 123,3-5 1,-3 0-34,3-5 1,-8 0-189,-2 0 209,0 0 1,0 0 291,0 0-240,-6 0 282,3 0-197,-7 0 1,1-5-47,4 0 1,-3-7 32,3 2 0,3-5 5,3-5 1,-3-4 35,2-6 1,-1-1 75,1 1 0,2-1-47,-7 1 0,5 1-51,-5 4 0,0 3 124,-5 7 0,5 5 184,0-1 342,0 8-526,-5-4 1,0 9-278,0 3 1,0 5 38,0 10 1,-5 4 36,0 7 1,0-1 63,5 0 1,2-1 21,3-4 0,-2 8-178,7-8 0,-5 5 9,5-9 1,-1 4 80,1-5 0,2 6 25,-7-6 1,2 5 17,-2-5 0,-4 2-20,4-1 0,-3-3-20,-2 8 0,0-8-146,0 2 1,0-1 99,0 1 0,0-8-208,0 3 1,0-8-523,0 3-238,0-6 589,0 2 1,2-6-16,3 0 0,-2-6 479,7-5 0,1-9 0,4-3 0</inkml:trace>
  <inkml:trace contextRef="#ctx0" brushRef="#br0" timeOffset="2835">2616 61 7857,'-15'0'1757,"0"0"-1559,-1 0 0,3 2 206,3 3-223,3-3 0,7 6 5,0-3 0,-2-3-109,-3 3 0,3-2 93,-3 2-238,-3 4 0,0 6-138,-8 0 1,-1 0-188,-3 1 1,3 4 102,-3 0 0,-2 0 62,2-4 1,-6-6 6,6 0 0,5-2-103,5 2 166,6-3 93,-2-7 1,12 0 18,5 0 1,4 0 132,5 0 1,4 0 251,6 0 0,0 0-78,1 0 0,1 0-79,3 0 1,-7 0-69,2 0 1,-10 0 52,0 0 0,-3 0 146,-1 0-133,-8 0-135,6 7 1,-13 1-39,4 8 1,-5-6 8,-5 0 1,-3 5-138,-7 5 1,-2 2 111,-4-1 1,-4-3-76,-10 8 1,1-3-14,-7 3 0,2 2-38,-1-2 0,1-3 46,3 3 1,11-8 0,0 2 1,6-9-237,4-6-9,7 3 0,2-6-240,12 3 0,5-12 216,15-8 1,1-2-31,13-8 0,-1 1 387,2-1 0,3-4 0,-4 4 0,-1-2 0,2 1 0,-8-2 0,5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07:36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138 350 9625,'0'17'-28,"0"3"0,-2-1 79,-3 6 1,1 7-46,-6 9 0,0 3 2,-5 1 0,1 6-71,4 0 1,-3-1-154,3-4 1,3-7 60,2-4 0,-2-3-136,2-1 1,0-3 67,5-2 0,-5-4-191,0-7 133,0-7 0,6 4 78,4-7 0,-1-6-80,6-10 1,0-4 282,5-5 0,1-9 0,-1-6 0,-2-6 0,-3 6 0,2-6 0,-7 6 0,7-8 0,-2 3 0,-1 1 0,1-1 0,-5 1 0,5-2 0,-7 1 0,2 9 0,2-3 203,-2 9 1,0 3 185,-5 2 0,2 5 597,3 4 40,-3-2-274,5 4 1,-7-1 298,0 0-425,0 7 1,0-6 54,0 4-269,0 4-673,0-6 62,0 7 0,1 0-274,4 0 0,-1 0 213,6 0 0,0 0-310,5 0 1,5 0 281,1 0 1,1 0-287,-2 0 164,-3 0 120,5 0 246,-7 0-17,-6 7 1,-9 3 175,-11 10 0,-4-1-96,-5 6 0,-5 5 15,-11 6 0,2 4-136,-6-4 1,6 3 4,-2-9 1,6 2 162,5-11 0,8-3-231,7-8-7,6 4 109,-2-13 0,7 6 3,4-7 0,4 0 209,6 0 0,2-5 298,3 0 1,-3-5 135,3 5 0,-3-5-265,-2 5 1,1 0-8,-1 5 1,-5 0 141,0 0-258,-7 0 111,4 0-314,0 0 0,-5 6 100,3 4 0,1 4-105,0 1 1,5 5-210,0 1 0,2-1 134,2-5 0,6 0-122,-1 1 1,2-6 46,-2 0 1,-3-5 106,3 5 0,-3-7-8,-2 3 0,1-3-5,-1 2 0,-5-3-297,0 3-220,-7 3-139,4-6 222,-7 11-985,0-11 694,0 5 794,0-7 0,0-7 0,0-1 0</inkml:trace>
  <inkml:trace contextRef="#ctx0" brushRef="#br0" timeOffset="630">639 395 7828,'-8'16'-171,"-1"-6"-42,4 0 0,4-5 1212,-4 5-85,-4-6-190,8 2-526,-6-6 0,7 2 184,0 3-53,0-3-324,-7 11 1,4-4 97,-8 6 1,6 0-248,-5 0 0,7 1 108,-2-1 0,-2 2-316,2 3 1,0-8-180,5 3 277,0-3 0,2-4 104,3-3 0,-2 2 63,7-2 0,0 0 344,6-5 1,-1-5-138,0 0 0,0-5 312,0 5 1,-5-7-127,1 2 0,-8 1 203,2-1 0,-3 0-228,-2-5 1,-2 5-91,-3 0 1,-3 1-12,-8-1 1,-4-2-152,0 7 1,-6 0-268,6 5 0,-5 0 172,5 0 1,-1 2-1236,6 3 590,7-3-1683,1 11 1636,7-11 1,2 5 371,3-7 1,3 0 385,7 0 0,1 0 0,5-7 0,3-2 0</inkml:trace>
  <inkml:trace contextRef="#ctx0" brushRef="#br0" timeOffset="972">913 441 7828,'24'0'-244,"-2"0"1,-9-2 1307,-3-3-257,4 4-278,-12-6 1,4 5 372,-6-3-505,0 3 0,-1-4-258,-4 6 1,-4 5-94,-6 0 1,5 5 92,0-5 1,-1 7-75,-4-2 0,5-2-20,0 3 0,5-6 45,-5 5 1,6-5-450,-1 5 0,4-5 122,1 5-559,0 0 529,0-1 0,5-1 16,0-3 0,7-3 165,-2 3 1,-2-3 156,2-2-13,0 0 0,6 0 240,-1 0 1,-5-7-20,0-3 0,-5-4 9,5-1 0,-6 0 193,1 0 0,-2 0-164,2-1 1,-3 1-73,3 0 0,-5 5-289,-5 0-323,3-1 1,-10 1-459,7 0 1,-1 7 394,1-2 1,3 1-1004,-3-1 687,3 4 746,2-6 0,-7 0 0,-1-1 0</inkml:trace>
  <inkml:trace contextRef="#ctx0" brushRef="#br0" timeOffset="1339">1232 61 7828,'9'0'1537,"-2"0"-296,-7-7 91,0 6-904,-7-6 0,3 7-7,-6 0 1,5 0-203,-5 0 1,5 0 39,-5 0-419,7 7 198,-4 1-250,7 7 1,-5 0 131,0 1 0,0 0-55,5 5 1,0-4-15,0 3 0,0 4 64,0 1 0,0 5-33,0 6 1,-2 3 27,-3 6 0,1 6-275,-6 0 0,2-1 146,-2-4 1,-2-2-17,7-4 1,-5-4 11,5-11 1,0 2-58,5-6 0,-2-3-371,-3-8-369,3 4 242,-5-13 508,7 6 0,0-14-66,0-3 1,-1-8 335,-4-2 0,3-8 0,-3 3 0,-4-4 0,1-8 0,-7-2 0</inkml:trace>
  <inkml:trace contextRef="#ctx0" brushRef="#br0" timeOffset="1561">974 502 7828,'-10'-5'-35,"0"0"0,-1 0 17,-4 5 1108,7 0-317,-6 0 82,13 0-79,-6 0 92,7 0-469,7 0 1,1 0 37,7 0 0,0-5-232,1 0 0,-1-2-41,0 2 1,5 3-588,1-3 1,-1-3 335,-5-3 1,5 3-588,1-2 0,4 0 48,-5-6 0,7 1-223,-1 0 0,9 0 256,6 0 1,-4-6 592,-2 1 0,4-7 0,0 3 0</inkml:trace>
  <inkml:trace contextRef="#ctx0" brushRef="#br0" timeOffset="2193">1582 91 7703,'0'9'0,"0"-2"-206,0-7 5,0 0 517,-7 0-236,6 0-76,-13 0 1,7 1-12,-3 4 1,-3-1 380,3 6 1,1-5-112,-1 5 1,5-7 862,-5 3-292,6 2-383,-2 0 0,6 8-342,0-1 1,-5 0-1,0 0 59,1 0 1,2 6-82,2-1 0,-1 7-187,-4-2 1,1 11 78,-6 4 1,7 3-400,-2-3 1,-2-3 205,2-6 0,-5-8-252,5-2 214,0-4 389,-2-2-194,5-7 38,-5-1 0,7-9 121,0-3 0,2-5-48,3-10 1,-1-4 32,6-6 0,-2-2-88,2-4 1,4 4-13,-4-3 0,-2-3 6,3 3 1,-3 1-5,2 9 0,4-2 98,-4 6 1,-2 1 349,2 5-72,-6 7-280,3 1 0,-6 7-257,4 0 1,-3 7 103,3 3 1,-2 5-96,2 5 0,-3-3 12,3 3 1,2 2 2,-2-1 1,2-1 56,-2-5 1,-3 0-361,3 0 434,-4-6-155,6 4 294,-5-11-243,5 5-106,-7-7 128,0 0 0,1-5-72,4 0 1,-1-5 274,6 5 0,-5-7-121,5 2 1,-5-4 102,5-1 1,-5 0-95,5-1 1,-4 3 529,4 3 89,-7-4 23,4 13-409,-7-13 1,0 14-79,0 0 0,0 9-116,0 11 0,-7-2-181,-3 8 0,3-3-247,2 3 1,3 1 91,2-7 0,0 0-108,0-4 0,2-3-120,3-3-107,4-3 1,4-9 75,-3-3 0,2-5 564,-7-10 0,7-4 0,-4-6 0</inkml:trace>
  <inkml:trace contextRef="#ctx0" brushRef="#br0" timeOffset="2411">1795 0 8283,'-7'15'514,"6"-5"-214,-5 1 0,3-1-189,-2 5 0,3-5-101,-3 0-377,4 0 1,2 4 260,4-4 0,-1 2-528,6-7 0,0 7-203,5-2 837,0-3 0,1 6 0,-1-4 0</inkml:trace>
  <inkml:trace contextRef="#ctx0" brushRef="#br0" timeOffset="2626">1795 274 7720,'-8'18'0,"2"-2"0,5-10 100,1 5 1,0-6 601,0 5-330,0-7-294,0 4 0,5-5 206,0 3 138,0-4-94,-5 6-135,0-7 0,0 7-197,0 3 1,0 3-127,0 3 0,0 4-121,0 0 1,0 6-70,0-6 0,0 5 132,0-5 0,0 6 0,0-6-697,0-1 656,7-2 0,-4-7-211,7 0 1,-5-7 204,5 2 0,-4-5 235,4-5 0,0-10 0,5-9 0</inkml:trace>
  <inkml:trace contextRef="#ctx0" brushRef="#br0" timeOffset="3019">1962 183 7720,'-8'10'0,"3"0"0,1-5 745,-1 5-400,4 0 0,-11 5-260,7 1 1,0-6-1,5 0 0,0 0-69,0 5 1,0 2 83,0 3 1,0-3-68,0 4 1,0-3-51,0 2 1,0-8-1,0 3-76,0-1 0,0-6-314,0 3 243,0-8-169,0 4 215,0-7 89,0 0 276,0-7 0,0 4-46,0-8 1,0 1-103,0-5 1,1 2 279,4 2-272,4-9 1,4 10-108,-2-10 289,2 10 10,-11-4-241,4 12-277,-6-4 250,0 6-215,0 0 91,0 6 0,2 3 65,3 6 1,-3 0 79,3 0 0,3 6-270,3-1 0,-3 7-307,2-2 1,0 4-49,6 2 0,-6 1 573,0 3 0,0 4 0,5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4F9F3774-45B5-67C9-F23B-44005AFC794A}"/>
                  </a:ext>
                </a:extLst>
              </p14:cNvPr>
              <p14:cNvContentPartPr/>
              <p14:nvPr/>
            </p14:nvContentPartPr>
            <p14:xfrm>
              <a:off x="7151799" y="825754"/>
              <a:ext cx="1095120" cy="586440"/>
            </p14:xfrm>
          </p:contentPart>
        </mc:Choice>
        <mc:Fallback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4F9F3774-45B5-67C9-F23B-44005AFC7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6679" y="810625"/>
                <a:ext cx="1125720" cy="61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잉크 22">
                <a:extLst>
                  <a:ext uri="{FF2B5EF4-FFF2-40B4-BE49-F238E27FC236}">
                    <a16:creationId xmlns:a16="http://schemas.microsoft.com/office/drawing/2014/main" id="{3D7A19A7-4B68-3F0D-F602-B8A1E8528544}"/>
                  </a:ext>
                </a:extLst>
              </p14:cNvPr>
              <p14:cNvContentPartPr/>
              <p14:nvPr/>
            </p14:nvContentPartPr>
            <p14:xfrm>
              <a:off x="4283319" y="5790874"/>
              <a:ext cx="355680" cy="350640"/>
            </p14:xfrm>
          </p:contentPart>
        </mc:Choice>
        <mc:Fallback>
          <p:pic>
            <p:nvPicPr>
              <p:cNvPr id="22" name="잉크 22">
                <a:extLst>
                  <a:ext uri="{FF2B5EF4-FFF2-40B4-BE49-F238E27FC236}">
                    <a16:creationId xmlns:a16="http://schemas.microsoft.com/office/drawing/2014/main" id="{3D7A19A7-4B68-3F0D-F602-B8A1E8528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8199" y="5775394"/>
                <a:ext cx="3859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잉크 35">
                <a:extLst>
                  <a:ext uri="{FF2B5EF4-FFF2-40B4-BE49-F238E27FC236}">
                    <a16:creationId xmlns:a16="http://schemas.microsoft.com/office/drawing/2014/main" id="{3052EA6C-5B48-2C2A-84E0-07D7FD4D72AE}"/>
                  </a:ext>
                </a:extLst>
              </p14:cNvPr>
              <p14:cNvContentPartPr/>
              <p14:nvPr/>
            </p14:nvContentPartPr>
            <p14:xfrm>
              <a:off x="4863639" y="5730754"/>
              <a:ext cx="859680" cy="383400"/>
            </p14:xfrm>
          </p:contentPart>
        </mc:Choice>
        <mc:Fallback>
          <p:pic>
            <p:nvPicPr>
              <p:cNvPr id="35" name="잉크 35">
                <a:extLst>
                  <a:ext uri="{FF2B5EF4-FFF2-40B4-BE49-F238E27FC236}">
                    <a16:creationId xmlns:a16="http://schemas.microsoft.com/office/drawing/2014/main" id="{3052EA6C-5B48-2C2A-84E0-07D7FD4D72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8519" y="5715274"/>
                <a:ext cx="890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2288CD0-3E74-28C3-1D27-CE1CCCC95A35}"/>
                  </a:ext>
                </a:extLst>
              </p14:cNvPr>
              <p14:cNvContentPartPr/>
              <p14:nvPr/>
            </p14:nvContentPartPr>
            <p14:xfrm>
              <a:off x="790959" y="4301914"/>
              <a:ext cx="421200" cy="3891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2288CD0-3E74-28C3-1D27-CE1CCCC9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839" y="4286434"/>
                <a:ext cx="4518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잉크 57">
                <a:extLst>
                  <a:ext uri="{FF2B5EF4-FFF2-40B4-BE49-F238E27FC236}">
                    <a16:creationId xmlns:a16="http://schemas.microsoft.com/office/drawing/2014/main" id="{7F10E041-AFDB-7F4E-FAB8-4874B1DBEA04}"/>
                  </a:ext>
                </a:extLst>
              </p14:cNvPr>
              <p14:cNvContentPartPr/>
              <p14:nvPr/>
            </p14:nvContentPartPr>
            <p14:xfrm>
              <a:off x="2871039" y="5626714"/>
              <a:ext cx="1056960" cy="627480"/>
            </p14:xfrm>
          </p:contentPart>
        </mc:Choice>
        <mc:Fallback>
          <p:pic>
            <p:nvPicPr>
              <p:cNvPr id="56" name="잉크 57">
                <a:extLst>
                  <a:ext uri="{FF2B5EF4-FFF2-40B4-BE49-F238E27FC236}">
                    <a16:creationId xmlns:a16="http://schemas.microsoft.com/office/drawing/2014/main" id="{7F10E041-AFDB-7F4E-FAB8-4874B1DBEA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5919" y="5611234"/>
                <a:ext cx="10872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잉크 57">
                <a:extLst>
                  <a:ext uri="{FF2B5EF4-FFF2-40B4-BE49-F238E27FC236}">
                    <a16:creationId xmlns:a16="http://schemas.microsoft.com/office/drawing/2014/main" id="{24925E6A-01D6-131C-6516-01DB620D71DE}"/>
                  </a:ext>
                </a:extLst>
              </p14:cNvPr>
              <p14:cNvContentPartPr/>
              <p14:nvPr/>
            </p14:nvContentPartPr>
            <p14:xfrm>
              <a:off x="243399" y="4684954"/>
              <a:ext cx="2288520" cy="1691640"/>
            </p14:xfrm>
          </p:contentPart>
        </mc:Choice>
        <mc:Fallback>
          <p:pic>
            <p:nvPicPr>
              <p:cNvPr id="57" name="잉크 57">
                <a:extLst>
                  <a:ext uri="{FF2B5EF4-FFF2-40B4-BE49-F238E27FC236}">
                    <a16:creationId xmlns:a16="http://schemas.microsoft.com/office/drawing/2014/main" id="{24925E6A-01D6-131C-6516-01DB620D71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79" y="4669831"/>
                <a:ext cx="2319120" cy="1722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잉크 70">
                <a:extLst>
                  <a:ext uri="{FF2B5EF4-FFF2-40B4-BE49-F238E27FC236}">
                    <a16:creationId xmlns:a16="http://schemas.microsoft.com/office/drawing/2014/main" id="{26EA5F72-B089-DDF6-4E79-FCF149708EA3}"/>
                  </a:ext>
                </a:extLst>
              </p14:cNvPr>
              <p14:cNvContentPartPr/>
              <p14:nvPr/>
            </p14:nvContentPartPr>
            <p14:xfrm>
              <a:off x="2006319" y="6302794"/>
              <a:ext cx="1363320" cy="722160"/>
            </p14:xfrm>
          </p:contentPart>
        </mc:Choice>
        <mc:Fallback>
          <p:pic>
            <p:nvPicPr>
              <p:cNvPr id="70" name="잉크 70">
                <a:extLst>
                  <a:ext uri="{FF2B5EF4-FFF2-40B4-BE49-F238E27FC236}">
                    <a16:creationId xmlns:a16="http://schemas.microsoft.com/office/drawing/2014/main" id="{26EA5F72-B089-DDF6-4E79-FCF149708E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0839" y="6287314"/>
                <a:ext cx="13939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잉크 77">
                <a:extLst>
                  <a:ext uri="{FF2B5EF4-FFF2-40B4-BE49-F238E27FC236}">
                    <a16:creationId xmlns:a16="http://schemas.microsoft.com/office/drawing/2014/main" id="{FDF90BAB-0756-339E-BD95-0BAAC9BCC20D}"/>
                  </a:ext>
                </a:extLst>
              </p14:cNvPr>
              <p14:cNvContentPartPr/>
              <p14:nvPr/>
            </p14:nvContentPartPr>
            <p14:xfrm>
              <a:off x="8049639" y="4494154"/>
              <a:ext cx="968760" cy="372600"/>
            </p14:xfrm>
          </p:contentPart>
        </mc:Choice>
        <mc:Fallback>
          <p:pic>
            <p:nvPicPr>
              <p:cNvPr id="77" name="잉크 77">
                <a:extLst>
                  <a:ext uri="{FF2B5EF4-FFF2-40B4-BE49-F238E27FC236}">
                    <a16:creationId xmlns:a16="http://schemas.microsoft.com/office/drawing/2014/main" id="{FDF90BAB-0756-339E-BD95-0BAAC9BCC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4519" y="4478674"/>
                <a:ext cx="9990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7" name="잉크 87">
                <a:extLst>
                  <a:ext uri="{FF2B5EF4-FFF2-40B4-BE49-F238E27FC236}">
                    <a16:creationId xmlns:a16="http://schemas.microsoft.com/office/drawing/2014/main" id="{706D3DA0-B499-BEF4-7F70-EC078900F619}"/>
                  </a:ext>
                </a:extLst>
              </p14:cNvPr>
              <p14:cNvContentPartPr/>
              <p14:nvPr/>
            </p14:nvContentPartPr>
            <p14:xfrm>
              <a:off x="8399919" y="4143874"/>
              <a:ext cx="755640" cy="375840"/>
            </p14:xfrm>
          </p:contentPart>
        </mc:Choice>
        <mc:Fallback>
          <p:pic>
            <p:nvPicPr>
              <p:cNvPr id="87" name="잉크 87">
                <a:extLst>
                  <a:ext uri="{FF2B5EF4-FFF2-40B4-BE49-F238E27FC236}">
                    <a16:creationId xmlns:a16="http://schemas.microsoft.com/office/drawing/2014/main" id="{706D3DA0-B499-BEF4-7F70-EC078900F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84799" y="4128409"/>
                <a:ext cx="786240" cy="40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잉크 91">
                <a:extLst>
                  <a:ext uri="{FF2B5EF4-FFF2-40B4-BE49-F238E27FC236}">
                    <a16:creationId xmlns:a16="http://schemas.microsoft.com/office/drawing/2014/main" id="{FD51CE0C-DBF3-A55D-E05F-6DD124186B16}"/>
                  </a:ext>
                </a:extLst>
              </p14:cNvPr>
              <p14:cNvContentPartPr/>
              <p14:nvPr/>
            </p14:nvContentPartPr>
            <p14:xfrm>
              <a:off x="7352679" y="5026954"/>
              <a:ext cx="448920" cy="1005840"/>
            </p14:xfrm>
          </p:contentPart>
        </mc:Choice>
        <mc:Fallback>
          <p:pic>
            <p:nvPicPr>
              <p:cNvPr id="91" name="잉크 91">
                <a:extLst>
                  <a:ext uri="{FF2B5EF4-FFF2-40B4-BE49-F238E27FC236}">
                    <a16:creationId xmlns:a16="http://schemas.microsoft.com/office/drawing/2014/main" id="{FD51CE0C-DBF3-A55D-E05F-6DD124186B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37547" y="5011834"/>
                <a:ext cx="479545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잉크 100">
                <a:extLst>
                  <a:ext uri="{FF2B5EF4-FFF2-40B4-BE49-F238E27FC236}">
                    <a16:creationId xmlns:a16="http://schemas.microsoft.com/office/drawing/2014/main" id="{162FF388-23E6-01ED-6744-825B609A8D40}"/>
                  </a:ext>
                </a:extLst>
              </p14:cNvPr>
              <p14:cNvContentPartPr/>
              <p14:nvPr/>
            </p14:nvContentPartPr>
            <p14:xfrm>
              <a:off x="7938039" y="5588914"/>
              <a:ext cx="821520" cy="553320"/>
            </p14:xfrm>
          </p:contentPart>
        </mc:Choice>
        <mc:Fallback>
          <p:pic>
            <p:nvPicPr>
              <p:cNvPr id="100" name="잉크 100">
                <a:extLst>
                  <a:ext uri="{FF2B5EF4-FFF2-40B4-BE49-F238E27FC236}">
                    <a16:creationId xmlns:a16="http://schemas.microsoft.com/office/drawing/2014/main" id="{162FF388-23E6-01ED-6744-825B609A8D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22559" y="5573794"/>
                <a:ext cx="85212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30E9C6A-BCEB-92FB-6BEB-CBC9FD054F34}"/>
                  </a:ext>
                </a:extLst>
              </p14:cNvPr>
              <p14:cNvContentPartPr/>
              <p14:nvPr/>
            </p14:nvContentPartPr>
            <p14:xfrm>
              <a:off x="939999" y="3831034"/>
              <a:ext cx="814320" cy="12704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30E9C6A-BCEB-92FB-6BEB-CBC9FD054F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879" y="3815914"/>
                <a:ext cx="844560" cy="13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f922d41-91bf-45f8-8b2c-e1591bc010d5"/>
    <ds:schemaRef ds:uri="ad4f9fb4-0e06-43e2-8892-d19b32436c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43276</TotalTime>
  <Words>426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lee junghyun</cp:lastModifiedBy>
  <cp:revision>3200</cp:revision>
  <cp:lastPrinted>2006-07-05T10:01:35Z</cp:lastPrinted>
  <dcterms:created xsi:type="dcterms:W3CDTF">2004-08-18T11:28:05Z</dcterms:created>
  <dcterms:modified xsi:type="dcterms:W3CDTF">2023-04-10T12:08:29Z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