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57" r:id="rId4"/>
    <p:sldId id="261" r:id="rId5"/>
    <p:sldId id="264" r:id="rId6"/>
    <p:sldId id="269" r:id="rId7"/>
    <p:sldId id="272" r:id="rId8"/>
    <p:sldId id="274" r:id="rId9"/>
    <p:sldId id="273" r:id="rId10"/>
    <p:sldId id="275" r:id="rId11"/>
    <p:sldId id="277" r:id="rId12"/>
    <p:sldId id="276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4660"/>
  </p:normalViewPr>
  <p:slideViewPr>
    <p:cSldViewPr snapToGrid="0">
      <p:cViewPr>
        <p:scale>
          <a:sx n="101" d="100"/>
          <a:sy n="101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0E56-9FAB-4C59-B73E-A56B438F067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1537-69C4-4FCB-A290-78CFEF58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F4BD201-00D6-4376-8DCA-C706E72AF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497" y="316729"/>
            <a:ext cx="1940367" cy="464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740DBB-A417-4BA1-BE4D-0644B78BBD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21" y="147886"/>
            <a:ext cx="2251785" cy="7346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9DD325-F1C8-41A1-933C-4ACF8E5A5BB5}"/>
              </a:ext>
            </a:extLst>
          </p:cNvPr>
          <p:cNvSpPr/>
          <p:nvPr userDrawn="1"/>
        </p:nvSpPr>
        <p:spPr>
          <a:xfrm>
            <a:off x="0" y="236161"/>
            <a:ext cx="7029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Western’s Industry 4.0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E6BF886-75B2-472D-86BE-133B7779FBE0}"/>
              </a:ext>
            </a:extLst>
          </p:cNvPr>
          <p:cNvCxnSpPr/>
          <p:nvPr userDrawn="1"/>
        </p:nvCxnSpPr>
        <p:spPr>
          <a:xfrm>
            <a:off x="9973237" y="198434"/>
            <a:ext cx="0" cy="63351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3512987-74B2-4296-A578-5E9653E793D6}"/>
              </a:ext>
            </a:extLst>
          </p:cNvPr>
          <p:cNvCxnSpPr/>
          <p:nvPr userDrawn="1"/>
        </p:nvCxnSpPr>
        <p:spPr>
          <a:xfrm>
            <a:off x="231909" y="988165"/>
            <a:ext cx="1164613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0C5E2B-8E5F-4C05-810E-AD8B1F6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39F69CC-2CB7-473E-B8CB-EFA4FE5DF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24792F-4581-408E-B6DD-B7BE4875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1988C4-DE14-4B66-824B-0F3C3F3D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930524-BF9C-4649-B609-02767D96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747CA4F-3280-4B9D-A100-99632061A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AFF3FC7-A341-4777-8661-715B31C6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CD890C-1421-4A97-8D95-DDD628F3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0A5915-EDBD-429C-97A1-C5DD5DA5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11F285-99A4-4D79-BAD7-15D0A7D8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830AD85-E962-4FED-900C-0D5D9A1CF5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83" y="6090142"/>
            <a:ext cx="2251785" cy="7346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43958B-4B52-453A-AD3D-19D735EB42C0}"/>
              </a:ext>
            </a:extLst>
          </p:cNvPr>
          <p:cNvSpPr/>
          <p:nvPr userDrawn="1"/>
        </p:nvSpPr>
        <p:spPr>
          <a:xfrm>
            <a:off x="242175" y="6146587"/>
            <a:ext cx="46162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anst521 Lt BT" panose="020B0402020204020304" pitchFamily="34" charset="0"/>
                <a:cs typeface="Gisha" panose="020B0502040204020203" pitchFamily="34" charset="-79"/>
              </a:rPr>
              <a:t>Western’s Industry 4.0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383FF8C-8B01-4501-A69E-A57205109A54}"/>
              </a:ext>
            </a:extLst>
          </p:cNvPr>
          <p:cNvCxnSpPr/>
          <p:nvPr userDrawn="1"/>
        </p:nvCxnSpPr>
        <p:spPr>
          <a:xfrm>
            <a:off x="9991899" y="6146587"/>
            <a:ext cx="0" cy="63351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52EC3E5-5631-4D72-B6FE-9117F53188B0}"/>
              </a:ext>
            </a:extLst>
          </p:cNvPr>
          <p:cNvCxnSpPr/>
          <p:nvPr userDrawn="1"/>
        </p:nvCxnSpPr>
        <p:spPr>
          <a:xfrm>
            <a:off x="315884" y="5998703"/>
            <a:ext cx="1164613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F76DAE8-D6D0-400A-9DD8-B93E2D5768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1" y="6239737"/>
            <a:ext cx="1820484" cy="4354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3F21D91-8157-4F7A-8882-AFE79C8A56ED}"/>
              </a:ext>
            </a:extLst>
          </p:cNvPr>
          <p:cNvCxnSpPr/>
          <p:nvPr userDrawn="1"/>
        </p:nvCxnSpPr>
        <p:spPr>
          <a:xfrm>
            <a:off x="242175" y="942392"/>
            <a:ext cx="11570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87858-ED1F-4697-9F68-935596A6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62009F-DC2A-4AB3-A894-4643AA88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C3C3D3-FA6A-4DAA-B15B-0012924B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BE6D92-FEC7-4803-A0B4-526A0633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A81AA-0821-4038-A8D0-B31FA1A2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0FE27D-034C-437A-BEEB-A7402CAE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AE8F2E-1CCC-4D4D-8F82-CF11686AF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ABAB8C-59B0-43DA-8AC5-E959975B2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A8E34C-89DF-4D8D-8D33-7D47A1EA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4D73E1-2E60-455D-9A60-0298F35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C5D06B-9845-4FFA-9B5F-CC93AB22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45F25-EC09-4390-BD6C-A0162730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AC2DB5-D2F9-4D24-95DF-BA162B6E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5B6695-CB66-449A-822A-4D380B09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61E96A-F3FA-4A3F-A8B5-3F03D54AA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7A0B3B-3FCA-4E35-ADE0-DE7490F84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EFCA242-08BC-48D8-92C8-36647D9A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4DEF60-E348-4A83-A731-9153258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44D2A3-F618-486D-AEC7-8826D6FD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83222-E483-4978-AB52-A50B9B47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5D4729-19BC-47BC-A1D9-4428F34C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C89495-85BF-4695-B15D-4A3BE335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3DDB12-0089-4C6C-A190-8C5DCB0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217EA2B-871B-4DB8-B59C-15871B3F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7EC53-886F-4BFB-A3E1-A59F905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D8FDB7-E58B-4C2F-910E-C5A43021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9C668-A15C-46AE-92CD-733D971C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298E61-410E-4E16-8118-F738FA30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A1CBDE-F11F-4238-9855-F55581E3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BFB250-24DF-4AD1-8E35-C0441255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809B0E-8405-4FB1-BC1F-6D1DE47A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60961B-98B4-4E59-BC96-950EBAB9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F554CA-FB7F-4C76-8DA4-42EE531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78704A7-BD66-4BFC-B2B9-0BE8978C5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C8340F-03EE-46F2-9BD6-D5BBC740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A915E3-9415-499F-A523-58667EEA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67D9C0-3716-4195-B96B-5518578B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4301FB-2BBC-4693-B1D3-A112BFFE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24097-2B0E-46A9-978D-7FEAC6A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5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dji.com/onboard-api-reference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6E3CECD-880F-4167-8464-8415554A5964}"/>
              </a:ext>
            </a:extLst>
          </p:cNvPr>
          <p:cNvSpPr/>
          <p:nvPr/>
        </p:nvSpPr>
        <p:spPr>
          <a:xfrm>
            <a:off x="1682213" y="3063849"/>
            <a:ext cx="34932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Progress Report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F81F0316-7A27-46BF-9B08-B295D37BE645}"/>
              </a:ext>
            </a:extLst>
          </p:cNvPr>
          <p:cNvSpPr txBox="1">
            <a:spLocks/>
          </p:cNvSpPr>
          <p:nvPr/>
        </p:nvSpPr>
        <p:spPr>
          <a:xfrm>
            <a:off x="463012" y="3983770"/>
            <a:ext cx="7010400" cy="21056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sz="3600" u="sng" dirty="0"/>
              <a:t>Student Name</a:t>
            </a:r>
            <a:r>
              <a:rPr lang="en-US" sz="3600" dirty="0"/>
              <a:t>: Jianhui Li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400" u="sng" dirty="0"/>
              <a:t>Supervised by</a:t>
            </a:r>
            <a:r>
              <a:rPr lang="en-US" sz="3400" dirty="0"/>
              <a:t>: Dr. Tengyuan Zhang &amp; Prof. Jun Yang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u="sng" dirty="0"/>
              <a:t>Submission Date:  </a:t>
            </a:r>
            <a:r>
              <a:rPr lang="en-US" sz="3200" u="sng" dirty="0" smtClean="0"/>
              <a:t>July </a:t>
            </a:r>
            <a:r>
              <a:rPr lang="en-US" sz="3200" u="sng" dirty="0" smtClean="0"/>
              <a:t>13</a:t>
            </a:r>
            <a:r>
              <a:rPr lang="en-US" sz="3200" u="sng" baseline="30000" dirty="0" smtClean="0"/>
              <a:t>rd</a:t>
            </a:r>
            <a:r>
              <a:rPr lang="en-US" sz="3200" u="sng" dirty="0" smtClean="0"/>
              <a:t>, </a:t>
            </a:r>
            <a:r>
              <a:rPr lang="en-US" sz="3200" u="sng" dirty="0"/>
              <a:t>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9312012-6B2E-4EE5-9628-7E4ED037B6BA}"/>
              </a:ext>
            </a:extLst>
          </p:cNvPr>
          <p:cNvSpPr/>
          <p:nvPr/>
        </p:nvSpPr>
        <p:spPr>
          <a:xfrm>
            <a:off x="1682213" y="1439794"/>
            <a:ext cx="96218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Autonomous Drone Delivery System for Industry 4.0 </a:t>
            </a:r>
            <a:endParaRPr lang="en-US" sz="5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09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017" y="1124225"/>
            <a:ext cx="43334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Result:</a:t>
            </a:r>
          </a:p>
          <a:p>
            <a:r>
              <a:rPr lang="en-US" altLang="zh-CN" sz="2400" dirty="0" smtClean="0"/>
              <a:t>When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connected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power,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supplied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volts.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then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increase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volts.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guidance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burned.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damaged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MOSFET,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protect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centre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circuit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dc-dc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converter.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reason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doubt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varying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MOSFET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720" y="1187927"/>
            <a:ext cx="3689879" cy="40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8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BD8EF07-000F-443E-8F06-BA759BC2AABC}"/>
              </a:ext>
            </a:extLst>
          </p:cNvPr>
          <p:cNvSpPr txBox="1"/>
          <p:nvPr/>
        </p:nvSpPr>
        <p:spPr>
          <a:xfrm>
            <a:off x="967407" y="245141"/>
            <a:ext cx="980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Lab </a:t>
            </a:r>
            <a:r>
              <a:rPr lang="en-US" altLang="zh-CN" sz="3200" dirty="0" smtClean="0"/>
              <a:t>3</a:t>
            </a:r>
            <a:r>
              <a:rPr lang="en-US" sz="3200" dirty="0" smtClean="0"/>
              <a:t>: </a:t>
            </a:r>
            <a:r>
              <a:rPr lang="en-US" altLang="zh-CN" sz="3200" dirty="0" smtClean="0"/>
              <a:t>Raspberry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Pi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read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ultrasonic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signal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F1699C-1A2D-4364-BE21-7E77A9763641}"/>
              </a:ext>
            </a:extLst>
          </p:cNvPr>
          <p:cNvSpPr txBox="1"/>
          <p:nvPr/>
        </p:nvSpPr>
        <p:spPr>
          <a:xfrm>
            <a:off x="1039126" y="1020417"/>
            <a:ext cx="9663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Introduction:</a:t>
            </a:r>
          </a:p>
          <a:p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guidance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repair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several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weeks,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ultrasonic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sensor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camera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designed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replace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guidance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07" y="2220746"/>
            <a:ext cx="4930907" cy="36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403" y="1403258"/>
            <a:ext cx="4680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Progress: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Setup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environment,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raspi-config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Change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complier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gdbserver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gdb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development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environment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Need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noise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sensor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99" y="1591732"/>
            <a:ext cx="6249645" cy="40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095434A-E44B-40B5-9E35-6DDD805DBA80}"/>
              </a:ext>
            </a:extLst>
          </p:cNvPr>
          <p:cNvSpPr/>
          <p:nvPr/>
        </p:nvSpPr>
        <p:spPr>
          <a:xfrm>
            <a:off x="172305" y="233465"/>
            <a:ext cx="2367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16="http://schemas.microsoft.com/office/drawing/2014/main" id="{D5D0F057-06E2-4F98-9720-1ED99CB53F68}"/>
              </a:ext>
            </a:extLst>
          </p:cNvPr>
          <p:cNvSpPr txBox="1">
            <a:spLocks/>
          </p:cNvSpPr>
          <p:nvPr/>
        </p:nvSpPr>
        <p:spPr>
          <a:xfrm>
            <a:off x="1356058" y="1625758"/>
            <a:ext cx="10480342" cy="40469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the last two weeks,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online,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sloving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stackflow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hesitate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4F3492-5D61-44C4-B9B8-0F899E9FB0A3}"/>
              </a:ext>
            </a:extLst>
          </p:cNvPr>
          <p:cNvSpPr/>
          <p:nvPr/>
        </p:nvSpPr>
        <p:spPr>
          <a:xfrm>
            <a:off x="183502" y="224134"/>
            <a:ext cx="28141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Plan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16="http://schemas.microsoft.com/office/drawing/2014/main" id="{37A416E1-00FB-4EEF-AF7F-58BBE1F905FC}"/>
              </a:ext>
            </a:extLst>
          </p:cNvPr>
          <p:cNvSpPr txBox="1">
            <a:spLocks/>
          </p:cNvSpPr>
          <p:nvPr/>
        </p:nvSpPr>
        <p:spPr>
          <a:xfrm>
            <a:off x="183502" y="1346201"/>
            <a:ext cx="11741798" cy="405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400" dirty="0"/>
              <a:t>There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6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weeks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left.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next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weeks,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fixing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guidance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system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first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task.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guidance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fixed,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Google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GPRC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communicate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within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rapsberry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Because,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accurate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control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drone.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left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designed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opencv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eliminate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drone’s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movement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1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3B47B9B-CEB2-43C4-8685-2B764EEE990D}"/>
              </a:ext>
            </a:extLst>
          </p:cNvPr>
          <p:cNvSpPr/>
          <p:nvPr/>
        </p:nvSpPr>
        <p:spPr>
          <a:xfrm>
            <a:off x="225248" y="247596"/>
            <a:ext cx="21414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988C67-4446-46AE-82DA-1E4B12F0E526}"/>
              </a:ext>
            </a:extLst>
          </p:cNvPr>
          <p:cNvSpPr txBox="1">
            <a:spLocks/>
          </p:cNvSpPr>
          <p:nvPr/>
        </p:nvSpPr>
        <p:spPr>
          <a:xfrm>
            <a:off x="225248" y="1017037"/>
            <a:ext cx="1056094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Use </a:t>
            </a:r>
            <a:r>
              <a:rPr lang="en-US" altLang="zh-CN" dirty="0" err="1"/>
              <a:t>c++</a:t>
            </a:r>
            <a:r>
              <a:rPr lang="en-US" altLang="zh-CN" dirty="0"/>
              <a:t>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inux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 smtClean="0"/>
              <a:t>reboot,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take-off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Successfully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guidance by </a:t>
            </a:r>
            <a:r>
              <a:rPr lang="en-US" altLang="zh-CN" dirty="0"/>
              <a:t>using Raspberry </a:t>
            </a:r>
            <a:r>
              <a:rPr lang="en-US" altLang="zh-CN" dirty="0" smtClean="0"/>
              <a:t>PI.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CA" altLang="zh-CN" dirty="0" smtClean="0"/>
              <a:t>compatible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guidance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336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37CDDBF-BFBB-4EE5-B4BD-07FAD8E6E4EA}"/>
              </a:ext>
            </a:extLst>
          </p:cNvPr>
          <p:cNvSpPr/>
          <p:nvPr/>
        </p:nvSpPr>
        <p:spPr>
          <a:xfrm>
            <a:off x="225248" y="177482"/>
            <a:ext cx="25788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0D1F9B1-E5F5-4874-93A9-4BA3D55617D4}"/>
              </a:ext>
            </a:extLst>
          </p:cNvPr>
          <p:cNvSpPr txBox="1">
            <a:spLocks/>
          </p:cNvSpPr>
          <p:nvPr/>
        </p:nvSpPr>
        <p:spPr>
          <a:xfrm>
            <a:off x="225248" y="1017037"/>
            <a:ext cx="1056094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C</a:t>
            </a:r>
            <a:r>
              <a:rPr lang="en-US" altLang="zh-CN" dirty="0" smtClean="0"/>
              <a:t>ontrol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drone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reboot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guidance</a:t>
            </a:r>
            <a:endParaRPr lang="en-US" altLang="zh-CN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792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1B5FC6D-3E2E-4737-BA79-23D15DF06BFB}"/>
              </a:ext>
            </a:extLst>
          </p:cNvPr>
          <p:cNvSpPr/>
          <p:nvPr/>
        </p:nvSpPr>
        <p:spPr>
          <a:xfrm>
            <a:off x="107780" y="224134"/>
            <a:ext cx="62661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Reading/Literature Review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16="http://schemas.microsoft.com/office/drawing/2014/main" id="{75FCE440-B589-495E-BE7C-5DDF5C7D5005}"/>
              </a:ext>
            </a:extLst>
          </p:cNvPr>
          <p:cNvSpPr txBox="1">
            <a:spLocks/>
          </p:cNvSpPr>
          <p:nvPr/>
        </p:nvSpPr>
        <p:spPr>
          <a:xfrm>
            <a:off x="235631" y="1127516"/>
            <a:ext cx="11720806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If you did any reading/literature review in the past two weeks, then: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DJI</a:t>
            </a:r>
            <a:r>
              <a:rPr lang="zh-CN" altLang="en-US" dirty="0"/>
              <a:t> </a:t>
            </a:r>
            <a:r>
              <a:rPr lang="en-US" altLang="zh-CN" dirty="0" smtClean="0"/>
              <a:t>Guidance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SDK</a:t>
            </a:r>
            <a:r>
              <a:rPr lang="zh-CN" altLang="en-US" dirty="0" smtClean="0"/>
              <a:t> </a:t>
            </a:r>
            <a:r>
              <a:rPr lang="en-US" altLang="zh-CN" dirty="0"/>
              <a:t>tutorial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cript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DJI </a:t>
            </a:r>
            <a:r>
              <a:rPr lang="en-US" altLang="zh-CN" dirty="0"/>
              <a:t>onboard API: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developer.dji.com/onboard-api-reference/index.html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DJI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guidance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SDK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499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4FBC6D-8763-4F95-A5CF-C3867E7FC219}"/>
              </a:ext>
            </a:extLst>
          </p:cNvPr>
          <p:cNvSpPr/>
          <p:nvPr/>
        </p:nvSpPr>
        <p:spPr>
          <a:xfrm>
            <a:off x="116739" y="242795"/>
            <a:ext cx="71467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Challenges/Discussion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16="http://schemas.microsoft.com/office/drawing/2014/main" id="{DF49B073-0E14-40AF-B4BE-8CEF29F7EFDA}"/>
              </a:ext>
            </a:extLst>
          </p:cNvPr>
          <p:cNvSpPr txBox="1">
            <a:spLocks/>
          </p:cNvSpPr>
          <p:nvPr/>
        </p:nvSpPr>
        <p:spPr>
          <a:xfrm>
            <a:off x="116739" y="2045169"/>
            <a:ext cx="11950959" cy="3898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</a:t>
            </a:r>
            <a:r>
              <a:rPr lang="en-US" altLang="zh-CN" dirty="0" smtClean="0"/>
              <a:t>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PC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usual.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rc.local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reboot.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</a:t>
            </a:r>
            <a:r>
              <a:rPr lang="zh-CN" altLang="en-US" dirty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guidance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SDK,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DJI,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now.</a:t>
            </a:r>
            <a:r>
              <a:rPr lang="zh-CN" altLang="en-US" dirty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6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BD8EF07-000F-443E-8F06-BA759BC2AABC}"/>
              </a:ext>
            </a:extLst>
          </p:cNvPr>
          <p:cNvSpPr txBox="1"/>
          <p:nvPr/>
        </p:nvSpPr>
        <p:spPr>
          <a:xfrm>
            <a:off x="967409" y="225287"/>
            <a:ext cx="980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Lab </a:t>
            </a:r>
            <a:r>
              <a:rPr lang="en-US" altLang="zh-CN" sz="3200" dirty="0" smtClean="0"/>
              <a:t>1</a:t>
            </a:r>
            <a:r>
              <a:rPr lang="en-US" sz="3200" dirty="0" smtClean="0"/>
              <a:t>: </a:t>
            </a:r>
            <a:r>
              <a:rPr lang="en-US" altLang="zh-CN" sz="3200" dirty="0" smtClean="0"/>
              <a:t>Raspberry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Pi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start</a:t>
            </a:r>
            <a:r>
              <a:rPr lang="en-US" altLang="zh-CN" sz="3200" dirty="0" smtClean="0"/>
              <a:t>-</a:t>
            </a:r>
            <a:r>
              <a:rPr lang="en-US" altLang="zh-CN" sz="3200" dirty="0" smtClean="0"/>
              <a:t>up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test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F1699C-1A2D-4364-BE21-7E77A9763641}"/>
              </a:ext>
            </a:extLst>
          </p:cNvPr>
          <p:cNvSpPr txBox="1"/>
          <p:nvPr/>
        </p:nvSpPr>
        <p:spPr>
          <a:xfrm>
            <a:off x="1039126" y="1020417"/>
            <a:ext cx="9663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Introduction:</a:t>
            </a:r>
          </a:p>
          <a:p>
            <a:r>
              <a:rPr lang="en-US" altLang="zh-CN" sz="2400" dirty="0" smtClean="0"/>
              <a:t>When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raspberry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reboot,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start-up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script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should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5" y="2041915"/>
            <a:ext cx="7027332" cy="39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697536-AC0F-48AC-BB51-582ED7EF57FE}"/>
              </a:ext>
            </a:extLst>
          </p:cNvPr>
          <p:cNvSpPr txBox="1"/>
          <p:nvPr/>
        </p:nvSpPr>
        <p:spPr>
          <a:xfrm>
            <a:off x="530085" y="1370438"/>
            <a:ext cx="44527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Progress: 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Write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script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testboot.sh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Add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/home/pi/direction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rc.local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crontab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nano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edit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system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file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Reboot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Obverse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blink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33" y="1587500"/>
            <a:ext cx="5130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BD8EF07-000F-443E-8F06-BA759BC2AABC}"/>
              </a:ext>
            </a:extLst>
          </p:cNvPr>
          <p:cNvSpPr txBox="1"/>
          <p:nvPr/>
        </p:nvSpPr>
        <p:spPr>
          <a:xfrm>
            <a:off x="967407" y="245141"/>
            <a:ext cx="980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Lab </a:t>
            </a:r>
            <a:r>
              <a:rPr lang="en-US" altLang="zh-CN" sz="3200" dirty="0"/>
              <a:t>2</a:t>
            </a:r>
            <a:r>
              <a:rPr lang="en-US" sz="3200" dirty="0" smtClean="0"/>
              <a:t>: </a:t>
            </a:r>
            <a:r>
              <a:rPr lang="en-US" altLang="zh-CN" sz="3200" dirty="0" smtClean="0"/>
              <a:t>Raspberry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Pi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read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digital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signal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DJI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F1699C-1A2D-4364-BE21-7E77A9763641}"/>
              </a:ext>
            </a:extLst>
          </p:cNvPr>
          <p:cNvSpPr txBox="1"/>
          <p:nvPr/>
        </p:nvSpPr>
        <p:spPr>
          <a:xfrm>
            <a:off x="1039126" y="1020417"/>
            <a:ext cx="9663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Introduction:</a:t>
            </a:r>
          </a:p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Guidance-SDK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about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fly-situation.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executive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environment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system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6" y="2411247"/>
            <a:ext cx="4301067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7066" y="1364974"/>
            <a:ext cx="88693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Progress: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Download</a:t>
            </a:r>
            <a:r>
              <a:rPr lang="zh-CN" altLang="en-US" sz="2400" dirty="0" smtClean="0"/>
              <a:t> </a:t>
            </a:r>
            <a:r>
              <a:rPr lang="en-US" sz="2400" i="1" dirty="0" smtClean="0"/>
              <a:t>libusb-1.0.9</a:t>
            </a:r>
            <a:r>
              <a:rPr lang="en-US" sz="2400" dirty="0"/>
              <a:t> </a:t>
            </a:r>
            <a:r>
              <a:rPr lang="en-US" sz="2400" dirty="0" smtClean="0"/>
              <a:t>library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raspberry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Download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opencv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2.4.9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PI.</a:t>
            </a:r>
            <a:r>
              <a:rPr lang="en-US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Copy</a:t>
            </a:r>
            <a:r>
              <a:rPr lang="en-US" sz="2400" dirty="0"/>
              <a:t> </a:t>
            </a:r>
            <a:r>
              <a:rPr lang="en-US" sz="2400" i="1" dirty="0" err="1"/>
              <a:t>libDJI_guidance.so</a:t>
            </a:r>
            <a:r>
              <a:rPr lang="en-US" sz="2400" dirty="0"/>
              <a:t> to </a:t>
            </a:r>
            <a:r>
              <a:rPr lang="en-US" sz="2400" dirty="0" smtClean="0"/>
              <a:t>“library </a:t>
            </a:r>
            <a:r>
              <a:rPr lang="en-US" sz="2400" dirty="0"/>
              <a:t>file </a:t>
            </a:r>
            <a:r>
              <a:rPr lang="en-US" sz="2400" dirty="0" smtClean="0"/>
              <a:t>path” </a:t>
            </a:r>
            <a:r>
              <a:rPr lang="en-US" sz="2400" dirty="0"/>
              <a:t>of your </a:t>
            </a:r>
            <a:r>
              <a:rPr lang="en-US" sz="2400" dirty="0" smtClean="0"/>
              <a:t>project.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Copy</a:t>
            </a:r>
            <a:r>
              <a:rPr lang="en-US" sz="2400" dirty="0"/>
              <a:t> </a:t>
            </a:r>
            <a:r>
              <a:rPr lang="en-US" sz="2400" i="1" dirty="0" err="1"/>
              <a:t>DJI_guidance.h</a:t>
            </a:r>
            <a:r>
              <a:rPr lang="en-US" sz="2400" dirty="0"/>
              <a:t> to </a:t>
            </a:r>
            <a:r>
              <a:rPr lang="en-US" sz="2400" dirty="0" smtClean="0"/>
              <a:t>“header </a:t>
            </a:r>
            <a:r>
              <a:rPr lang="en-US" sz="2400" dirty="0"/>
              <a:t>file </a:t>
            </a:r>
            <a:r>
              <a:rPr lang="en-US" sz="2400" dirty="0" smtClean="0"/>
              <a:t>path”.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about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Linux.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Besides,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version’s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old.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XU3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Read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distance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guidance</a:t>
            </a:r>
            <a:endParaRPr lang="en-US" sz="2400" dirty="0"/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1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498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Gisha</vt:lpstr>
      <vt:lpstr>Humanst521 Lt BT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AMD</dc:creator>
  <cp:lastModifiedBy>Jianhui Li</cp:lastModifiedBy>
  <cp:revision>42</cp:revision>
  <dcterms:created xsi:type="dcterms:W3CDTF">2018-05-28T20:22:14Z</dcterms:created>
  <dcterms:modified xsi:type="dcterms:W3CDTF">2018-07-14T02:15:42Z</dcterms:modified>
</cp:coreProperties>
</file>