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7" r:id="rId4"/>
    <p:sldId id="261" r:id="rId5"/>
    <p:sldId id="264" r:id="rId6"/>
    <p:sldId id="269" r:id="rId7"/>
    <p:sldId id="278" r:id="rId8"/>
    <p:sldId id="27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7" autoAdjust="0"/>
    <p:restoredTop sz="94660"/>
  </p:normalViewPr>
  <p:slideViewPr>
    <p:cSldViewPr snapToGrid="0">
      <p:cViewPr>
        <p:scale>
          <a:sx n="101" d="100"/>
          <a:sy n="101" d="100"/>
        </p:scale>
        <p:origin x="45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21"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E0E56-9FAB-4C59-B73E-A56B438F0676}" type="datetimeFigureOut">
              <a:rPr lang="en-US" smtClean="0"/>
              <a:pPr/>
              <a:t>8/10/18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1537-69C4-4FCB-A290-78CFEF58EA64}" type="slidenum">
              <a:rPr lang="en-US" smtClean="0"/>
              <a:pPr/>
              <a:t>‹#›</a:t>
            </a:fld>
            <a:endParaRPr lang="en-US"/>
          </a:p>
        </p:txBody>
      </p:sp>
    </p:spTree>
    <p:extLst>
      <p:ext uri="{BB962C8B-B14F-4D97-AF65-F5344CB8AC3E}">
        <p14:creationId xmlns:p14="http://schemas.microsoft.com/office/powerpoint/2010/main" val="137812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F4BD201-00D6-4376-8DCA-C706E72AF2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86497" y="316729"/>
            <a:ext cx="1940367" cy="464667"/>
          </a:xfrm>
          <a:prstGeom prst="rect">
            <a:avLst/>
          </a:prstGeom>
        </p:spPr>
      </p:pic>
      <p:pic>
        <p:nvPicPr>
          <p:cNvPr id="8" name="Picture 7">
            <a:extLst>
              <a:ext uri="{FF2B5EF4-FFF2-40B4-BE49-F238E27FC236}">
                <a16:creationId xmlns="" xmlns:a16="http://schemas.microsoft.com/office/drawing/2014/main" id="{67740DBB-A417-4BA1-BE4D-0644B78BBD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71821" y="147886"/>
            <a:ext cx="2251785" cy="734606"/>
          </a:xfrm>
          <a:prstGeom prst="rect">
            <a:avLst/>
          </a:prstGeom>
        </p:spPr>
      </p:pic>
      <p:sp>
        <p:nvSpPr>
          <p:cNvPr id="9" name="Rectangle 8">
            <a:extLst>
              <a:ext uri="{FF2B5EF4-FFF2-40B4-BE49-F238E27FC236}">
                <a16:creationId xmlns="" xmlns:a16="http://schemas.microsoft.com/office/drawing/2014/main" id="{439DD325-F1C8-41A1-933C-4ACF8E5A5BB5}"/>
              </a:ext>
            </a:extLst>
          </p:cNvPr>
          <p:cNvSpPr/>
          <p:nvPr userDrawn="1"/>
        </p:nvSpPr>
        <p:spPr>
          <a:xfrm>
            <a:off x="0" y="236161"/>
            <a:ext cx="7029105" cy="646331"/>
          </a:xfrm>
          <a:prstGeom prst="rect">
            <a:avLst/>
          </a:prstGeom>
          <a:noFill/>
        </p:spPr>
        <p:txBody>
          <a:bodyPr wrap="none" lIns="91440" tIns="45720" rIns="91440" bIns="45720">
            <a:spAutoFit/>
          </a:bodyPr>
          <a:lstStyle/>
          <a:p>
            <a:pPr algn="ctr"/>
            <a:r>
              <a:rPr lang="en-US" sz="3600" b="1" cap="none" spc="0" dirty="0">
                <a:ln w="0"/>
                <a:solidFill>
                  <a:schemeClr val="accent1">
                    <a:lumMod val="50000"/>
                  </a:schemeClr>
                </a:solidFill>
                <a:effectLst>
                  <a:outerShdw blurRad="38100" dist="19050" dir="2700000" algn="tl" rotWithShape="0">
                    <a:schemeClr val="dk1">
                      <a:alpha val="40000"/>
                    </a:schemeClr>
                  </a:outerShdw>
                </a:effectLst>
                <a:latin typeface="Gisha" panose="020B0502040204020203" pitchFamily="34" charset="-79"/>
                <a:cs typeface="Gisha" panose="020B0502040204020203" pitchFamily="34" charset="-79"/>
              </a:rPr>
              <a:t>Western’s Industry 4.0 Network</a:t>
            </a:r>
          </a:p>
        </p:txBody>
      </p:sp>
      <p:cxnSp>
        <p:nvCxnSpPr>
          <p:cNvPr id="10" name="Straight Connector 9">
            <a:extLst>
              <a:ext uri="{FF2B5EF4-FFF2-40B4-BE49-F238E27FC236}">
                <a16:creationId xmlns="" xmlns:a16="http://schemas.microsoft.com/office/drawing/2014/main" id="{6E6BF886-75B2-472D-86BE-133B7779FBE0}"/>
              </a:ext>
            </a:extLst>
          </p:cNvPr>
          <p:cNvCxnSpPr/>
          <p:nvPr userDrawn="1"/>
        </p:nvCxnSpPr>
        <p:spPr>
          <a:xfrm>
            <a:off x="9973237" y="198434"/>
            <a:ext cx="0" cy="63351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 xmlns:a16="http://schemas.microsoft.com/office/drawing/2014/main" id="{D3512987-74B2-4296-A578-5E9653E793D6}"/>
              </a:ext>
            </a:extLst>
          </p:cNvPr>
          <p:cNvCxnSpPr/>
          <p:nvPr userDrawn="1"/>
        </p:nvCxnSpPr>
        <p:spPr>
          <a:xfrm>
            <a:off x="231909" y="988165"/>
            <a:ext cx="11646131"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2727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0C5E2B-8E5F-4C05-810E-AD8B1F69008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39F69CC-2CB7-473E-B8CB-EFA4FE5DFB6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224792F-4581-408E-B6DD-B7BE487560D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 xmlns:a16="http://schemas.microsoft.com/office/drawing/2014/main" id="{8B1988C4-DE14-4B66-824B-0F3C3F3D7CF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96930524-BF9C-4649-B609-02767D968ED2}"/>
              </a:ext>
            </a:extLst>
          </p:cNvPr>
          <p:cNvSpPr>
            <a:spLocks noGrp="1"/>
          </p:cNvSpPr>
          <p:nvPr>
            <p:ph type="sldNum" sz="quarter" idx="12"/>
          </p:nvPr>
        </p:nvSpPr>
        <p:spPr>
          <a:xfrm>
            <a:off x="8610600" y="6356350"/>
            <a:ext cx="2743200" cy="365125"/>
          </a:xfrm>
          <a:prstGeom prst="rect">
            <a:avLst/>
          </a:prstGeom>
        </p:spPr>
        <p:txBody>
          <a:bodyPr/>
          <a:lstStyle/>
          <a:p>
            <a:fld id="{98F24097-2B0E-46A9-978D-7FEAC6A80E9F}" type="slidenum">
              <a:rPr lang="en-US" smtClean="0"/>
              <a:pPr/>
              <a:t>‹#›</a:t>
            </a:fld>
            <a:endParaRPr lang="en-US"/>
          </a:p>
        </p:txBody>
      </p:sp>
    </p:spTree>
    <p:extLst>
      <p:ext uri="{BB962C8B-B14F-4D97-AF65-F5344CB8AC3E}">
        <p14:creationId xmlns:p14="http://schemas.microsoft.com/office/powerpoint/2010/main" val="260258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747CA4F-3280-4B9D-A100-99632061AC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AFF3FC7-A341-4777-8661-715B31C63C0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8CD890C-1421-4A97-8D95-DDD628F32BC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 xmlns:a16="http://schemas.microsoft.com/office/drawing/2014/main" id="{5C0A5915-EDBD-429C-97A1-C5DD5DA509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DC11F285-99A4-4D79-BAD7-15D0A7D84EE6}"/>
              </a:ext>
            </a:extLst>
          </p:cNvPr>
          <p:cNvSpPr>
            <a:spLocks noGrp="1"/>
          </p:cNvSpPr>
          <p:nvPr>
            <p:ph type="sldNum" sz="quarter" idx="12"/>
          </p:nvPr>
        </p:nvSpPr>
        <p:spPr>
          <a:xfrm>
            <a:off x="8610600" y="6356350"/>
            <a:ext cx="2743200" cy="365125"/>
          </a:xfrm>
          <a:prstGeom prst="rect">
            <a:avLst/>
          </a:prstGeom>
        </p:spPr>
        <p:txBody>
          <a:bodyPr/>
          <a:lstStyle/>
          <a:p>
            <a:fld id="{98F24097-2B0E-46A9-978D-7FEAC6A80E9F}" type="slidenum">
              <a:rPr lang="en-US" smtClean="0"/>
              <a:pPr/>
              <a:t>‹#›</a:t>
            </a:fld>
            <a:endParaRPr lang="en-US"/>
          </a:p>
        </p:txBody>
      </p:sp>
    </p:spTree>
    <p:extLst>
      <p:ext uri="{BB962C8B-B14F-4D97-AF65-F5344CB8AC3E}">
        <p14:creationId xmlns:p14="http://schemas.microsoft.com/office/powerpoint/2010/main" val="355338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0830AD85-E962-4FED-900C-0D5D9A1CF5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0483" y="6090142"/>
            <a:ext cx="2251785" cy="734606"/>
          </a:xfrm>
          <a:prstGeom prst="rect">
            <a:avLst/>
          </a:prstGeom>
        </p:spPr>
      </p:pic>
      <p:sp>
        <p:nvSpPr>
          <p:cNvPr id="9" name="Rectangle 8">
            <a:extLst>
              <a:ext uri="{FF2B5EF4-FFF2-40B4-BE49-F238E27FC236}">
                <a16:creationId xmlns="" xmlns:a16="http://schemas.microsoft.com/office/drawing/2014/main" id="{2843958B-4B52-453A-AD3D-19D735EB42C0}"/>
              </a:ext>
            </a:extLst>
          </p:cNvPr>
          <p:cNvSpPr/>
          <p:nvPr userDrawn="1"/>
        </p:nvSpPr>
        <p:spPr>
          <a:xfrm>
            <a:off x="242175" y="6146587"/>
            <a:ext cx="4616200" cy="523220"/>
          </a:xfrm>
          <a:prstGeom prst="rect">
            <a:avLst/>
          </a:prstGeom>
          <a:noFill/>
        </p:spPr>
        <p:txBody>
          <a:bodyPr wrap="none" lIns="91440" tIns="45720" rIns="91440" bIns="45720">
            <a:spAutoFit/>
          </a:bodyPr>
          <a:lstStyle/>
          <a:p>
            <a:pPr algn="ctr"/>
            <a:r>
              <a:rPr lang="en-US" sz="2800" b="1" cap="none" spc="0" dirty="0">
                <a:ln w="0"/>
                <a:solidFill>
                  <a:schemeClr val="tx1">
                    <a:lumMod val="75000"/>
                    <a:lumOff val="25000"/>
                  </a:schemeClr>
                </a:solidFill>
                <a:effectLst>
                  <a:outerShdw blurRad="38100" dist="19050" dir="2700000" algn="tl" rotWithShape="0">
                    <a:schemeClr val="dk1">
                      <a:alpha val="40000"/>
                    </a:schemeClr>
                  </a:outerShdw>
                </a:effectLst>
                <a:latin typeface="Humanst521 Lt BT" panose="020B0402020204020304" pitchFamily="34" charset="0"/>
                <a:cs typeface="Gisha" panose="020B0502040204020203" pitchFamily="34" charset="-79"/>
              </a:rPr>
              <a:t>Western’s Industry 4.0 Network</a:t>
            </a:r>
          </a:p>
        </p:txBody>
      </p:sp>
      <p:cxnSp>
        <p:nvCxnSpPr>
          <p:cNvPr id="10" name="Straight Connector 9">
            <a:extLst>
              <a:ext uri="{FF2B5EF4-FFF2-40B4-BE49-F238E27FC236}">
                <a16:creationId xmlns="" xmlns:a16="http://schemas.microsoft.com/office/drawing/2014/main" id="{1383FF8C-8B01-4501-A69E-A57205109A54}"/>
              </a:ext>
            </a:extLst>
          </p:cNvPr>
          <p:cNvCxnSpPr/>
          <p:nvPr userDrawn="1"/>
        </p:nvCxnSpPr>
        <p:spPr>
          <a:xfrm>
            <a:off x="9991899" y="6146587"/>
            <a:ext cx="0" cy="633510"/>
          </a:xfrm>
          <a:prstGeom prst="line">
            <a:avLst/>
          </a:prstGeom>
          <a:ln w="12700">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 xmlns:a16="http://schemas.microsoft.com/office/drawing/2014/main" id="{A52EC3E5-5631-4D72-B6FE-9117F53188B0}"/>
              </a:ext>
            </a:extLst>
          </p:cNvPr>
          <p:cNvCxnSpPr/>
          <p:nvPr userDrawn="1"/>
        </p:nvCxnSpPr>
        <p:spPr>
          <a:xfrm>
            <a:off x="315884" y="5998703"/>
            <a:ext cx="11646131"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4" name="Picture 13">
            <a:extLst>
              <a:ext uri="{FF2B5EF4-FFF2-40B4-BE49-F238E27FC236}">
                <a16:creationId xmlns="" xmlns:a16="http://schemas.microsoft.com/office/drawing/2014/main" id="{3F76DAE8-D6D0-400A-9DD8-B93E2D57681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41531" y="6239737"/>
            <a:ext cx="1820484" cy="435415"/>
          </a:xfrm>
          <a:prstGeom prst="rect">
            <a:avLst/>
          </a:prstGeom>
        </p:spPr>
      </p:pic>
      <p:cxnSp>
        <p:nvCxnSpPr>
          <p:cNvPr id="16" name="Straight Connector 15">
            <a:extLst>
              <a:ext uri="{FF2B5EF4-FFF2-40B4-BE49-F238E27FC236}">
                <a16:creationId xmlns="" xmlns:a16="http://schemas.microsoft.com/office/drawing/2014/main" id="{A3F21D91-8157-4F7A-8882-AFE79C8A56ED}"/>
              </a:ext>
            </a:extLst>
          </p:cNvPr>
          <p:cNvCxnSpPr/>
          <p:nvPr userDrawn="1"/>
        </p:nvCxnSpPr>
        <p:spPr>
          <a:xfrm>
            <a:off x="242175" y="942392"/>
            <a:ext cx="115701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72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987858-ED1F-4697-9F68-935596A6427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B62009F-DC2A-4AB3-A894-4643AA88FBF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7C3C3D3-FA6A-4DAA-B15B-0012924B9B9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 xmlns:a16="http://schemas.microsoft.com/office/drawing/2014/main" id="{96BE6D92-FEC7-4803-A0B4-526A0633EF5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E36A81AA-0821-4038-A8D0-B31FA1A288DE}"/>
              </a:ext>
            </a:extLst>
          </p:cNvPr>
          <p:cNvSpPr>
            <a:spLocks noGrp="1"/>
          </p:cNvSpPr>
          <p:nvPr>
            <p:ph type="sldNum" sz="quarter" idx="12"/>
          </p:nvPr>
        </p:nvSpPr>
        <p:spPr>
          <a:xfrm>
            <a:off x="8610600" y="6356350"/>
            <a:ext cx="2743200" cy="365125"/>
          </a:xfrm>
          <a:prstGeom prst="rect">
            <a:avLst/>
          </a:prstGeom>
        </p:spPr>
        <p:txBody>
          <a:bodyPr/>
          <a:lstStyle/>
          <a:p>
            <a:fld id="{98F24097-2B0E-46A9-978D-7FEAC6A80E9F}" type="slidenum">
              <a:rPr lang="en-US" smtClean="0"/>
              <a:pPr/>
              <a:t>‹#›</a:t>
            </a:fld>
            <a:endParaRPr lang="en-US"/>
          </a:p>
        </p:txBody>
      </p:sp>
    </p:spTree>
    <p:extLst>
      <p:ext uri="{BB962C8B-B14F-4D97-AF65-F5344CB8AC3E}">
        <p14:creationId xmlns:p14="http://schemas.microsoft.com/office/powerpoint/2010/main" val="171075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FE27D-034C-437A-BEEB-A7402CAE6B2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6AE8F2E-1CCC-4D4D-8F82-CF11686AF2EE}"/>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5ABAB8C-59B0-43DA-8AC5-E959975B2AD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3A8E34C-89DF-4D8D-8D33-7D47A1EAAD1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 xmlns:a16="http://schemas.microsoft.com/office/drawing/2014/main" id="{FC4D73E1-2E60-455D-9A60-0298F35C06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 xmlns:a16="http://schemas.microsoft.com/office/drawing/2014/main" id="{A8C5D06B-9845-4FFA-9B5F-CC93AB221D0D}"/>
              </a:ext>
            </a:extLst>
          </p:cNvPr>
          <p:cNvSpPr>
            <a:spLocks noGrp="1"/>
          </p:cNvSpPr>
          <p:nvPr>
            <p:ph type="sldNum" sz="quarter" idx="12"/>
          </p:nvPr>
        </p:nvSpPr>
        <p:spPr>
          <a:xfrm>
            <a:off x="8610600" y="6356350"/>
            <a:ext cx="2743200" cy="365125"/>
          </a:xfrm>
          <a:prstGeom prst="rect">
            <a:avLst/>
          </a:prstGeom>
        </p:spPr>
        <p:txBody>
          <a:bodyPr/>
          <a:lstStyle/>
          <a:p>
            <a:fld id="{98F24097-2B0E-46A9-978D-7FEAC6A80E9F}" type="slidenum">
              <a:rPr lang="en-US" smtClean="0"/>
              <a:pPr/>
              <a:t>‹#›</a:t>
            </a:fld>
            <a:endParaRPr lang="en-US"/>
          </a:p>
        </p:txBody>
      </p:sp>
    </p:spTree>
    <p:extLst>
      <p:ext uri="{BB962C8B-B14F-4D97-AF65-F5344CB8AC3E}">
        <p14:creationId xmlns:p14="http://schemas.microsoft.com/office/powerpoint/2010/main" val="397330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D45F25-EC09-4390-BD6C-A016273051A7}"/>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6AC2DB5-D2F9-4D24-95DF-BA162B6E4BF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C5B6695-CB66-449A-822A-4D380B09617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361E96A-F3FA-4A3F-A8B5-3F03D54AA6E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47A0B3B-3FCA-4E35-ADE0-DE7490F843A3}"/>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EFCA242-08BC-48D8-92C8-36647D9A570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 xmlns:a16="http://schemas.microsoft.com/office/drawing/2014/main" id="{E14DEF60-E348-4A83-A731-9153258472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 xmlns:a16="http://schemas.microsoft.com/office/drawing/2014/main" id="{6A44D2A3-F618-486D-AEC7-8826D6FD1443}"/>
              </a:ext>
            </a:extLst>
          </p:cNvPr>
          <p:cNvSpPr>
            <a:spLocks noGrp="1"/>
          </p:cNvSpPr>
          <p:nvPr>
            <p:ph type="sldNum" sz="quarter" idx="12"/>
          </p:nvPr>
        </p:nvSpPr>
        <p:spPr>
          <a:xfrm>
            <a:off x="8610600" y="6356350"/>
            <a:ext cx="2743200" cy="365125"/>
          </a:xfrm>
          <a:prstGeom prst="rect">
            <a:avLst/>
          </a:prstGeom>
        </p:spPr>
        <p:txBody>
          <a:bodyPr/>
          <a:lstStyle/>
          <a:p>
            <a:fld id="{98F24097-2B0E-46A9-978D-7FEAC6A80E9F}" type="slidenum">
              <a:rPr lang="en-US" smtClean="0"/>
              <a:pPr/>
              <a:t>‹#›</a:t>
            </a:fld>
            <a:endParaRPr lang="en-US"/>
          </a:p>
        </p:txBody>
      </p:sp>
    </p:spTree>
    <p:extLst>
      <p:ext uri="{BB962C8B-B14F-4D97-AF65-F5344CB8AC3E}">
        <p14:creationId xmlns:p14="http://schemas.microsoft.com/office/powerpoint/2010/main" val="296037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983222-E483-4978-AB52-A50B9B47AAC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C75D4729-19BC-47BC-A1D9-4428F34C108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 xmlns:a16="http://schemas.microsoft.com/office/drawing/2014/main" id="{DDC89495-85BF-4695-B15D-4A3BE335CF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 xmlns:a16="http://schemas.microsoft.com/office/drawing/2014/main" id="{BB3DDB12-0089-4C6C-A190-8C5DCB060903}"/>
              </a:ext>
            </a:extLst>
          </p:cNvPr>
          <p:cNvSpPr>
            <a:spLocks noGrp="1"/>
          </p:cNvSpPr>
          <p:nvPr>
            <p:ph type="sldNum" sz="quarter" idx="12"/>
          </p:nvPr>
        </p:nvSpPr>
        <p:spPr>
          <a:xfrm>
            <a:off x="8610600" y="6356350"/>
            <a:ext cx="2743200" cy="365125"/>
          </a:xfrm>
          <a:prstGeom prst="rect">
            <a:avLst/>
          </a:prstGeom>
        </p:spPr>
        <p:txBody>
          <a:bodyPr/>
          <a:lstStyle/>
          <a:p>
            <a:fld id="{98F24097-2B0E-46A9-978D-7FEAC6A80E9F}" type="slidenum">
              <a:rPr lang="en-US" smtClean="0"/>
              <a:pPr/>
              <a:t>‹#›</a:t>
            </a:fld>
            <a:endParaRPr lang="en-US"/>
          </a:p>
        </p:txBody>
      </p:sp>
    </p:spTree>
    <p:extLst>
      <p:ext uri="{BB962C8B-B14F-4D97-AF65-F5344CB8AC3E}">
        <p14:creationId xmlns:p14="http://schemas.microsoft.com/office/powerpoint/2010/main" val="119848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217EA2B-871B-4DB8-B59C-15871B3F3E6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 xmlns:a16="http://schemas.microsoft.com/office/drawing/2014/main" id="{1677EC53-886F-4BFB-A3E1-A59F905D25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 xmlns:a16="http://schemas.microsoft.com/office/drawing/2014/main" id="{29D8FDB7-E58B-4C2F-910E-C5A430217AEB}"/>
              </a:ext>
            </a:extLst>
          </p:cNvPr>
          <p:cNvSpPr>
            <a:spLocks noGrp="1"/>
          </p:cNvSpPr>
          <p:nvPr>
            <p:ph type="sldNum" sz="quarter" idx="12"/>
          </p:nvPr>
        </p:nvSpPr>
        <p:spPr>
          <a:xfrm>
            <a:off x="8610600" y="6356350"/>
            <a:ext cx="2743200" cy="365125"/>
          </a:xfrm>
          <a:prstGeom prst="rect">
            <a:avLst/>
          </a:prstGeom>
        </p:spPr>
        <p:txBody>
          <a:bodyPr/>
          <a:lstStyle/>
          <a:p>
            <a:fld id="{98F24097-2B0E-46A9-978D-7FEAC6A80E9F}" type="slidenum">
              <a:rPr lang="en-US" smtClean="0"/>
              <a:pPr/>
              <a:t>‹#›</a:t>
            </a:fld>
            <a:endParaRPr lang="en-US"/>
          </a:p>
        </p:txBody>
      </p:sp>
    </p:spTree>
    <p:extLst>
      <p:ext uri="{BB962C8B-B14F-4D97-AF65-F5344CB8AC3E}">
        <p14:creationId xmlns:p14="http://schemas.microsoft.com/office/powerpoint/2010/main" val="131246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39C668-A15C-46AE-92CD-733D971C93F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7298E61-410E-4E16-8118-F738FA30CFD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1A1CBDE-F11F-4238-9855-F55581E3A52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2BFB250-24DF-4AD1-8E35-C0441255F23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 xmlns:a16="http://schemas.microsoft.com/office/drawing/2014/main" id="{2E809B0E-8405-4FB1-BC1F-6D1DE47A2F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 xmlns:a16="http://schemas.microsoft.com/office/drawing/2014/main" id="{F160961B-98B4-4E59-BC96-950EBAB90DE5}"/>
              </a:ext>
            </a:extLst>
          </p:cNvPr>
          <p:cNvSpPr>
            <a:spLocks noGrp="1"/>
          </p:cNvSpPr>
          <p:nvPr>
            <p:ph type="sldNum" sz="quarter" idx="12"/>
          </p:nvPr>
        </p:nvSpPr>
        <p:spPr>
          <a:xfrm>
            <a:off x="8610600" y="6356350"/>
            <a:ext cx="2743200" cy="365125"/>
          </a:xfrm>
          <a:prstGeom prst="rect">
            <a:avLst/>
          </a:prstGeom>
        </p:spPr>
        <p:txBody>
          <a:bodyPr/>
          <a:lstStyle/>
          <a:p>
            <a:fld id="{98F24097-2B0E-46A9-978D-7FEAC6A80E9F}" type="slidenum">
              <a:rPr lang="en-US" smtClean="0"/>
              <a:pPr/>
              <a:t>‹#›</a:t>
            </a:fld>
            <a:endParaRPr lang="en-US"/>
          </a:p>
        </p:txBody>
      </p:sp>
    </p:spTree>
    <p:extLst>
      <p:ext uri="{BB962C8B-B14F-4D97-AF65-F5344CB8AC3E}">
        <p14:creationId xmlns:p14="http://schemas.microsoft.com/office/powerpoint/2010/main" val="332941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F554CA-FB7F-4C76-8DA4-42EE531137B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78704A7-BD66-4BFC-B2B9-0BE8978C5F3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9C8340F-03EE-46F2-9BD6-D5BBC740495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2A915E3-9415-499F-A523-58667EEA027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 xmlns:a16="http://schemas.microsoft.com/office/drawing/2014/main" id="{AA67D9C0-3716-4195-B96B-5518578BA25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 xmlns:a16="http://schemas.microsoft.com/office/drawing/2014/main" id="{244301FB-2BBC-4693-B1D3-A112BFFE9D51}"/>
              </a:ext>
            </a:extLst>
          </p:cNvPr>
          <p:cNvSpPr>
            <a:spLocks noGrp="1"/>
          </p:cNvSpPr>
          <p:nvPr>
            <p:ph type="sldNum" sz="quarter" idx="12"/>
          </p:nvPr>
        </p:nvSpPr>
        <p:spPr>
          <a:xfrm>
            <a:off x="8610600" y="6356350"/>
            <a:ext cx="2743200" cy="365125"/>
          </a:xfrm>
          <a:prstGeom prst="rect">
            <a:avLst/>
          </a:prstGeom>
        </p:spPr>
        <p:txBody>
          <a:bodyPr/>
          <a:lstStyle/>
          <a:p>
            <a:fld id="{98F24097-2B0E-46A9-978D-7FEAC6A80E9F}" type="slidenum">
              <a:rPr lang="en-US" smtClean="0"/>
              <a:pPr/>
              <a:t>‹#›</a:t>
            </a:fld>
            <a:endParaRPr lang="en-US"/>
          </a:p>
        </p:txBody>
      </p:sp>
    </p:spTree>
    <p:extLst>
      <p:ext uri="{BB962C8B-B14F-4D97-AF65-F5344CB8AC3E}">
        <p14:creationId xmlns:p14="http://schemas.microsoft.com/office/powerpoint/2010/main" val="86370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57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dev@dji.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png"/><Relationship Id="rId1" Type="http://schemas.microsoft.com/office/2007/relationships/media" Target="../media/media1.mp4"/><Relationship Id="rId2" Type="http://schemas.openxmlformats.org/officeDocument/2006/relationships/video" Target="../media/media1.mp4"/></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dev@dj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6E3CECD-880F-4167-8464-8415554A5964}"/>
              </a:ext>
            </a:extLst>
          </p:cNvPr>
          <p:cNvSpPr/>
          <p:nvPr/>
        </p:nvSpPr>
        <p:spPr>
          <a:xfrm>
            <a:off x="1682213" y="3063849"/>
            <a:ext cx="3493264" cy="707886"/>
          </a:xfrm>
          <a:prstGeom prst="rect">
            <a:avLst/>
          </a:prstGeom>
          <a:noFill/>
        </p:spPr>
        <p:txBody>
          <a:bodyPr wrap="none" lIns="91440" tIns="45720" rIns="91440" bIns="45720">
            <a:spAutoFit/>
          </a:bodyPr>
          <a:lstStyle/>
          <a:p>
            <a:pPr algn="ctr"/>
            <a:r>
              <a:rPr lang="en-US" sz="4000" b="0" cap="none" spc="0" dirty="0">
                <a:ln w="0"/>
                <a:solidFill>
                  <a:schemeClr val="tx1">
                    <a:lumMod val="75000"/>
                    <a:lumOff val="25000"/>
                  </a:schemeClr>
                </a:solidFill>
                <a:effectLst>
                  <a:outerShdw blurRad="38100" dist="25400" dir="5400000" algn="ctr" rotWithShape="0">
                    <a:srgbClr val="6E747A">
                      <a:alpha val="43000"/>
                    </a:srgbClr>
                  </a:outerShdw>
                </a:effectLst>
              </a:rPr>
              <a:t>Progress Report</a:t>
            </a:r>
          </a:p>
        </p:txBody>
      </p:sp>
      <p:sp>
        <p:nvSpPr>
          <p:cNvPr id="4" name="Subtitle 2">
            <a:extLst>
              <a:ext uri="{FF2B5EF4-FFF2-40B4-BE49-F238E27FC236}">
                <a16:creationId xmlns="" xmlns:a16="http://schemas.microsoft.com/office/drawing/2014/main" id="{F81F0316-7A27-46BF-9B08-B295D37BE645}"/>
              </a:ext>
            </a:extLst>
          </p:cNvPr>
          <p:cNvSpPr txBox="1">
            <a:spLocks/>
          </p:cNvSpPr>
          <p:nvPr/>
        </p:nvSpPr>
        <p:spPr>
          <a:xfrm>
            <a:off x="463012" y="3983770"/>
            <a:ext cx="7010400" cy="2105610"/>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3600" u="sng" dirty="0"/>
              <a:t>Student Name</a:t>
            </a:r>
            <a:r>
              <a:rPr lang="en-US" sz="3600" dirty="0"/>
              <a:t>: Jianhui Li</a:t>
            </a:r>
          </a:p>
          <a:p>
            <a:pPr marL="0" indent="0">
              <a:lnSpc>
                <a:spcPct val="170000"/>
              </a:lnSpc>
              <a:buNone/>
            </a:pPr>
            <a:r>
              <a:rPr lang="en-US" sz="3400" u="sng" dirty="0"/>
              <a:t>Supervised by</a:t>
            </a:r>
            <a:r>
              <a:rPr lang="en-US" sz="3400" dirty="0"/>
              <a:t>: Dr. Tengyuan Zhang &amp; Prof. Jun Yang</a:t>
            </a:r>
          </a:p>
          <a:p>
            <a:pPr marL="0" indent="0">
              <a:lnSpc>
                <a:spcPct val="170000"/>
              </a:lnSpc>
              <a:buNone/>
            </a:pPr>
            <a:r>
              <a:rPr lang="en-US" sz="3200" u="sng" dirty="0"/>
              <a:t>Submission Date:  </a:t>
            </a:r>
            <a:r>
              <a:rPr lang="en-US" sz="3200" u="sng" dirty="0" smtClean="0"/>
              <a:t>August</a:t>
            </a:r>
            <a:r>
              <a:rPr lang="en-US" sz="3200" u="sng" dirty="0" smtClean="0"/>
              <a:t> </a:t>
            </a:r>
            <a:r>
              <a:rPr lang="en-US" sz="3200" u="sng" dirty="0" smtClean="0"/>
              <a:t>10</a:t>
            </a:r>
            <a:r>
              <a:rPr lang="en-US" sz="3200" u="sng" baseline="30000" dirty="0" smtClean="0"/>
              <a:t>st</a:t>
            </a:r>
            <a:r>
              <a:rPr lang="en-US" sz="3200" u="sng" dirty="0" smtClean="0"/>
              <a:t>, </a:t>
            </a:r>
            <a:r>
              <a:rPr lang="en-US" sz="3200" u="sng" dirty="0"/>
              <a:t>2018</a:t>
            </a:r>
          </a:p>
        </p:txBody>
      </p:sp>
      <p:sp>
        <p:nvSpPr>
          <p:cNvPr id="5" name="Rectangle 4">
            <a:extLst>
              <a:ext uri="{FF2B5EF4-FFF2-40B4-BE49-F238E27FC236}">
                <a16:creationId xmlns="" xmlns:a16="http://schemas.microsoft.com/office/drawing/2014/main" id="{E9312012-6B2E-4EE5-9628-7E4ED037B6BA}"/>
              </a:ext>
            </a:extLst>
          </p:cNvPr>
          <p:cNvSpPr/>
          <p:nvPr/>
        </p:nvSpPr>
        <p:spPr>
          <a:xfrm>
            <a:off x="1682213" y="1439794"/>
            <a:ext cx="9621892" cy="1754326"/>
          </a:xfrm>
          <a:prstGeom prst="rect">
            <a:avLst/>
          </a:prstGeom>
          <a:noFill/>
        </p:spPr>
        <p:txBody>
          <a:bodyPr wrap="square" lIns="91440" tIns="45720" rIns="91440" bIns="45720">
            <a:spAutoFit/>
          </a:bodyPr>
          <a:lstStyle/>
          <a:p>
            <a:r>
              <a:rPr lang="en-US" sz="5400" dirty="0">
                <a:ln w="0"/>
                <a:solidFill>
                  <a:schemeClr val="tx1">
                    <a:lumMod val="75000"/>
                    <a:lumOff val="25000"/>
                  </a:schemeClr>
                </a:solidFill>
                <a:effectLst>
                  <a:outerShdw blurRad="38100" dist="25400" dir="5400000" algn="ctr" rotWithShape="0">
                    <a:srgbClr val="6E747A">
                      <a:alpha val="43000"/>
                    </a:srgbClr>
                  </a:outerShdw>
                </a:effectLst>
              </a:rPr>
              <a:t>Autonomous Drone Delivery System for Industry 4.0 </a:t>
            </a:r>
            <a:endParaRPr lang="en-US" sz="5400" b="0" cap="none" spc="0" dirty="0">
              <a:ln w="0"/>
              <a:solidFill>
                <a:schemeClr val="tx1">
                  <a:lumMod val="75000"/>
                  <a:lumOff val="2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1309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54F3492-5D61-44C4-B9B8-0F899E9FB0A3}"/>
              </a:ext>
            </a:extLst>
          </p:cNvPr>
          <p:cNvSpPr/>
          <p:nvPr/>
        </p:nvSpPr>
        <p:spPr>
          <a:xfrm>
            <a:off x="183502" y="224134"/>
            <a:ext cx="2814168"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rPr>
              <a:t>Future Plan</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Content Placeholder 3">
            <a:extLst>
              <a:ext uri="{FF2B5EF4-FFF2-40B4-BE49-F238E27FC236}">
                <a16:creationId xmlns="" xmlns:a16="http://schemas.microsoft.com/office/drawing/2014/main" id="{37A416E1-00FB-4EEF-AF7F-58BBE1F905FC}"/>
              </a:ext>
            </a:extLst>
          </p:cNvPr>
          <p:cNvSpPr txBox="1">
            <a:spLocks/>
          </p:cNvSpPr>
          <p:nvPr/>
        </p:nvSpPr>
        <p:spPr>
          <a:xfrm>
            <a:off x="183502" y="1346201"/>
            <a:ext cx="11741798" cy="4051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nSpc>
                <a:spcPct val="150000"/>
              </a:lnSpc>
              <a:buNone/>
            </a:pPr>
            <a:r>
              <a:rPr lang="en-US" altLang="zh-CN" sz="3200" dirty="0"/>
              <a:t>	</a:t>
            </a:r>
            <a:r>
              <a:rPr lang="en-US" altLang="zh-CN" sz="2400" dirty="0" smtClean="0"/>
              <a:t>In</a:t>
            </a:r>
            <a:r>
              <a:rPr lang="zh-CN" altLang="en-US" sz="2400" dirty="0" smtClean="0"/>
              <a:t> </a:t>
            </a:r>
            <a:r>
              <a:rPr lang="en-US" altLang="zh-CN" sz="2400" dirty="0" smtClean="0"/>
              <a:t>the</a:t>
            </a:r>
            <a:r>
              <a:rPr lang="zh-CN" altLang="en-US" sz="2400" dirty="0" smtClean="0"/>
              <a:t> </a:t>
            </a:r>
            <a:r>
              <a:rPr lang="en-US" altLang="zh-CN" sz="2400" dirty="0" smtClean="0"/>
              <a:t>next</a:t>
            </a:r>
            <a:r>
              <a:rPr lang="zh-CN" altLang="en-US" sz="2400" dirty="0"/>
              <a:t> </a:t>
            </a:r>
            <a:r>
              <a:rPr lang="en-US" altLang="zh-CN" sz="2400" dirty="0" smtClean="0"/>
              <a:t>week,</a:t>
            </a:r>
            <a:r>
              <a:rPr lang="zh-CN" altLang="en-US" sz="2400" dirty="0" smtClean="0"/>
              <a:t> </a:t>
            </a:r>
            <a:r>
              <a:rPr lang="en-US" altLang="zh-CN" sz="2400" dirty="0" smtClean="0"/>
              <a:t>the</a:t>
            </a:r>
            <a:r>
              <a:rPr lang="zh-CN" altLang="en-US" sz="2400" dirty="0" smtClean="0"/>
              <a:t> </a:t>
            </a:r>
            <a:r>
              <a:rPr lang="en-US" altLang="zh-CN" sz="2400" dirty="0" smtClean="0"/>
              <a:t>drone</a:t>
            </a:r>
            <a:r>
              <a:rPr lang="zh-CN" altLang="en-US" sz="2400" dirty="0" smtClean="0"/>
              <a:t> </a:t>
            </a:r>
            <a:r>
              <a:rPr lang="en-US" altLang="zh-CN" sz="2400" dirty="0" smtClean="0"/>
              <a:t>will</a:t>
            </a:r>
            <a:r>
              <a:rPr lang="zh-CN" altLang="en-US" sz="2400" dirty="0" smtClean="0"/>
              <a:t> </a:t>
            </a:r>
            <a:r>
              <a:rPr lang="en-US" altLang="zh-CN" sz="2400" dirty="0" smtClean="0"/>
              <a:t>be</a:t>
            </a:r>
            <a:r>
              <a:rPr lang="zh-CN" altLang="en-US" sz="2400" dirty="0" smtClean="0"/>
              <a:t> </a:t>
            </a:r>
            <a:r>
              <a:rPr lang="en-US" altLang="zh-CN" sz="2400" dirty="0" smtClean="0"/>
              <a:t>tested</a:t>
            </a:r>
            <a:r>
              <a:rPr lang="zh-CN" altLang="en-US" sz="2400" dirty="0" smtClean="0"/>
              <a:t> </a:t>
            </a:r>
            <a:r>
              <a:rPr lang="en-US" altLang="zh-CN" sz="2400" dirty="0" smtClean="0"/>
              <a:t>after</a:t>
            </a:r>
            <a:r>
              <a:rPr lang="zh-CN" altLang="en-US" sz="2400" dirty="0" smtClean="0"/>
              <a:t> </a:t>
            </a:r>
            <a:r>
              <a:rPr lang="en-US" altLang="zh-CN" sz="2400" dirty="0" smtClean="0"/>
              <a:t>the</a:t>
            </a:r>
            <a:r>
              <a:rPr lang="zh-CN" altLang="en-US" sz="2400" dirty="0" smtClean="0"/>
              <a:t> </a:t>
            </a:r>
            <a:r>
              <a:rPr lang="en-US" altLang="zh-CN" sz="2400" dirty="0" smtClean="0"/>
              <a:t>new</a:t>
            </a:r>
            <a:r>
              <a:rPr lang="zh-CN" altLang="en-US" sz="2400" dirty="0" smtClean="0"/>
              <a:t> </a:t>
            </a:r>
            <a:r>
              <a:rPr lang="en-US" altLang="zh-CN" sz="2400" dirty="0" smtClean="0"/>
              <a:t>drone</a:t>
            </a:r>
            <a:r>
              <a:rPr lang="zh-CN" altLang="en-US" sz="2400" dirty="0" smtClean="0"/>
              <a:t> </a:t>
            </a:r>
            <a:r>
              <a:rPr lang="en-US" altLang="zh-CN" sz="2400" dirty="0" smtClean="0"/>
              <a:t>arrived.</a:t>
            </a:r>
            <a:r>
              <a:rPr lang="zh-CN" altLang="en-US" sz="2400" dirty="0" smtClean="0"/>
              <a:t> </a:t>
            </a:r>
            <a:r>
              <a:rPr lang="en-US" altLang="zh-CN" sz="2400" dirty="0" smtClean="0"/>
              <a:t>And</a:t>
            </a:r>
            <a:r>
              <a:rPr lang="zh-CN" altLang="en-US" sz="2400" dirty="0" smtClean="0"/>
              <a:t> </a:t>
            </a:r>
            <a:r>
              <a:rPr lang="en-US" altLang="zh-CN" sz="2400" dirty="0" smtClean="0"/>
              <a:t>I</a:t>
            </a:r>
            <a:r>
              <a:rPr lang="zh-CN" altLang="en-US" sz="2400" dirty="0" smtClean="0"/>
              <a:t> </a:t>
            </a:r>
            <a:r>
              <a:rPr lang="en-US" altLang="zh-CN" sz="2400" dirty="0" smtClean="0"/>
              <a:t>need</a:t>
            </a:r>
            <a:r>
              <a:rPr lang="zh-CN" altLang="en-US" sz="2400" dirty="0" smtClean="0"/>
              <a:t> </a:t>
            </a:r>
            <a:r>
              <a:rPr lang="en-US" altLang="zh-CN" sz="2400" dirty="0" smtClean="0"/>
              <a:t>to</a:t>
            </a:r>
            <a:r>
              <a:rPr lang="zh-CN" altLang="en-US" sz="2400" dirty="0" smtClean="0"/>
              <a:t> </a:t>
            </a:r>
            <a:r>
              <a:rPr lang="en-US" altLang="zh-CN" sz="2400" dirty="0" smtClean="0"/>
              <a:t>make</a:t>
            </a:r>
            <a:r>
              <a:rPr lang="zh-CN" altLang="en-US" sz="2400" dirty="0" smtClean="0"/>
              <a:t> </a:t>
            </a:r>
            <a:r>
              <a:rPr lang="en-US" altLang="zh-CN" sz="2400" dirty="0" smtClean="0"/>
              <a:t>a</a:t>
            </a:r>
            <a:r>
              <a:rPr lang="zh-CN" altLang="en-US" sz="2400" dirty="0" smtClean="0"/>
              <a:t> </a:t>
            </a:r>
            <a:r>
              <a:rPr lang="en-US" altLang="zh-CN" sz="2400" dirty="0" smtClean="0"/>
              <a:t>“read</a:t>
            </a:r>
            <a:r>
              <a:rPr lang="zh-CN" altLang="en-US" sz="2400" dirty="0" smtClean="0"/>
              <a:t> </a:t>
            </a:r>
            <a:r>
              <a:rPr lang="en-US" altLang="zh-CN" sz="2400" dirty="0" smtClean="0"/>
              <a:t>me”</a:t>
            </a:r>
            <a:r>
              <a:rPr lang="zh-CN" altLang="en-US" sz="2400" dirty="0" smtClean="0"/>
              <a:t> </a:t>
            </a:r>
            <a:r>
              <a:rPr lang="en-US" altLang="zh-CN" sz="2400" dirty="0" smtClean="0"/>
              <a:t>file</a:t>
            </a:r>
            <a:r>
              <a:rPr lang="zh-CN" altLang="en-US" sz="2400" dirty="0" smtClean="0"/>
              <a:t> </a:t>
            </a:r>
            <a:r>
              <a:rPr lang="en-US" altLang="zh-CN" sz="2400" dirty="0" smtClean="0"/>
              <a:t>for</a:t>
            </a:r>
            <a:r>
              <a:rPr lang="zh-CN" altLang="en-US" sz="2400" dirty="0" smtClean="0"/>
              <a:t> </a:t>
            </a:r>
            <a:r>
              <a:rPr lang="en-US" altLang="zh-CN" sz="2400" dirty="0" smtClean="0"/>
              <a:t>the</a:t>
            </a:r>
            <a:r>
              <a:rPr lang="zh-CN" altLang="en-US" sz="2400" dirty="0" smtClean="0"/>
              <a:t> </a:t>
            </a:r>
            <a:r>
              <a:rPr lang="en-US" altLang="zh-CN" sz="2400" dirty="0" smtClean="0"/>
              <a:t>future</a:t>
            </a:r>
            <a:r>
              <a:rPr lang="zh-CN" altLang="en-US" sz="2400" dirty="0" smtClean="0"/>
              <a:t> </a:t>
            </a:r>
            <a:r>
              <a:rPr lang="en-US" altLang="zh-CN" sz="2400" dirty="0" smtClean="0"/>
              <a:t>research</a:t>
            </a:r>
            <a:r>
              <a:rPr lang="zh-CN" altLang="en-US" sz="2400" dirty="0" smtClean="0"/>
              <a:t> </a:t>
            </a:r>
            <a:r>
              <a:rPr lang="en-US" altLang="zh-CN" sz="2400" dirty="0" smtClean="0"/>
              <a:t>about</a:t>
            </a:r>
            <a:r>
              <a:rPr lang="zh-CN" altLang="en-US" sz="2400" dirty="0" smtClean="0"/>
              <a:t> </a:t>
            </a:r>
            <a:r>
              <a:rPr lang="en-US" altLang="zh-CN" sz="2400" dirty="0" smtClean="0"/>
              <a:t>the</a:t>
            </a:r>
            <a:r>
              <a:rPr lang="zh-CN" altLang="en-US" sz="2400" dirty="0" smtClean="0"/>
              <a:t> </a:t>
            </a:r>
            <a:r>
              <a:rPr lang="en-US" altLang="zh-CN" sz="2400" dirty="0" smtClean="0"/>
              <a:t>drone</a:t>
            </a:r>
            <a:r>
              <a:rPr lang="zh-CN" altLang="en-US" sz="2400" dirty="0" smtClean="0"/>
              <a:t> </a:t>
            </a:r>
            <a:r>
              <a:rPr lang="en-US" altLang="zh-CN" sz="2400" dirty="0" smtClean="0"/>
              <a:t>deliver</a:t>
            </a:r>
            <a:r>
              <a:rPr lang="zh-CN" altLang="en-US" sz="2400" dirty="0" smtClean="0"/>
              <a:t> </a:t>
            </a:r>
            <a:r>
              <a:rPr lang="en-US" altLang="zh-CN" sz="2400" dirty="0" smtClean="0"/>
              <a:t>system.</a:t>
            </a:r>
            <a:endParaRPr lang="en-US" sz="2400" dirty="0"/>
          </a:p>
        </p:txBody>
      </p:sp>
    </p:spTree>
    <p:extLst>
      <p:ext uri="{BB962C8B-B14F-4D97-AF65-F5344CB8AC3E}">
        <p14:creationId xmlns:p14="http://schemas.microsoft.com/office/powerpoint/2010/main" val="386812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3B47B9B-CEB2-43C4-8685-2B764EEE990D}"/>
              </a:ext>
            </a:extLst>
          </p:cNvPr>
          <p:cNvSpPr/>
          <p:nvPr/>
        </p:nvSpPr>
        <p:spPr>
          <a:xfrm>
            <a:off x="225248" y="247596"/>
            <a:ext cx="214141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Progress</a:t>
            </a:r>
          </a:p>
        </p:txBody>
      </p:sp>
      <p:sp>
        <p:nvSpPr>
          <p:cNvPr id="3" name="Content Placeholder 2">
            <a:extLst>
              <a:ext uri="{FF2B5EF4-FFF2-40B4-BE49-F238E27FC236}">
                <a16:creationId xmlns="" xmlns:a16="http://schemas.microsoft.com/office/drawing/2014/main" id="{84988C67-4446-46AE-82DA-1E4B12F0E526}"/>
              </a:ext>
            </a:extLst>
          </p:cNvPr>
          <p:cNvSpPr txBox="1">
            <a:spLocks/>
          </p:cNvSpPr>
          <p:nvPr/>
        </p:nvSpPr>
        <p:spPr>
          <a:xfrm>
            <a:off x="225248" y="1017037"/>
            <a:ext cx="10560940" cy="4937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CA" altLang="zh-CN" dirty="0" smtClean="0"/>
              <a:t>Test drone guided by Guidance system</a:t>
            </a:r>
            <a:endParaRPr lang="en-US" altLang="zh-CN" dirty="0" smtClean="0"/>
          </a:p>
          <a:p>
            <a:pPr>
              <a:lnSpc>
                <a:spcPct val="150000"/>
              </a:lnSpc>
            </a:pPr>
            <a:r>
              <a:rPr lang="en-US" altLang="zh-CN" dirty="0" smtClean="0"/>
              <a:t>S</a:t>
            </a:r>
            <a:r>
              <a:rPr lang="en-CA" altLang="zh-CN" dirty="0" smtClean="0"/>
              <a:t>successfully control the drone by using WIFI SSH </a:t>
            </a:r>
          </a:p>
          <a:p>
            <a:pPr>
              <a:lnSpc>
                <a:spcPct val="150000"/>
              </a:lnSpc>
            </a:pPr>
            <a:r>
              <a:rPr lang="en-CA" altLang="zh-CN" dirty="0" smtClean="0"/>
              <a:t>Learning ROS to build a high level control</a:t>
            </a:r>
            <a:endParaRPr lang="en-US" altLang="zh-CN" dirty="0" smtClean="0"/>
          </a:p>
          <a:p>
            <a:pPr>
              <a:lnSpc>
                <a:spcPct val="150000"/>
              </a:lnSpc>
            </a:pPr>
            <a:endParaRPr lang="en-US" altLang="zh-CN" dirty="0" smtClean="0"/>
          </a:p>
          <a:p>
            <a:pPr>
              <a:lnSpc>
                <a:spcPct val="150000"/>
              </a:lnSpc>
            </a:pPr>
            <a:endParaRPr lang="en-US" altLang="zh-CN" dirty="0" smtClean="0"/>
          </a:p>
        </p:txBody>
      </p:sp>
    </p:spTree>
    <p:extLst>
      <p:ext uri="{BB962C8B-B14F-4D97-AF65-F5344CB8AC3E}">
        <p14:creationId xmlns:p14="http://schemas.microsoft.com/office/powerpoint/2010/main" val="421336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37CDDBF-BFBB-4EE5-B4BD-07FAD8E6E4EA}"/>
              </a:ext>
            </a:extLst>
          </p:cNvPr>
          <p:cNvSpPr/>
          <p:nvPr/>
        </p:nvSpPr>
        <p:spPr>
          <a:xfrm>
            <a:off x="225248" y="177482"/>
            <a:ext cx="2578846"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Objectives</a:t>
            </a:r>
          </a:p>
        </p:txBody>
      </p:sp>
      <p:sp>
        <p:nvSpPr>
          <p:cNvPr id="5" name="Content Placeholder 2">
            <a:extLst>
              <a:ext uri="{FF2B5EF4-FFF2-40B4-BE49-F238E27FC236}">
                <a16:creationId xmlns="" xmlns:a16="http://schemas.microsoft.com/office/drawing/2014/main" id="{10D1F9B1-E5F5-4874-93A9-4BA3D55617D4}"/>
              </a:ext>
            </a:extLst>
          </p:cNvPr>
          <p:cNvSpPr txBox="1">
            <a:spLocks/>
          </p:cNvSpPr>
          <p:nvPr/>
        </p:nvSpPr>
        <p:spPr>
          <a:xfrm>
            <a:off x="225248" y="1017037"/>
            <a:ext cx="10560940" cy="4937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sz="3600" dirty="0"/>
          </a:p>
          <a:p>
            <a:pPr>
              <a:lnSpc>
                <a:spcPct val="150000"/>
              </a:lnSpc>
              <a:buFont typeface="Arial" charset="0"/>
              <a:buChar char="•"/>
            </a:pPr>
            <a:r>
              <a:rPr lang="en-US" altLang="zh-CN" dirty="0"/>
              <a:t>C</a:t>
            </a:r>
            <a:r>
              <a:rPr lang="en-US" altLang="zh-CN" dirty="0" smtClean="0"/>
              <a:t>ontrol</a:t>
            </a:r>
            <a:r>
              <a:rPr lang="zh-CN" altLang="en-US" dirty="0" smtClean="0"/>
              <a:t> </a:t>
            </a:r>
            <a:r>
              <a:rPr lang="en-US" altLang="zh-CN" dirty="0"/>
              <a:t>the</a:t>
            </a:r>
            <a:r>
              <a:rPr lang="zh-CN" altLang="en-US" dirty="0"/>
              <a:t> </a:t>
            </a:r>
            <a:r>
              <a:rPr lang="en-US" altLang="zh-CN" dirty="0" smtClean="0"/>
              <a:t>drone</a:t>
            </a:r>
            <a:r>
              <a:rPr lang="zh-CN" altLang="en-US" dirty="0" smtClean="0"/>
              <a:t> </a:t>
            </a:r>
            <a:r>
              <a:rPr lang="en-US" altLang="zh-CN" dirty="0" smtClean="0"/>
              <a:t>to</a:t>
            </a:r>
            <a:r>
              <a:rPr lang="zh-CN" altLang="en-US" dirty="0" smtClean="0"/>
              <a:t> </a:t>
            </a:r>
            <a:r>
              <a:rPr lang="en-US" altLang="zh-CN" dirty="0" smtClean="0"/>
              <a:t>fly</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specific</a:t>
            </a:r>
            <a:r>
              <a:rPr lang="zh-CN" altLang="en-US" dirty="0" smtClean="0"/>
              <a:t> </a:t>
            </a:r>
            <a:r>
              <a:rPr lang="en-US" altLang="zh-CN" dirty="0" smtClean="0"/>
              <a:t>position</a:t>
            </a:r>
            <a:r>
              <a:rPr lang="en-CA" altLang="zh-CN" dirty="0" smtClean="0"/>
              <a:t>.</a:t>
            </a:r>
            <a:endParaRPr lang="en-US" altLang="zh-CN" dirty="0" smtClean="0"/>
          </a:p>
          <a:p>
            <a:pPr>
              <a:lnSpc>
                <a:spcPct val="150000"/>
              </a:lnSpc>
              <a:buFont typeface="Arial" charset="0"/>
              <a:buChar char="•"/>
            </a:pPr>
            <a:r>
              <a:rPr lang="en-CA" altLang="zh-CN" dirty="0" smtClean="0"/>
              <a:t>Can remote control the drone and give order from the laptop without wire.</a:t>
            </a:r>
            <a:endParaRPr lang="en-US" altLang="zh-CN" dirty="0"/>
          </a:p>
          <a:p>
            <a:pPr>
              <a:lnSpc>
                <a:spcPct val="150000"/>
              </a:lnSpc>
              <a:buFont typeface="Arial" charset="0"/>
              <a:buChar char="•"/>
            </a:pPr>
            <a:endParaRPr lang="en-US" sz="2000" dirty="0"/>
          </a:p>
        </p:txBody>
      </p:sp>
    </p:spTree>
    <p:extLst>
      <p:ext uri="{BB962C8B-B14F-4D97-AF65-F5344CB8AC3E}">
        <p14:creationId xmlns:p14="http://schemas.microsoft.com/office/powerpoint/2010/main" val="285792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1B5FC6D-3E2E-4737-BA79-23D15DF06BFB}"/>
              </a:ext>
            </a:extLst>
          </p:cNvPr>
          <p:cNvSpPr/>
          <p:nvPr/>
        </p:nvSpPr>
        <p:spPr>
          <a:xfrm>
            <a:off x="107780" y="224134"/>
            <a:ext cx="626613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Reading/Literature Review</a:t>
            </a:r>
          </a:p>
        </p:txBody>
      </p:sp>
      <p:sp>
        <p:nvSpPr>
          <p:cNvPr id="3" name="Content Placeholder 3">
            <a:extLst>
              <a:ext uri="{FF2B5EF4-FFF2-40B4-BE49-F238E27FC236}">
                <a16:creationId xmlns="" xmlns:a16="http://schemas.microsoft.com/office/drawing/2014/main" id="{75FCE440-B589-495E-BE7C-5DDF5C7D5005}"/>
              </a:ext>
            </a:extLst>
          </p:cNvPr>
          <p:cNvSpPr txBox="1">
            <a:spLocks/>
          </p:cNvSpPr>
          <p:nvPr/>
        </p:nvSpPr>
        <p:spPr>
          <a:xfrm>
            <a:off x="235631" y="1127516"/>
            <a:ext cx="11720806" cy="4937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i="1" dirty="0">
                <a:solidFill>
                  <a:schemeClr val="bg1">
                    <a:lumMod val="50000"/>
                  </a:schemeClr>
                </a:solidFill>
              </a:rPr>
              <a:t>If you did any reading/literature review in the past two weeks, then:</a:t>
            </a:r>
          </a:p>
          <a:p>
            <a:r>
              <a:rPr lang="en-US" dirty="0"/>
              <a:t>ROS Crash-Course </a:t>
            </a:r>
            <a:endParaRPr lang="en-US" dirty="0"/>
          </a:p>
          <a:p>
            <a:pPr algn="just">
              <a:lnSpc>
                <a:spcPct val="150000"/>
              </a:lnSpc>
            </a:pPr>
            <a:r>
              <a:rPr lang="en-US" altLang="zh-CN" dirty="0" smtClean="0"/>
              <a:t>DJI</a:t>
            </a:r>
            <a:r>
              <a:rPr lang="zh-CN" altLang="en-US" dirty="0" smtClean="0"/>
              <a:t> </a:t>
            </a:r>
            <a:r>
              <a:rPr lang="en-US" altLang="zh-CN" dirty="0" smtClean="0"/>
              <a:t>guidance</a:t>
            </a:r>
            <a:r>
              <a:rPr lang="zh-CN" altLang="en-US" dirty="0" smtClean="0"/>
              <a:t> </a:t>
            </a:r>
            <a:r>
              <a:rPr lang="en-US" altLang="zh-CN" dirty="0" smtClean="0"/>
              <a:t>SDK</a:t>
            </a:r>
          </a:p>
          <a:p>
            <a:pPr algn="just">
              <a:lnSpc>
                <a:spcPct val="150000"/>
              </a:lnSpc>
            </a:pPr>
            <a:r>
              <a:rPr lang="en-CA" altLang="zh-CN" dirty="0" smtClean="0"/>
              <a:t>DJI </a:t>
            </a:r>
            <a:r>
              <a:rPr lang="en-CA" altLang="zh-CN" dirty="0" smtClean="0">
                <a:hlinkClick r:id="rId2"/>
              </a:rPr>
              <a:t>dev@dji.com</a:t>
            </a:r>
            <a:r>
              <a:rPr lang="en-CA" altLang="zh-CN" dirty="0" smtClean="0"/>
              <a:t> </a:t>
            </a:r>
            <a:endParaRPr lang="en-CA" altLang="zh-CN" dirty="0" smtClean="0"/>
          </a:p>
          <a:p>
            <a:pPr algn="just">
              <a:lnSpc>
                <a:spcPct val="150000"/>
              </a:lnSpc>
            </a:pPr>
            <a:r>
              <a:rPr lang="en-CA" altLang="zh-CN" dirty="0"/>
              <a:t>http://</a:t>
            </a:r>
            <a:r>
              <a:rPr lang="en-CA" altLang="zh-CN" dirty="0" err="1"/>
              <a:t>wiki.ros.org</a:t>
            </a:r>
            <a:r>
              <a:rPr lang="en-CA" altLang="zh-CN" dirty="0"/>
              <a:t>/</a:t>
            </a:r>
            <a:r>
              <a:rPr lang="en-CA" altLang="zh-CN" dirty="0" err="1"/>
              <a:t>cn</a:t>
            </a:r>
            <a:r>
              <a:rPr lang="en-CA" altLang="zh-CN" dirty="0"/>
              <a:t>/ROS/Tutorials/</a:t>
            </a:r>
            <a:r>
              <a:rPr lang="en-CA" altLang="zh-CN" dirty="0" err="1"/>
              <a:t>UnderstandingNodes</a:t>
            </a:r>
            <a:endParaRPr lang="en-US" altLang="zh-CN" dirty="0"/>
          </a:p>
          <a:p>
            <a:pPr>
              <a:lnSpc>
                <a:spcPct val="150000"/>
              </a:lnSpc>
            </a:pPr>
            <a:endParaRPr lang="en-US" dirty="0"/>
          </a:p>
          <a:p>
            <a:pPr>
              <a:lnSpc>
                <a:spcPct val="150000"/>
              </a:lnSpc>
            </a:pPr>
            <a:endParaRPr lang="en-US" altLang="zh-CN" dirty="0"/>
          </a:p>
        </p:txBody>
      </p:sp>
    </p:spTree>
    <p:extLst>
      <p:ext uri="{BB962C8B-B14F-4D97-AF65-F5344CB8AC3E}">
        <p14:creationId xmlns:p14="http://schemas.microsoft.com/office/powerpoint/2010/main" val="304499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14FBC6D-8763-4F95-A5CF-C3867E7FC219}"/>
              </a:ext>
            </a:extLst>
          </p:cNvPr>
          <p:cNvSpPr/>
          <p:nvPr/>
        </p:nvSpPr>
        <p:spPr>
          <a:xfrm>
            <a:off x="116739" y="242795"/>
            <a:ext cx="7146765"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Current Challenges/Discussion</a:t>
            </a:r>
          </a:p>
        </p:txBody>
      </p:sp>
      <p:sp>
        <p:nvSpPr>
          <p:cNvPr id="3" name="Content Placeholder 3">
            <a:extLst>
              <a:ext uri="{FF2B5EF4-FFF2-40B4-BE49-F238E27FC236}">
                <a16:creationId xmlns="" xmlns:a16="http://schemas.microsoft.com/office/drawing/2014/main" id="{DF49B073-0E14-40AF-B4BE-8CEF29F7EFDA}"/>
              </a:ext>
            </a:extLst>
          </p:cNvPr>
          <p:cNvSpPr txBox="1">
            <a:spLocks/>
          </p:cNvSpPr>
          <p:nvPr/>
        </p:nvSpPr>
        <p:spPr>
          <a:xfrm>
            <a:off x="116739" y="1499069"/>
            <a:ext cx="11950959" cy="38984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50000"/>
              </a:lnSpc>
              <a:spcBef>
                <a:spcPts val="0"/>
              </a:spcBef>
              <a:spcAft>
                <a:spcPts val="0"/>
              </a:spcAft>
              <a:buClrTx/>
              <a:buSzTx/>
              <a:buFontTx/>
              <a:buNone/>
              <a:tabLst/>
              <a:defRPr/>
            </a:pPr>
            <a:r>
              <a:rPr lang="en-US" dirty="0" smtClean="0"/>
              <a:t>The drone tested last week, but the drone lose control after taking off. The </a:t>
            </a:r>
            <a:r>
              <a:rPr lang="en-US" dirty="0" err="1" smtClean="0"/>
              <a:t>dji</a:t>
            </a:r>
            <a:r>
              <a:rPr lang="en-US" dirty="0" smtClean="0"/>
              <a:t> service told me to check the IMU and compass. However, it works well in SIMULATOR tools. The code should almost right based on the simulating result. After the new parallel is arrived in the next week, I will find an empty place to test the drone. It is also a little bit dangerous when test the drone. A safety glass is required. The test room should not have any chair, which may cause accidence. </a:t>
            </a:r>
            <a:endParaRPr lang="en-US" dirty="0"/>
          </a:p>
        </p:txBody>
      </p:sp>
    </p:spTree>
    <p:extLst>
      <p:ext uri="{BB962C8B-B14F-4D97-AF65-F5344CB8AC3E}">
        <p14:creationId xmlns:p14="http://schemas.microsoft.com/office/powerpoint/2010/main" val="309226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BD8EF07-000F-443E-8F06-BA759BC2AABC}"/>
              </a:ext>
            </a:extLst>
          </p:cNvPr>
          <p:cNvSpPr txBox="1"/>
          <p:nvPr/>
        </p:nvSpPr>
        <p:spPr>
          <a:xfrm>
            <a:off x="903909" y="225287"/>
            <a:ext cx="10449891" cy="584775"/>
          </a:xfrm>
          <a:prstGeom prst="rect">
            <a:avLst/>
          </a:prstGeom>
          <a:noFill/>
        </p:spPr>
        <p:txBody>
          <a:bodyPr wrap="square" rtlCol="0">
            <a:spAutoFit/>
          </a:bodyPr>
          <a:lstStyle/>
          <a:p>
            <a:r>
              <a:rPr lang="en-US" sz="3200" dirty="0"/>
              <a:t>Lab </a:t>
            </a:r>
            <a:r>
              <a:rPr lang="en-US" altLang="zh-CN" sz="3200" dirty="0" smtClean="0"/>
              <a:t>1</a:t>
            </a:r>
            <a:r>
              <a:rPr lang="en-US" sz="3200" dirty="0" smtClean="0"/>
              <a:t>: </a:t>
            </a:r>
            <a:r>
              <a:rPr lang="en-CA" sz="3200" dirty="0" smtClean="0"/>
              <a:t>Drone </a:t>
            </a:r>
            <a:r>
              <a:rPr lang="en-CA" sz="3200" dirty="0" smtClean="0"/>
              <a:t>test without claw with guidance system</a:t>
            </a:r>
            <a:endParaRPr lang="en-US" sz="3200" dirty="0"/>
          </a:p>
        </p:txBody>
      </p:sp>
      <p:pic>
        <p:nvPicPr>
          <p:cNvPr id="3" name="14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5100" y="1536700"/>
            <a:ext cx="6141203" cy="3479800"/>
          </a:xfrm>
          <a:prstGeom prst="rect">
            <a:avLst/>
          </a:prstGeom>
        </p:spPr>
      </p:pic>
      <p:sp>
        <p:nvSpPr>
          <p:cNvPr id="4" name="TextBox 3"/>
          <p:cNvSpPr txBox="1"/>
          <p:nvPr/>
        </p:nvSpPr>
        <p:spPr>
          <a:xfrm>
            <a:off x="7048500" y="1333500"/>
            <a:ext cx="4787900" cy="3416320"/>
          </a:xfrm>
          <a:prstGeom prst="rect">
            <a:avLst/>
          </a:prstGeom>
          <a:noFill/>
        </p:spPr>
        <p:txBody>
          <a:bodyPr wrap="square" rtlCol="0">
            <a:spAutoFit/>
          </a:bodyPr>
          <a:lstStyle/>
          <a:p>
            <a:r>
              <a:rPr lang="en-US" altLang="zh-CN" dirty="0" smtClean="0"/>
              <a:t>The</a:t>
            </a:r>
            <a:r>
              <a:rPr lang="zh-CN" altLang="en-US" dirty="0" smtClean="0"/>
              <a:t> </a:t>
            </a:r>
            <a:r>
              <a:rPr lang="en-US" altLang="zh-CN" dirty="0" smtClean="0"/>
              <a:t>drone</a:t>
            </a:r>
            <a:r>
              <a:rPr lang="zh-CN" altLang="en-US" dirty="0" smtClean="0"/>
              <a:t> </a:t>
            </a:r>
            <a:r>
              <a:rPr lang="en-US" altLang="zh-CN" dirty="0" smtClean="0"/>
              <a:t>was</a:t>
            </a:r>
            <a:r>
              <a:rPr lang="zh-CN" altLang="en-US" dirty="0" smtClean="0"/>
              <a:t> </a:t>
            </a:r>
            <a:r>
              <a:rPr lang="en-US" altLang="zh-CN" dirty="0" smtClean="0"/>
              <a:t>tested</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dirty="0" smtClean="0"/>
              <a:t>corridor</a:t>
            </a:r>
            <a:r>
              <a:rPr lang="en-US" altLang="zh-CN" dirty="0" smtClean="0"/>
              <a:t>.</a:t>
            </a:r>
            <a:r>
              <a:rPr lang="zh-CN" altLang="en-US" dirty="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two</a:t>
            </a:r>
            <a:r>
              <a:rPr lang="zh-CN" altLang="en-US" dirty="0" smtClean="0"/>
              <a:t> </a:t>
            </a:r>
            <a:r>
              <a:rPr lang="en-US" altLang="zh-CN" dirty="0" smtClean="0"/>
              <a:t>problems.</a:t>
            </a:r>
            <a:r>
              <a:rPr lang="zh-CN" altLang="en-US" dirty="0" smtClean="0"/>
              <a:t> </a:t>
            </a:r>
            <a:r>
              <a:rPr lang="en-US" altLang="zh-CN" dirty="0" smtClean="0"/>
              <a:t>Firstly,</a:t>
            </a:r>
            <a:r>
              <a:rPr lang="zh-CN" altLang="en-US" dirty="0" smtClean="0"/>
              <a:t> </a:t>
            </a:r>
            <a:r>
              <a:rPr lang="en-US" altLang="zh-CN" dirty="0" smtClean="0"/>
              <a:t>the</a:t>
            </a:r>
            <a:r>
              <a:rPr lang="zh-CN" altLang="en-US" dirty="0" smtClean="0"/>
              <a:t> </a:t>
            </a:r>
            <a:r>
              <a:rPr lang="en-US" altLang="zh-CN" dirty="0" smtClean="0"/>
              <a:t>drone</a:t>
            </a:r>
            <a:r>
              <a:rPr lang="zh-CN" altLang="en-US" dirty="0" smtClean="0"/>
              <a:t> </a:t>
            </a:r>
            <a:r>
              <a:rPr lang="en-US" altLang="zh-CN" dirty="0" smtClean="0"/>
              <a:t>flied</a:t>
            </a:r>
            <a:r>
              <a:rPr lang="zh-CN" altLang="en-US" dirty="0" smtClean="0"/>
              <a:t> </a:t>
            </a:r>
            <a:r>
              <a:rPr lang="en-US" altLang="zh-CN" dirty="0" smtClean="0"/>
              <a:t>backward.</a:t>
            </a:r>
            <a:r>
              <a:rPr lang="zh-CN" altLang="en-US" dirty="0" smtClean="0"/>
              <a:t> </a:t>
            </a:r>
            <a:r>
              <a:rPr lang="en-US" altLang="zh-CN" dirty="0" smtClean="0"/>
              <a:t>Secondly,</a:t>
            </a:r>
            <a:r>
              <a:rPr lang="zh-CN" altLang="en-US" dirty="0" smtClean="0"/>
              <a:t> </a:t>
            </a:r>
            <a:r>
              <a:rPr lang="en-US" altLang="zh-CN" dirty="0" smtClean="0"/>
              <a:t>the</a:t>
            </a:r>
            <a:r>
              <a:rPr lang="zh-CN" altLang="en-US" dirty="0" smtClean="0"/>
              <a:t> </a:t>
            </a:r>
            <a:r>
              <a:rPr lang="en-US" altLang="zh-CN" dirty="0" smtClean="0"/>
              <a:t>drone</a:t>
            </a:r>
            <a:r>
              <a:rPr lang="zh-CN" altLang="en-US" dirty="0" smtClean="0"/>
              <a:t> </a:t>
            </a:r>
            <a:r>
              <a:rPr lang="en-US" altLang="zh-CN" dirty="0" smtClean="0"/>
              <a:t>rotated</a:t>
            </a:r>
            <a:r>
              <a:rPr lang="zh-CN" altLang="en-US" dirty="0" smtClean="0"/>
              <a:t> </a:t>
            </a:r>
            <a:r>
              <a:rPr lang="en-US" altLang="zh-CN" dirty="0" smtClean="0"/>
              <a:t>about</a:t>
            </a:r>
            <a:r>
              <a:rPr lang="zh-CN" altLang="en-US" dirty="0" smtClean="0"/>
              <a:t> </a:t>
            </a:r>
            <a:r>
              <a:rPr lang="en-US" altLang="zh-CN" dirty="0" smtClean="0"/>
              <a:t>90</a:t>
            </a:r>
            <a:r>
              <a:rPr lang="zh-CN" altLang="en-US" dirty="0" smtClean="0"/>
              <a:t> </a:t>
            </a:r>
            <a:r>
              <a:rPr lang="en-US" altLang="zh-CN" dirty="0" smtClean="0"/>
              <a:t>degree</a:t>
            </a:r>
            <a:r>
              <a:rPr lang="zh-CN" altLang="en-US" dirty="0" smtClean="0"/>
              <a:t> </a:t>
            </a:r>
            <a:r>
              <a:rPr lang="en-US" altLang="zh-CN" dirty="0" smtClean="0"/>
              <a:t>after</a:t>
            </a:r>
            <a:r>
              <a:rPr lang="zh-CN" altLang="en-US" dirty="0" smtClean="0"/>
              <a:t> </a:t>
            </a:r>
            <a:r>
              <a:rPr lang="en-US" altLang="zh-CN" dirty="0" smtClean="0"/>
              <a:t>taking</a:t>
            </a:r>
            <a:r>
              <a:rPr lang="zh-CN" altLang="en-US" dirty="0" smtClean="0"/>
              <a:t> </a:t>
            </a:r>
            <a:r>
              <a:rPr lang="en-US" altLang="zh-CN" dirty="0" smtClean="0"/>
              <a:t>off.</a:t>
            </a:r>
            <a:r>
              <a:rPr lang="zh-CN" altLang="en-US" dirty="0" smtClean="0"/>
              <a:t> </a:t>
            </a:r>
            <a:r>
              <a:rPr lang="en-US" altLang="zh-CN" dirty="0" smtClean="0"/>
              <a:t>These</a:t>
            </a:r>
            <a:r>
              <a:rPr lang="zh-CN" altLang="en-US" dirty="0" smtClean="0"/>
              <a:t> </a:t>
            </a:r>
            <a:r>
              <a:rPr lang="en-US" altLang="zh-CN" dirty="0" smtClean="0"/>
              <a:t>abnormal</a:t>
            </a:r>
            <a:r>
              <a:rPr lang="zh-CN" altLang="en-US" dirty="0" smtClean="0"/>
              <a:t> </a:t>
            </a:r>
            <a:r>
              <a:rPr lang="en-US" altLang="zh-CN" dirty="0" smtClean="0"/>
              <a:t>movement</a:t>
            </a:r>
            <a:r>
              <a:rPr lang="zh-CN" altLang="en-US" dirty="0" smtClean="0"/>
              <a:t> </a:t>
            </a:r>
            <a:r>
              <a:rPr lang="en-US" altLang="zh-CN" dirty="0" smtClean="0"/>
              <a:t>have</a:t>
            </a:r>
            <a:r>
              <a:rPr lang="zh-CN" altLang="en-US" dirty="0" smtClean="0"/>
              <a:t> </a:t>
            </a:r>
            <a:r>
              <a:rPr lang="en-US" altLang="zh-CN" dirty="0" smtClean="0"/>
              <a:t>never</a:t>
            </a:r>
            <a:r>
              <a:rPr lang="zh-CN" altLang="en-US" dirty="0" smtClean="0"/>
              <a:t> </a:t>
            </a:r>
            <a:r>
              <a:rPr lang="en-US" altLang="zh-CN" dirty="0" smtClean="0"/>
              <a:t>showed</a:t>
            </a:r>
            <a:r>
              <a:rPr lang="zh-CN" altLang="en-US" dirty="0" smtClean="0"/>
              <a:t> </a:t>
            </a:r>
            <a:r>
              <a:rPr lang="en-US" altLang="zh-CN" dirty="0" smtClean="0"/>
              <a:t>in</a:t>
            </a:r>
            <a:r>
              <a:rPr lang="zh-CN" altLang="en-US" dirty="0" smtClean="0"/>
              <a:t> </a:t>
            </a:r>
            <a:r>
              <a:rPr lang="en-US" altLang="zh-CN" dirty="0" smtClean="0"/>
              <a:t>DJI</a:t>
            </a:r>
            <a:r>
              <a:rPr lang="zh-CN" altLang="en-US" dirty="0" smtClean="0"/>
              <a:t> </a:t>
            </a:r>
            <a:r>
              <a:rPr lang="en-US" altLang="zh-CN" dirty="0" smtClean="0"/>
              <a:t>SIMULATOR.</a:t>
            </a:r>
            <a:r>
              <a:rPr lang="zh-CN" altLang="en-US" dirty="0" smtClean="0"/>
              <a:t> </a:t>
            </a:r>
            <a:r>
              <a:rPr lang="en-US" altLang="zh-CN" dirty="0" smtClean="0"/>
              <a:t>The</a:t>
            </a:r>
            <a:r>
              <a:rPr lang="zh-CN" altLang="en-US" dirty="0" smtClean="0"/>
              <a:t> </a:t>
            </a:r>
            <a:r>
              <a:rPr lang="en-US" altLang="zh-CN" dirty="0" smtClean="0"/>
              <a:t>first</a:t>
            </a:r>
            <a:r>
              <a:rPr lang="zh-CN" altLang="en-US" dirty="0" smtClean="0"/>
              <a:t> </a:t>
            </a:r>
            <a:r>
              <a:rPr lang="en-US" altLang="zh-CN" dirty="0" smtClean="0"/>
              <a:t>problem</a:t>
            </a:r>
            <a:r>
              <a:rPr lang="zh-CN" altLang="en-US" dirty="0" smtClean="0"/>
              <a:t> </a:t>
            </a:r>
            <a:r>
              <a:rPr lang="en-US" altLang="zh-CN" dirty="0" smtClean="0"/>
              <a:t>is</a:t>
            </a:r>
            <a:r>
              <a:rPr lang="zh-CN" altLang="en-US" dirty="0" smtClean="0"/>
              <a:t> </a:t>
            </a:r>
            <a:r>
              <a:rPr lang="en-US" altLang="zh-CN" dirty="0" smtClean="0"/>
              <a:t>solved.</a:t>
            </a:r>
            <a:r>
              <a:rPr lang="zh-CN" altLang="en-US" dirty="0" smtClean="0"/>
              <a:t> </a:t>
            </a:r>
            <a:r>
              <a:rPr lang="en-US" altLang="zh-CN" dirty="0" smtClean="0"/>
              <a:t>The</a:t>
            </a:r>
            <a:r>
              <a:rPr lang="zh-CN" altLang="en-US" dirty="0" smtClean="0"/>
              <a:t> </a:t>
            </a:r>
            <a:r>
              <a:rPr lang="en-US" altLang="zh-CN" dirty="0" smtClean="0"/>
              <a:t>drone</a:t>
            </a:r>
            <a:r>
              <a:rPr lang="zh-CN" altLang="en-US" dirty="0" smtClean="0"/>
              <a:t> </a:t>
            </a:r>
            <a:r>
              <a:rPr lang="en-US" altLang="zh-CN" dirty="0" smtClean="0"/>
              <a:t>need</a:t>
            </a:r>
            <a:r>
              <a:rPr lang="zh-CN" altLang="en-US" dirty="0" smtClean="0"/>
              <a:t> </a:t>
            </a:r>
            <a:r>
              <a:rPr lang="en-US" altLang="zh-CN" dirty="0" smtClean="0"/>
              <a:t>more</a:t>
            </a:r>
            <a:r>
              <a:rPr lang="zh-CN" altLang="en-US" dirty="0" smtClean="0"/>
              <a:t> </a:t>
            </a:r>
            <a:r>
              <a:rPr lang="en-US" altLang="zh-CN" dirty="0" smtClean="0"/>
              <a:t>time</a:t>
            </a:r>
            <a:r>
              <a:rPr lang="zh-CN" altLang="en-US" dirty="0" smtClean="0"/>
              <a:t> </a:t>
            </a:r>
            <a:r>
              <a:rPr lang="en-US" altLang="zh-CN" dirty="0" smtClean="0"/>
              <a:t>to</a:t>
            </a:r>
            <a:r>
              <a:rPr lang="zh-CN" altLang="en-US" dirty="0" smtClean="0"/>
              <a:t> </a:t>
            </a:r>
            <a:r>
              <a:rPr lang="en-US" altLang="zh-CN" dirty="0" smtClean="0"/>
              <a:t>finish</a:t>
            </a:r>
            <a:r>
              <a:rPr lang="zh-CN" altLang="en-US" dirty="0" smtClean="0"/>
              <a:t> </a:t>
            </a:r>
            <a:r>
              <a:rPr lang="en-US" altLang="zh-CN" dirty="0" smtClean="0"/>
              <a:t>taking</a:t>
            </a:r>
            <a:r>
              <a:rPr lang="en-US" altLang="zh-CN" dirty="0"/>
              <a:t>-</a:t>
            </a:r>
            <a:r>
              <a:rPr lang="en-US" altLang="zh-CN" dirty="0" smtClean="0"/>
              <a:t>off</a:t>
            </a:r>
            <a:r>
              <a:rPr lang="zh-CN" altLang="en-US" dirty="0" smtClean="0"/>
              <a:t> </a:t>
            </a:r>
            <a:r>
              <a:rPr lang="en-US" altLang="zh-CN" dirty="0" smtClean="0"/>
              <a:t>function.</a:t>
            </a:r>
            <a:r>
              <a:rPr lang="zh-CN" altLang="en-US" dirty="0" smtClean="0"/>
              <a:t> </a:t>
            </a:r>
            <a:r>
              <a:rPr lang="en-US" altLang="zh-CN" dirty="0" smtClean="0"/>
              <a:t>The</a:t>
            </a:r>
            <a:r>
              <a:rPr lang="zh-CN" altLang="en-US" dirty="0" smtClean="0"/>
              <a:t> </a:t>
            </a:r>
            <a:r>
              <a:rPr lang="en-US" altLang="zh-CN" dirty="0" smtClean="0"/>
              <a:t>SDK-API</a:t>
            </a:r>
            <a:r>
              <a:rPr lang="zh-CN" altLang="en-US" dirty="0"/>
              <a:t> </a:t>
            </a:r>
            <a:r>
              <a:rPr lang="en-US" altLang="zh-CN" dirty="0" smtClean="0"/>
              <a:t>just</a:t>
            </a:r>
            <a:r>
              <a:rPr lang="zh-CN" altLang="en-US" dirty="0" smtClean="0"/>
              <a:t> </a:t>
            </a:r>
            <a:r>
              <a:rPr lang="en-US" altLang="zh-CN" dirty="0" smtClean="0"/>
              <a:t>supports</a:t>
            </a:r>
            <a:r>
              <a:rPr lang="zh-CN" altLang="en-US" dirty="0" smtClean="0"/>
              <a:t> </a:t>
            </a:r>
            <a:r>
              <a:rPr lang="en-US" altLang="zh-CN" dirty="0" smtClean="0"/>
              <a:t>a</a:t>
            </a:r>
            <a:r>
              <a:rPr lang="zh-CN" altLang="en-US" dirty="0" smtClean="0"/>
              <a:t> </a:t>
            </a:r>
            <a:r>
              <a:rPr lang="en-US" altLang="zh-CN" dirty="0" smtClean="0"/>
              <a:t>function</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drone</a:t>
            </a:r>
            <a:r>
              <a:rPr lang="zh-CN" altLang="en-US" dirty="0" smtClean="0"/>
              <a:t> </a:t>
            </a:r>
            <a:r>
              <a:rPr lang="en-US" altLang="zh-CN" dirty="0" smtClean="0"/>
              <a:t>to</a:t>
            </a:r>
            <a:r>
              <a:rPr lang="zh-CN" altLang="en-US" dirty="0" smtClean="0"/>
              <a:t> </a:t>
            </a:r>
            <a:r>
              <a:rPr lang="en-US" altLang="zh-CN" dirty="0" smtClean="0"/>
              <a:t>take</a:t>
            </a:r>
            <a:r>
              <a:rPr lang="zh-CN" altLang="en-US" dirty="0" smtClean="0"/>
              <a:t> </a:t>
            </a:r>
            <a:r>
              <a:rPr lang="en-US" altLang="zh-CN" dirty="0" smtClean="0"/>
              <a:t>off,</a:t>
            </a:r>
            <a:r>
              <a:rPr lang="zh-CN" altLang="en-US" dirty="0"/>
              <a:t> </a:t>
            </a:r>
            <a:r>
              <a:rPr lang="en-US" altLang="zh-CN" dirty="0" smtClean="0"/>
              <a:t>but</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give</a:t>
            </a:r>
            <a:r>
              <a:rPr lang="zh-CN" altLang="en-US" dirty="0" smtClean="0"/>
              <a:t> </a:t>
            </a:r>
            <a:r>
              <a:rPr lang="en-US" altLang="zh-CN" dirty="0" smtClean="0"/>
              <a:t>the</a:t>
            </a:r>
            <a:r>
              <a:rPr lang="zh-CN" altLang="en-US" dirty="0" smtClean="0"/>
              <a:t> </a:t>
            </a:r>
            <a:r>
              <a:rPr lang="en-US" altLang="zh-CN" dirty="0" smtClean="0"/>
              <a:t>drone</a:t>
            </a:r>
            <a:r>
              <a:rPr lang="zh-CN" altLang="en-US" dirty="0" smtClean="0"/>
              <a:t> </a:t>
            </a:r>
            <a:r>
              <a:rPr lang="en-US" altLang="zh-CN" dirty="0" smtClean="0"/>
              <a:t>about</a:t>
            </a:r>
            <a:r>
              <a:rPr lang="zh-CN" altLang="en-US" dirty="0" smtClean="0"/>
              <a:t> </a:t>
            </a:r>
            <a:r>
              <a:rPr lang="en-US" altLang="zh-CN" dirty="0" smtClean="0"/>
              <a:t>5</a:t>
            </a:r>
            <a:r>
              <a:rPr lang="zh-CN" altLang="en-US" dirty="0" smtClean="0"/>
              <a:t> </a:t>
            </a:r>
            <a:r>
              <a:rPr lang="en-US" altLang="zh-CN" dirty="0" smtClean="0"/>
              <a:t>seconds.</a:t>
            </a:r>
            <a:r>
              <a:rPr lang="zh-CN" altLang="en-US" dirty="0" smtClean="0"/>
              <a:t> </a:t>
            </a:r>
            <a:r>
              <a:rPr lang="en-US" altLang="zh-CN" dirty="0" smtClean="0"/>
              <a:t>Using</a:t>
            </a:r>
            <a:r>
              <a:rPr lang="zh-CN" altLang="en-US" dirty="0" smtClean="0"/>
              <a:t> </a:t>
            </a:r>
            <a:r>
              <a:rPr lang="en-US" altLang="zh-CN" dirty="0" smtClean="0"/>
              <a:t>sleep(5000000)</a:t>
            </a:r>
            <a:r>
              <a:rPr lang="zh-CN" altLang="en-US" dirty="0" smtClean="0"/>
              <a:t> </a:t>
            </a:r>
            <a:r>
              <a:rPr lang="en-US" altLang="zh-CN" dirty="0" smtClean="0"/>
              <a:t>can</a:t>
            </a:r>
            <a:r>
              <a:rPr lang="zh-CN" altLang="en-US" dirty="0" smtClean="0"/>
              <a:t> </a:t>
            </a:r>
            <a:r>
              <a:rPr lang="en-US" altLang="zh-CN" dirty="0" smtClean="0"/>
              <a:t>solve</a:t>
            </a:r>
            <a:r>
              <a:rPr lang="zh-CN" altLang="en-US" dirty="0" smtClean="0"/>
              <a:t> </a:t>
            </a:r>
            <a:r>
              <a:rPr lang="en-US" altLang="zh-CN" dirty="0" smtClean="0"/>
              <a:t>this</a:t>
            </a:r>
            <a:r>
              <a:rPr lang="zh-CN" altLang="en-US" dirty="0" smtClean="0"/>
              <a:t> </a:t>
            </a:r>
            <a:r>
              <a:rPr lang="en-US" altLang="zh-CN" dirty="0" smtClean="0"/>
              <a:t>problem.</a:t>
            </a:r>
            <a:r>
              <a:rPr lang="zh-CN" altLang="en-US" dirty="0" smtClean="0"/>
              <a:t> </a:t>
            </a:r>
            <a:r>
              <a:rPr lang="en-US" altLang="zh-CN" dirty="0" smtClean="0"/>
              <a:t>The</a:t>
            </a:r>
            <a:r>
              <a:rPr lang="zh-CN" altLang="en-US" dirty="0" smtClean="0"/>
              <a:t> </a:t>
            </a:r>
            <a:r>
              <a:rPr lang="en-US" altLang="zh-CN" dirty="0" smtClean="0"/>
              <a:t>second</a:t>
            </a:r>
            <a:r>
              <a:rPr lang="zh-CN" altLang="en-US" dirty="0" smtClean="0"/>
              <a:t> </a:t>
            </a:r>
            <a:r>
              <a:rPr lang="en-US" altLang="zh-CN" dirty="0" smtClean="0"/>
              <a:t>problem</a:t>
            </a:r>
            <a:r>
              <a:rPr lang="zh-CN" altLang="en-US" dirty="0" smtClean="0"/>
              <a:t> </a:t>
            </a:r>
            <a:r>
              <a:rPr lang="en-US" altLang="zh-CN" dirty="0" smtClean="0"/>
              <a:t>is</a:t>
            </a:r>
            <a:r>
              <a:rPr lang="zh-CN" altLang="en-US" dirty="0" smtClean="0"/>
              <a:t> </a:t>
            </a:r>
            <a:r>
              <a:rPr lang="en-US" altLang="zh-CN" dirty="0" smtClean="0"/>
              <a:t>considered</a:t>
            </a:r>
            <a:r>
              <a:rPr lang="zh-CN" altLang="en-US" dirty="0" smtClean="0"/>
              <a:t> </a:t>
            </a:r>
            <a:r>
              <a:rPr lang="en-US" altLang="zh-CN" dirty="0" smtClean="0"/>
              <a:t>to</a:t>
            </a:r>
            <a:r>
              <a:rPr lang="zh-CN" altLang="en-US" dirty="0" smtClean="0"/>
              <a:t> </a:t>
            </a:r>
            <a:r>
              <a:rPr lang="en-US" altLang="zh-CN" dirty="0" smtClean="0"/>
              <a:t>solved</a:t>
            </a:r>
            <a:r>
              <a:rPr lang="zh-CN" altLang="en-US" dirty="0" smtClean="0"/>
              <a:t> </a:t>
            </a:r>
            <a:r>
              <a:rPr lang="en-US" altLang="zh-CN" dirty="0" smtClean="0"/>
              <a:t>by</a:t>
            </a:r>
            <a:r>
              <a:rPr lang="zh-CN" altLang="en-US" dirty="0" smtClean="0"/>
              <a:t> </a:t>
            </a:r>
            <a:r>
              <a:rPr lang="en-US" altLang="zh-CN" dirty="0" smtClean="0"/>
              <a:t>calibrate</a:t>
            </a:r>
            <a:r>
              <a:rPr lang="zh-CN" altLang="en-US" dirty="0" smtClean="0"/>
              <a:t> </a:t>
            </a:r>
            <a:r>
              <a:rPr lang="en-US" altLang="zh-CN" dirty="0" smtClean="0"/>
              <a:t>compass</a:t>
            </a:r>
            <a:r>
              <a:rPr lang="zh-CN" altLang="en-US" dirty="0" smtClean="0"/>
              <a:t> </a:t>
            </a:r>
            <a:r>
              <a:rPr lang="en-US" altLang="zh-CN" dirty="0" smtClean="0"/>
              <a:t>and</a:t>
            </a:r>
            <a:r>
              <a:rPr lang="zh-CN" altLang="en-US" dirty="0" smtClean="0"/>
              <a:t> </a:t>
            </a:r>
            <a:r>
              <a:rPr lang="en-US" altLang="zh-CN" dirty="0" smtClean="0"/>
              <a:t>IMU.</a:t>
            </a:r>
            <a:r>
              <a:rPr lang="zh-CN" altLang="en-US" dirty="0" smtClean="0"/>
              <a:t> </a:t>
            </a:r>
            <a:endParaRPr lang="en-US" dirty="0"/>
          </a:p>
        </p:txBody>
      </p:sp>
    </p:spTree>
    <p:extLst>
      <p:ext uri="{BB962C8B-B14F-4D97-AF65-F5344CB8AC3E}">
        <p14:creationId xmlns:p14="http://schemas.microsoft.com/office/powerpoint/2010/main" val="7045998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BD8EF07-000F-443E-8F06-BA759BC2AABC}"/>
              </a:ext>
            </a:extLst>
          </p:cNvPr>
          <p:cNvSpPr txBox="1"/>
          <p:nvPr/>
        </p:nvSpPr>
        <p:spPr>
          <a:xfrm>
            <a:off x="967409" y="225287"/>
            <a:ext cx="9806609" cy="1077218"/>
          </a:xfrm>
          <a:prstGeom prst="rect">
            <a:avLst/>
          </a:prstGeom>
          <a:noFill/>
        </p:spPr>
        <p:txBody>
          <a:bodyPr wrap="square" rtlCol="0">
            <a:spAutoFit/>
          </a:bodyPr>
          <a:lstStyle/>
          <a:p>
            <a:r>
              <a:rPr lang="en-US" sz="3200" dirty="0"/>
              <a:t>Lab </a:t>
            </a:r>
            <a:r>
              <a:rPr lang="en-US" sz="3200" dirty="0" smtClean="0"/>
              <a:t>2: </a:t>
            </a:r>
            <a:r>
              <a:rPr lang="en-US" altLang="zh-CN" sz="3200" dirty="0" smtClean="0"/>
              <a:t>control</a:t>
            </a:r>
            <a:r>
              <a:rPr lang="zh-CN" altLang="en-US" sz="3200" dirty="0" smtClean="0"/>
              <a:t> </a:t>
            </a:r>
            <a:r>
              <a:rPr lang="en-US" altLang="zh-CN" sz="3200" dirty="0" smtClean="0"/>
              <a:t>the</a:t>
            </a:r>
            <a:r>
              <a:rPr lang="zh-CN" altLang="en-US" sz="3200" dirty="0" smtClean="0"/>
              <a:t> </a:t>
            </a:r>
            <a:r>
              <a:rPr lang="en-US" altLang="zh-CN" sz="3200" dirty="0" smtClean="0"/>
              <a:t>raspberry</a:t>
            </a:r>
            <a:r>
              <a:rPr lang="zh-CN" altLang="en-US" sz="3200" dirty="0" smtClean="0"/>
              <a:t> </a:t>
            </a:r>
            <a:r>
              <a:rPr lang="en-US" altLang="zh-CN" sz="3200" dirty="0" smtClean="0"/>
              <a:t>pi</a:t>
            </a:r>
            <a:r>
              <a:rPr lang="zh-CN" altLang="en-US" sz="3200" dirty="0" smtClean="0"/>
              <a:t> </a:t>
            </a:r>
            <a:r>
              <a:rPr lang="en-US" altLang="zh-CN" sz="3200" dirty="0" smtClean="0"/>
              <a:t>by</a:t>
            </a:r>
            <a:r>
              <a:rPr lang="zh-CN" altLang="en-US" sz="3200" dirty="0" smtClean="0"/>
              <a:t> </a:t>
            </a:r>
            <a:r>
              <a:rPr lang="en-US" altLang="zh-CN" sz="3200" dirty="0" smtClean="0"/>
              <a:t>using</a:t>
            </a:r>
            <a:r>
              <a:rPr lang="zh-CN" altLang="en-US" sz="3200" dirty="0" smtClean="0"/>
              <a:t> </a:t>
            </a:r>
            <a:r>
              <a:rPr lang="en-US" altLang="zh-CN" sz="3200" dirty="0" err="1" smtClean="0"/>
              <a:t>wifi</a:t>
            </a:r>
            <a:r>
              <a:rPr lang="en-US" altLang="zh-CN" sz="3200" dirty="0" smtClean="0"/>
              <a:t>,</a:t>
            </a:r>
            <a:r>
              <a:rPr lang="zh-CN" altLang="en-US" sz="3200" dirty="0" smtClean="0"/>
              <a:t> </a:t>
            </a:r>
            <a:r>
              <a:rPr lang="en-US" altLang="zh-CN" sz="3200" dirty="0" smtClean="0"/>
              <a:t>and</a:t>
            </a:r>
            <a:r>
              <a:rPr lang="zh-CN" altLang="en-US" sz="3200" dirty="0" smtClean="0"/>
              <a:t> </a:t>
            </a:r>
            <a:r>
              <a:rPr lang="en-US" altLang="zh-CN" sz="3200" dirty="0" smtClean="0"/>
              <a:t>show</a:t>
            </a:r>
            <a:r>
              <a:rPr lang="zh-CN" altLang="en-US" sz="3200" dirty="0" smtClean="0"/>
              <a:t> </a:t>
            </a:r>
            <a:r>
              <a:rPr lang="en-US" altLang="zh-CN" sz="3200" dirty="0" smtClean="0"/>
              <a:t>the</a:t>
            </a:r>
            <a:r>
              <a:rPr lang="zh-CN" altLang="en-US" sz="3200" dirty="0" smtClean="0"/>
              <a:t> </a:t>
            </a:r>
            <a:r>
              <a:rPr lang="en-US" altLang="zh-CN" sz="3200" dirty="0" smtClean="0"/>
              <a:t>desktop</a:t>
            </a:r>
            <a:r>
              <a:rPr lang="zh-CN" altLang="en-US" sz="3200" dirty="0" smtClean="0"/>
              <a:t> </a:t>
            </a:r>
            <a:r>
              <a:rPr lang="en-US" altLang="zh-CN" sz="3200" dirty="0" smtClean="0"/>
              <a:t>of</a:t>
            </a:r>
            <a:r>
              <a:rPr lang="zh-CN" altLang="en-US" sz="3200" dirty="0" smtClean="0"/>
              <a:t> </a:t>
            </a:r>
            <a:r>
              <a:rPr lang="en-US" altLang="zh-CN" sz="3200" dirty="0" smtClean="0"/>
              <a:t>RPI</a:t>
            </a:r>
            <a:endParaRPr lang="en-US" sz="3200" dirty="0"/>
          </a:p>
        </p:txBody>
      </p:sp>
      <p:sp>
        <p:nvSpPr>
          <p:cNvPr id="8" name="TextBox 7"/>
          <p:cNvSpPr txBox="1"/>
          <p:nvPr/>
        </p:nvSpPr>
        <p:spPr>
          <a:xfrm>
            <a:off x="6252297" y="1723370"/>
            <a:ext cx="5596803" cy="2308324"/>
          </a:xfrm>
          <a:prstGeom prst="rect">
            <a:avLst/>
          </a:prstGeom>
          <a:noFill/>
        </p:spPr>
        <p:txBody>
          <a:bodyPr wrap="square" rtlCol="0">
            <a:spAutoFit/>
          </a:bodyPr>
          <a:lstStyle/>
          <a:p>
            <a:r>
              <a:rPr lang="en-US" altLang="zh-CN" dirty="0" smtClean="0"/>
              <a:t>Using</a:t>
            </a:r>
            <a:r>
              <a:rPr lang="zh-CN" altLang="en-US" dirty="0" smtClean="0"/>
              <a:t> </a:t>
            </a:r>
            <a:r>
              <a:rPr lang="en-US" altLang="zh-CN" dirty="0" smtClean="0"/>
              <a:t>VNC</a:t>
            </a:r>
            <a:r>
              <a:rPr lang="zh-CN" altLang="en-US" dirty="0" smtClean="0"/>
              <a:t> </a:t>
            </a:r>
            <a:r>
              <a:rPr lang="en-US" altLang="zh-CN" dirty="0" smtClean="0"/>
              <a:t>VIEWER,</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see</a:t>
            </a:r>
            <a:r>
              <a:rPr lang="zh-CN" altLang="en-US" dirty="0" smtClean="0"/>
              <a:t> </a:t>
            </a:r>
            <a:r>
              <a:rPr lang="en-US" altLang="zh-CN" dirty="0" smtClean="0"/>
              <a:t>the</a:t>
            </a:r>
            <a:r>
              <a:rPr lang="zh-CN" altLang="en-US" dirty="0" smtClean="0"/>
              <a:t> </a:t>
            </a:r>
            <a:r>
              <a:rPr lang="en-US" altLang="zh-CN" dirty="0" err="1" smtClean="0"/>
              <a:t>raspiberry</a:t>
            </a:r>
            <a:r>
              <a:rPr lang="zh-CN" altLang="en-US" dirty="0" smtClean="0"/>
              <a:t> </a:t>
            </a:r>
            <a:r>
              <a:rPr lang="en-US" altLang="zh-CN" dirty="0" smtClean="0"/>
              <a:t>pi’s</a:t>
            </a:r>
            <a:r>
              <a:rPr lang="zh-CN" altLang="en-US" dirty="0" smtClean="0"/>
              <a:t> </a:t>
            </a:r>
            <a:r>
              <a:rPr lang="en-US" altLang="zh-CN" dirty="0" smtClean="0"/>
              <a:t>desktop.</a:t>
            </a:r>
            <a:r>
              <a:rPr lang="zh-CN" altLang="en-US" dirty="0" smtClean="0"/>
              <a:t> </a:t>
            </a:r>
            <a:r>
              <a:rPr lang="en-US" altLang="zh-CN" dirty="0" smtClean="0"/>
              <a:t>The</a:t>
            </a:r>
            <a:r>
              <a:rPr lang="zh-CN" altLang="en-US" dirty="0" smtClean="0"/>
              <a:t> </a:t>
            </a:r>
            <a:r>
              <a:rPr lang="en-US" altLang="zh-CN" dirty="0" err="1" smtClean="0"/>
              <a:t>wifi</a:t>
            </a:r>
            <a:r>
              <a:rPr lang="en-US" altLang="zh-CN" dirty="0" smtClean="0"/>
              <a:t>-SSH</a:t>
            </a:r>
            <a:r>
              <a:rPr lang="zh-CN" altLang="en-US" dirty="0" smtClean="0"/>
              <a:t> </a:t>
            </a:r>
            <a:r>
              <a:rPr lang="en-US" altLang="zh-CN" dirty="0" smtClean="0"/>
              <a:t>have</a:t>
            </a:r>
            <a:r>
              <a:rPr lang="zh-CN" altLang="en-US" dirty="0" smtClean="0"/>
              <a:t> </a:t>
            </a:r>
            <a:r>
              <a:rPr lang="en-US" altLang="zh-CN" dirty="0" smtClean="0"/>
              <a:t>two</a:t>
            </a:r>
            <a:r>
              <a:rPr lang="zh-CN" altLang="en-US" dirty="0" smtClean="0"/>
              <a:t> </a:t>
            </a:r>
            <a:r>
              <a:rPr lang="en-US" altLang="zh-CN" dirty="0" smtClean="0"/>
              <a:t>advantages.</a:t>
            </a:r>
            <a:r>
              <a:rPr lang="zh-CN" altLang="en-US" dirty="0" smtClean="0"/>
              <a:t> </a:t>
            </a:r>
            <a:r>
              <a:rPr lang="en-US" altLang="zh-CN" dirty="0" smtClean="0"/>
              <a:t>First,</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do</a:t>
            </a:r>
            <a:r>
              <a:rPr lang="zh-CN" altLang="en-US" dirty="0" smtClean="0"/>
              <a:t> </a:t>
            </a:r>
            <a:r>
              <a:rPr lang="en-US" altLang="zh-CN" dirty="0" smtClean="0"/>
              <a:t>digital</a:t>
            </a:r>
            <a:r>
              <a:rPr lang="zh-CN" altLang="en-US" dirty="0" smtClean="0"/>
              <a:t> </a:t>
            </a:r>
            <a:r>
              <a:rPr lang="en-US" altLang="zh-CN" dirty="0" smtClean="0"/>
              <a:t>picture</a:t>
            </a:r>
            <a:r>
              <a:rPr lang="zh-CN" altLang="en-US" dirty="0" smtClean="0"/>
              <a:t> </a:t>
            </a:r>
            <a:r>
              <a:rPr lang="en-US" altLang="zh-CN" dirty="0" smtClean="0"/>
              <a:t>processing</a:t>
            </a:r>
            <a:r>
              <a:rPr lang="zh-CN" altLang="en-US" dirty="0" smtClean="0"/>
              <a:t> </a:t>
            </a:r>
            <a:r>
              <a:rPr lang="en-US" altLang="zh-CN" dirty="0" smtClean="0"/>
              <a:t>by</a:t>
            </a:r>
            <a:r>
              <a:rPr lang="zh-CN" altLang="en-US" dirty="0" smtClean="0"/>
              <a:t> </a:t>
            </a:r>
            <a:r>
              <a:rPr lang="en-US" altLang="zh-CN" dirty="0" smtClean="0"/>
              <a:t>checking</a:t>
            </a:r>
            <a:r>
              <a:rPr lang="zh-CN" altLang="en-US" dirty="0" smtClean="0"/>
              <a:t> </a:t>
            </a:r>
            <a:r>
              <a:rPr lang="en-US" altLang="zh-CN" dirty="0" smtClean="0"/>
              <a:t>how</a:t>
            </a:r>
            <a:r>
              <a:rPr lang="zh-CN" altLang="en-US" dirty="0" smtClean="0"/>
              <a:t> </a:t>
            </a:r>
            <a:r>
              <a:rPr lang="en-US" altLang="zh-CN" dirty="0" smtClean="0"/>
              <a:t>it</a:t>
            </a:r>
            <a:r>
              <a:rPr lang="zh-CN" altLang="en-US" dirty="0" smtClean="0"/>
              <a:t> </a:t>
            </a:r>
            <a:r>
              <a:rPr lang="en-US" altLang="zh-CN" dirty="0" smtClean="0"/>
              <a:t>works</a:t>
            </a:r>
            <a:r>
              <a:rPr lang="zh-CN" altLang="en-US" dirty="0" smtClean="0"/>
              <a:t> </a:t>
            </a:r>
            <a:r>
              <a:rPr lang="en-US" altLang="zh-CN" dirty="0" smtClean="0"/>
              <a:t>in</a:t>
            </a:r>
            <a:r>
              <a:rPr lang="zh-CN" altLang="en-US" dirty="0" smtClean="0"/>
              <a:t> </a:t>
            </a:r>
            <a:r>
              <a:rPr lang="en-US" altLang="zh-CN" dirty="0" smtClean="0"/>
              <a:t>raspberry-pi,</a:t>
            </a:r>
            <a:r>
              <a:rPr lang="zh-CN" altLang="en-US" dirty="0" smtClean="0"/>
              <a:t> </a:t>
            </a:r>
            <a:r>
              <a:rPr lang="en-US" altLang="zh-CN" dirty="0" smtClean="0"/>
              <a:t>and</a:t>
            </a:r>
            <a:r>
              <a:rPr lang="zh-CN" altLang="en-US" dirty="0" smtClean="0"/>
              <a:t> </a:t>
            </a:r>
            <a:r>
              <a:rPr lang="en-US" altLang="zh-CN" dirty="0" smtClean="0"/>
              <a:t>we</a:t>
            </a:r>
            <a:r>
              <a:rPr lang="zh-CN" altLang="en-US" dirty="0" smtClean="0"/>
              <a:t> </a:t>
            </a:r>
            <a:r>
              <a:rPr lang="en-US" altLang="zh-CN" dirty="0" smtClean="0"/>
              <a:t>don’t</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buy</a:t>
            </a:r>
            <a:r>
              <a:rPr lang="zh-CN" altLang="en-US" dirty="0" smtClean="0"/>
              <a:t> </a:t>
            </a:r>
            <a:r>
              <a:rPr lang="en-US" altLang="zh-CN" dirty="0" smtClean="0"/>
              <a:t>another</a:t>
            </a:r>
            <a:r>
              <a:rPr lang="zh-CN" altLang="en-US" dirty="0" smtClean="0"/>
              <a:t> </a:t>
            </a:r>
            <a:r>
              <a:rPr lang="en-US" altLang="zh-CN" dirty="0" smtClean="0"/>
              <a:t>special</a:t>
            </a:r>
            <a:r>
              <a:rPr lang="zh-CN" altLang="en-US" dirty="0" smtClean="0"/>
              <a:t> </a:t>
            </a:r>
            <a:r>
              <a:rPr lang="en-US" altLang="zh-CN" dirty="0" smtClean="0"/>
              <a:t>screen</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RPI.</a:t>
            </a:r>
            <a:r>
              <a:rPr lang="zh-CN" altLang="en-US" dirty="0" smtClean="0"/>
              <a:t> </a:t>
            </a:r>
            <a:r>
              <a:rPr lang="en-US" altLang="zh-CN" dirty="0" smtClean="0"/>
              <a:t>Second,</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send</a:t>
            </a:r>
            <a:r>
              <a:rPr lang="zh-CN" altLang="en-US" dirty="0" smtClean="0"/>
              <a:t> </a:t>
            </a:r>
            <a:r>
              <a:rPr lang="en-US" altLang="zh-CN" dirty="0" smtClean="0"/>
              <a:t>order</a:t>
            </a:r>
            <a:r>
              <a:rPr lang="zh-CN" altLang="en-US" dirty="0" smtClean="0"/>
              <a:t> </a:t>
            </a:r>
            <a:r>
              <a:rPr lang="en-US" altLang="zh-CN" dirty="0" smtClean="0"/>
              <a:t>to</a:t>
            </a:r>
            <a:r>
              <a:rPr lang="zh-CN" altLang="en-US" dirty="0" smtClean="0"/>
              <a:t> </a:t>
            </a:r>
            <a:r>
              <a:rPr lang="en-US" altLang="zh-CN" dirty="0" smtClean="0"/>
              <a:t>raspberry</a:t>
            </a:r>
            <a:r>
              <a:rPr lang="zh-CN" altLang="en-US" dirty="0" smtClean="0"/>
              <a:t> </a:t>
            </a:r>
            <a:r>
              <a:rPr lang="en-US" altLang="zh-CN" dirty="0" smtClean="0"/>
              <a:t>pi</a:t>
            </a:r>
            <a:r>
              <a:rPr lang="zh-CN" altLang="en-US" dirty="0" smtClean="0"/>
              <a:t> </a:t>
            </a:r>
            <a:r>
              <a:rPr lang="en-US" altLang="zh-CN" dirty="0" smtClean="0"/>
              <a:t>without</a:t>
            </a:r>
            <a:r>
              <a:rPr lang="zh-CN" altLang="en-US" dirty="0" smtClean="0"/>
              <a:t> </a:t>
            </a:r>
            <a:r>
              <a:rPr lang="en-US" altLang="zh-CN" dirty="0" smtClean="0"/>
              <a:t>the</a:t>
            </a:r>
            <a:r>
              <a:rPr lang="zh-CN" altLang="en-US" dirty="0" smtClean="0"/>
              <a:t> </a:t>
            </a:r>
            <a:r>
              <a:rPr lang="en-US" altLang="zh-CN" dirty="0" smtClean="0"/>
              <a:t>wire</a:t>
            </a:r>
            <a:r>
              <a:rPr lang="zh-CN" altLang="en-US" dirty="0" smtClean="0"/>
              <a:t> </a:t>
            </a:r>
            <a:r>
              <a:rPr lang="en-US" altLang="zh-CN" dirty="0" smtClean="0"/>
              <a:t>connection,</a:t>
            </a:r>
            <a:r>
              <a:rPr lang="zh-CN" altLang="en-US" dirty="0" smtClean="0"/>
              <a:t> </a:t>
            </a:r>
            <a:r>
              <a:rPr lang="en-US" altLang="zh-CN" dirty="0" smtClean="0"/>
              <a:t>which</a:t>
            </a:r>
            <a:r>
              <a:rPr lang="zh-CN" altLang="en-US" dirty="0" smtClean="0"/>
              <a:t> </a:t>
            </a:r>
            <a:r>
              <a:rPr lang="en-US" altLang="zh-CN" dirty="0" smtClean="0"/>
              <a:t>means</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send</a:t>
            </a:r>
            <a:r>
              <a:rPr lang="zh-CN" altLang="en-US" dirty="0" smtClean="0"/>
              <a:t> </a:t>
            </a:r>
            <a:r>
              <a:rPr lang="en-US" altLang="zh-CN" dirty="0" smtClean="0"/>
              <a:t>order</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drone</a:t>
            </a:r>
            <a:r>
              <a:rPr lang="zh-CN" altLang="en-US" dirty="0" smtClean="0"/>
              <a:t> </a:t>
            </a:r>
            <a:r>
              <a:rPr lang="en-US" altLang="zh-CN" dirty="0" smtClean="0"/>
              <a:t>at</a:t>
            </a:r>
            <a:r>
              <a:rPr lang="zh-CN" altLang="en-US" dirty="0" smtClean="0"/>
              <a:t> </a:t>
            </a:r>
            <a:r>
              <a:rPr lang="en-US" altLang="zh-CN" dirty="0" smtClean="0"/>
              <a:t>any</a:t>
            </a:r>
            <a:r>
              <a:rPr lang="zh-CN" altLang="en-US" dirty="0" smtClean="0"/>
              <a:t> </a:t>
            </a:r>
            <a:r>
              <a:rPr lang="en-US" altLang="zh-CN" dirty="0" smtClean="0"/>
              <a:t>time,</a:t>
            </a:r>
            <a:r>
              <a:rPr lang="zh-CN" altLang="en-US" dirty="0" smtClean="0"/>
              <a:t> </a:t>
            </a:r>
            <a:r>
              <a:rPr lang="en-US" altLang="zh-CN" dirty="0" smtClean="0"/>
              <a:t>even</a:t>
            </a:r>
            <a:r>
              <a:rPr lang="zh-CN" altLang="en-US" dirty="0" smtClean="0"/>
              <a:t> </a:t>
            </a:r>
            <a:r>
              <a:rPr lang="en-US" altLang="zh-CN" dirty="0" smtClean="0"/>
              <a:t>though</a:t>
            </a:r>
            <a:r>
              <a:rPr lang="zh-CN" altLang="en-US" dirty="0" smtClean="0"/>
              <a:t> </a:t>
            </a:r>
            <a:r>
              <a:rPr lang="en-US" altLang="zh-CN" dirty="0" smtClean="0"/>
              <a:t>the</a:t>
            </a:r>
            <a:r>
              <a:rPr lang="zh-CN" altLang="en-US" dirty="0" smtClean="0"/>
              <a:t> </a:t>
            </a:r>
            <a:r>
              <a:rPr lang="en-US" altLang="zh-CN" dirty="0" smtClean="0"/>
              <a:t>drone</a:t>
            </a:r>
            <a:r>
              <a:rPr lang="zh-CN" altLang="en-US" dirty="0" smtClean="0"/>
              <a:t> </a:t>
            </a:r>
            <a:r>
              <a:rPr lang="en-US" altLang="zh-CN" dirty="0" smtClean="0"/>
              <a:t>is</a:t>
            </a:r>
            <a:r>
              <a:rPr lang="zh-CN" altLang="en-US" dirty="0" smtClean="0"/>
              <a:t> </a:t>
            </a:r>
            <a:r>
              <a:rPr lang="en-US" altLang="zh-CN" dirty="0" smtClean="0"/>
              <a:t>flying.</a:t>
            </a:r>
            <a:r>
              <a:rPr lang="zh-CN" altLang="en-US" dirty="0" smtClean="0"/>
              <a:t> </a:t>
            </a:r>
            <a:endParaRPr lang="en-US" altLang="zh-CN" dirty="0" smtClean="0"/>
          </a:p>
        </p:txBody>
      </p:sp>
      <p:pic>
        <p:nvPicPr>
          <p:cNvPr id="9" name="Picture 8"/>
          <p:cNvPicPr>
            <a:picLocks noChangeAspect="1"/>
          </p:cNvPicPr>
          <p:nvPr/>
        </p:nvPicPr>
        <p:blipFill>
          <a:blip r:embed="rId2"/>
          <a:stretch>
            <a:fillRect/>
          </a:stretch>
        </p:blipFill>
        <p:spPr>
          <a:xfrm>
            <a:off x="155713" y="1723370"/>
            <a:ext cx="5715000" cy="32146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9BD8EF07-000F-443E-8F06-BA759BC2AABC}"/>
              </a:ext>
            </a:extLst>
          </p:cNvPr>
          <p:cNvSpPr txBox="1"/>
          <p:nvPr/>
        </p:nvSpPr>
        <p:spPr>
          <a:xfrm>
            <a:off x="967409" y="225287"/>
            <a:ext cx="9806609" cy="584775"/>
          </a:xfrm>
          <a:prstGeom prst="rect">
            <a:avLst/>
          </a:prstGeom>
          <a:noFill/>
        </p:spPr>
        <p:txBody>
          <a:bodyPr wrap="square" rtlCol="0">
            <a:spAutoFit/>
          </a:bodyPr>
          <a:lstStyle/>
          <a:p>
            <a:r>
              <a:rPr lang="en-US" sz="3200" dirty="0"/>
              <a:t>Lab </a:t>
            </a:r>
            <a:r>
              <a:rPr lang="en-US" sz="3200" dirty="0" smtClean="0"/>
              <a:t>3</a:t>
            </a:r>
            <a:r>
              <a:rPr lang="en-US" sz="3200" dirty="0" smtClean="0"/>
              <a:t>:</a:t>
            </a:r>
            <a:r>
              <a:rPr lang="zh-CN" altLang="en-US" sz="3200" dirty="0" smtClean="0"/>
              <a:t> </a:t>
            </a:r>
            <a:r>
              <a:rPr lang="en-US" altLang="zh-CN" sz="3200" dirty="0" smtClean="0"/>
              <a:t>fix</a:t>
            </a:r>
            <a:r>
              <a:rPr lang="zh-CN" altLang="en-US" sz="3200" dirty="0" smtClean="0"/>
              <a:t> </a:t>
            </a:r>
            <a:r>
              <a:rPr lang="en-US" altLang="zh-CN" sz="3200" dirty="0" smtClean="0"/>
              <a:t>the</a:t>
            </a:r>
            <a:r>
              <a:rPr lang="zh-CN" altLang="en-US" sz="3200" dirty="0" smtClean="0"/>
              <a:t> </a:t>
            </a:r>
            <a:r>
              <a:rPr lang="en-US" altLang="zh-CN" sz="3200" dirty="0" smtClean="0"/>
              <a:t>IP</a:t>
            </a:r>
            <a:r>
              <a:rPr lang="zh-CN" altLang="en-US" sz="3200" dirty="0" smtClean="0"/>
              <a:t> </a:t>
            </a:r>
            <a:r>
              <a:rPr lang="en-US" altLang="zh-CN" sz="3200" dirty="0" smtClean="0"/>
              <a:t>address.</a:t>
            </a:r>
            <a:r>
              <a:rPr lang="zh-CN" altLang="en-US" sz="3200" dirty="0" smtClean="0"/>
              <a:t> </a:t>
            </a:r>
            <a:r>
              <a:rPr lang="en-US" altLang="zh-CN" sz="3200" dirty="0" smtClean="0"/>
              <a:t>(keep</a:t>
            </a:r>
            <a:r>
              <a:rPr lang="zh-CN" altLang="en-US" sz="3200" dirty="0" smtClean="0"/>
              <a:t> </a:t>
            </a:r>
            <a:r>
              <a:rPr lang="en-US" altLang="zh-CN" sz="3200" dirty="0" smtClean="0"/>
              <a:t>the</a:t>
            </a:r>
            <a:r>
              <a:rPr lang="zh-CN" altLang="en-US" sz="3200" dirty="0" smtClean="0"/>
              <a:t> </a:t>
            </a:r>
            <a:r>
              <a:rPr lang="en-US" altLang="zh-CN" sz="3200" dirty="0" smtClean="0"/>
              <a:t>static</a:t>
            </a:r>
            <a:r>
              <a:rPr lang="zh-CN" altLang="en-US" sz="3200" dirty="0" smtClean="0"/>
              <a:t> </a:t>
            </a:r>
            <a:r>
              <a:rPr lang="en-US" altLang="zh-CN" sz="3200" dirty="0" smtClean="0"/>
              <a:t>IP)</a:t>
            </a:r>
            <a:endParaRPr lang="en-US" sz="3200" dirty="0"/>
          </a:p>
        </p:txBody>
      </p:sp>
      <p:pic>
        <p:nvPicPr>
          <p:cNvPr id="2" name="Picture 1"/>
          <p:cNvPicPr>
            <a:picLocks noChangeAspect="1"/>
          </p:cNvPicPr>
          <p:nvPr/>
        </p:nvPicPr>
        <p:blipFill>
          <a:blip r:embed="rId2"/>
          <a:stretch>
            <a:fillRect/>
          </a:stretch>
        </p:blipFill>
        <p:spPr>
          <a:xfrm>
            <a:off x="482600" y="1854200"/>
            <a:ext cx="4555067" cy="3416300"/>
          </a:xfrm>
          <a:prstGeom prst="rect">
            <a:avLst/>
          </a:prstGeom>
        </p:spPr>
      </p:pic>
      <p:sp>
        <p:nvSpPr>
          <p:cNvPr id="4" name="TextBox 3"/>
          <p:cNvSpPr txBox="1"/>
          <p:nvPr/>
        </p:nvSpPr>
        <p:spPr>
          <a:xfrm>
            <a:off x="6057900" y="1371600"/>
            <a:ext cx="5232400" cy="3970318"/>
          </a:xfrm>
          <a:prstGeom prst="rect">
            <a:avLst/>
          </a:prstGeom>
          <a:noFill/>
        </p:spPr>
        <p:txBody>
          <a:bodyPr wrap="square" rtlCol="0">
            <a:spAutoFit/>
          </a:bodyPr>
          <a:lstStyle/>
          <a:p>
            <a:r>
              <a:rPr lang="en-US" altLang="zh-CN" dirty="0" smtClean="0"/>
              <a:t>In</a:t>
            </a:r>
            <a:r>
              <a:rPr lang="zh-CN" altLang="en-US" dirty="0" smtClean="0"/>
              <a:t> </a:t>
            </a:r>
            <a:r>
              <a:rPr lang="en-US" altLang="zh-CN" dirty="0" smtClean="0"/>
              <a:t>the</a:t>
            </a:r>
            <a:r>
              <a:rPr lang="zh-CN" altLang="en-US" dirty="0" smtClean="0"/>
              <a:t> </a:t>
            </a:r>
            <a:r>
              <a:rPr lang="en-US" altLang="zh-CN" dirty="0" smtClean="0"/>
              <a:t>past,</a:t>
            </a:r>
            <a:r>
              <a:rPr lang="zh-CN" altLang="en-US" dirty="0" smtClean="0"/>
              <a:t> </a:t>
            </a:r>
            <a:r>
              <a:rPr lang="en-US" altLang="zh-CN" dirty="0" smtClean="0"/>
              <a:t>the</a:t>
            </a:r>
            <a:r>
              <a:rPr lang="zh-CN" altLang="en-US" dirty="0" smtClean="0"/>
              <a:t> </a:t>
            </a:r>
            <a:r>
              <a:rPr lang="en-US" altLang="zh-CN" dirty="0" smtClean="0"/>
              <a:t>raspberry</a:t>
            </a:r>
            <a:r>
              <a:rPr lang="zh-CN" altLang="en-US" dirty="0" smtClean="0"/>
              <a:t> </a:t>
            </a:r>
            <a:r>
              <a:rPr lang="en-US" altLang="zh-CN" dirty="0" smtClean="0"/>
              <a:t>pi’s</a:t>
            </a:r>
            <a:r>
              <a:rPr lang="zh-CN" altLang="en-US" dirty="0" smtClean="0"/>
              <a:t> </a:t>
            </a:r>
            <a:r>
              <a:rPr lang="en-US" altLang="zh-CN" dirty="0" smtClean="0"/>
              <a:t>IP</a:t>
            </a:r>
            <a:r>
              <a:rPr lang="zh-CN" altLang="en-US" dirty="0" smtClean="0"/>
              <a:t> </a:t>
            </a:r>
            <a:r>
              <a:rPr lang="en-US" altLang="zh-CN" dirty="0" smtClean="0"/>
              <a:t>address</a:t>
            </a:r>
            <a:r>
              <a:rPr lang="zh-CN" altLang="en-US" dirty="0" smtClean="0"/>
              <a:t> </a:t>
            </a:r>
            <a:r>
              <a:rPr lang="en-US" altLang="zh-CN" dirty="0" smtClean="0"/>
              <a:t>changed</a:t>
            </a:r>
            <a:r>
              <a:rPr lang="zh-CN" altLang="en-US" dirty="0" smtClean="0"/>
              <a:t> </a:t>
            </a:r>
            <a:r>
              <a:rPr lang="en-US" altLang="zh-CN" dirty="0" smtClean="0"/>
              <a:t>every</a:t>
            </a:r>
            <a:r>
              <a:rPr lang="zh-CN" altLang="en-US" dirty="0" smtClean="0"/>
              <a:t> </a:t>
            </a:r>
            <a:r>
              <a:rPr lang="en-US" altLang="zh-CN" dirty="0" smtClean="0"/>
              <a:t>one</a:t>
            </a:r>
            <a:r>
              <a:rPr lang="zh-CN" altLang="en-US" dirty="0" smtClean="0"/>
              <a:t> </a:t>
            </a:r>
            <a:r>
              <a:rPr lang="en-US" altLang="zh-CN" dirty="0" smtClean="0"/>
              <a:t>day.</a:t>
            </a:r>
            <a:r>
              <a:rPr lang="zh-CN" altLang="en-US" dirty="0" smtClean="0"/>
              <a:t> </a:t>
            </a:r>
            <a:r>
              <a:rPr lang="en-US" altLang="zh-CN" dirty="0" smtClean="0"/>
              <a:t>And</a:t>
            </a:r>
            <a:r>
              <a:rPr lang="zh-CN" altLang="en-US" dirty="0" smtClean="0"/>
              <a:t> </a:t>
            </a:r>
            <a:r>
              <a:rPr lang="en-US" altLang="zh-CN" dirty="0" smtClean="0"/>
              <a:t>I</a:t>
            </a:r>
            <a:r>
              <a:rPr lang="zh-CN" altLang="en-US" dirty="0" smtClean="0"/>
              <a:t> </a:t>
            </a:r>
            <a:r>
              <a:rPr lang="en-US" altLang="zh-CN" dirty="0" smtClean="0"/>
              <a:t>have</a:t>
            </a:r>
            <a:r>
              <a:rPr lang="zh-CN" altLang="en-US" dirty="0" smtClean="0"/>
              <a:t> </a:t>
            </a:r>
            <a:r>
              <a:rPr lang="en-US" altLang="zh-CN" dirty="0" smtClean="0"/>
              <a:t>to</a:t>
            </a:r>
            <a:r>
              <a:rPr lang="zh-CN" altLang="en-US" dirty="0" smtClean="0"/>
              <a:t> </a:t>
            </a:r>
            <a:r>
              <a:rPr lang="en-US" altLang="zh-CN" dirty="0" smtClean="0"/>
              <a:t>set</a:t>
            </a:r>
            <a:r>
              <a:rPr lang="zh-CN" altLang="en-US" dirty="0" smtClean="0"/>
              <a:t> </a:t>
            </a:r>
            <a:r>
              <a:rPr lang="en-US" altLang="zh-CN" dirty="0" smtClean="0"/>
              <a:t>the</a:t>
            </a:r>
            <a:r>
              <a:rPr lang="zh-CN" altLang="en-US" dirty="0" smtClean="0"/>
              <a:t> </a:t>
            </a:r>
            <a:r>
              <a:rPr lang="en-US" altLang="zh-CN" dirty="0" smtClean="0"/>
              <a:t>network</a:t>
            </a:r>
            <a:r>
              <a:rPr lang="zh-CN" altLang="en-US" dirty="0" smtClean="0"/>
              <a:t> </a:t>
            </a:r>
            <a:r>
              <a:rPr lang="en-US" altLang="zh-CN" dirty="0" smtClean="0"/>
              <a:t>sharing</a:t>
            </a:r>
            <a:r>
              <a:rPr lang="zh-CN" altLang="en-US" dirty="0" smtClean="0"/>
              <a:t> </a:t>
            </a:r>
            <a:r>
              <a:rPr lang="en-US" altLang="zh-CN" dirty="0" smtClean="0"/>
              <a:t>setting</a:t>
            </a:r>
            <a:r>
              <a:rPr lang="zh-CN" altLang="en-US" dirty="0" smtClean="0"/>
              <a:t> </a:t>
            </a:r>
            <a:r>
              <a:rPr lang="en-US" altLang="zh-CN" dirty="0" smtClean="0"/>
              <a:t>everyday.</a:t>
            </a:r>
            <a:r>
              <a:rPr lang="zh-CN" altLang="en-US" dirty="0" smtClean="0"/>
              <a:t> </a:t>
            </a:r>
            <a:r>
              <a:rPr lang="en-US" altLang="zh-CN" dirty="0" smtClean="0"/>
              <a:t>It</a:t>
            </a:r>
            <a:r>
              <a:rPr lang="zh-CN" altLang="en-US" dirty="0" smtClean="0"/>
              <a:t> </a:t>
            </a:r>
            <a:r>
              <a:rPr lang="en-US" altLang="zh-CN" dirty="0" smtClean="0"/>
              <a:t>may</a:t>
            </a:r>
            <a:r>
              <a:rPr lang="zh-CN" altLang="en-US" dirty="0" smtClean="0"/>
              <a:t> </a:t>
            </a:r>
            <a:r>
              <a:rPr lang="en-US" altLang="zh-CN" dirty="0" smtClean="0"/>
              <a:t>damage</a:t>
            </a:r>
            <a:r>
              <a:rPr lang="zh-CN" altLang="en-US" dirty="0" smtClean="0"/>
              <a:t> </a:t>
            </a:r>
            <a:r>
              <a:rPr lang="en-US" altLang="zh-CN" dirty="0" smtClean="0"/>
              <a:t>the</a:t>
            </a:r>
            <a:r>
              <a:rPr lang="zh-CN" altLang="en-US" dirty="0" smtClean="0"/>
              <a:t> </a:t>
            </a:r>
            <a:r>
              <a:rPr lang="en-US" altLang="zh-CN" dirty="0" smtClean="0"/>
              <a:t>system</a:t>
            </a:r>
            <a:r>
              <a:rPr lang="zh-CN" altLang="en-US" dirty="0" smtClean="0"/>
              <a:t> </a:t>
            </a:r>
            <a:r>
              <a:rPr lang="en-US" altLang="zh-CN" dirty="0" smtClean="0"/>
              <a:t>file</a:t>
            </a:r>
            <a:r>
              <a:rPr lang="zh-CN" altLang="en-US" dirty="0" smtClean="0"/>
              <a:t> </a:t>
            </a:r>
            <a:r>
              <a:rPr lang="en-US" altLang="zh-CN" dirty="0" smtClean="0"/>
              <a:t>sometimes.</a:t>
            </a:r>
            <a:r>
              <a:rPr lang="zh-CN" altLang="en-US" dirty="0" smtClean="0"/>
              <a:t> </a:t>
            </a:r>
            <a:r>
              <a:rPr lang="en-US" altLang="zh-CN" dirty="0" smtClean="0"/>
              <a:t>Right</a:t>
            </a:r>
            <a:r>
              <a:rPr lang="zh-CN" altLang="en-US" dirty="0" smtClean="0"/>
              <a:t> </a:t>
            </a:r>
            <a:r>
              <a:rPr lang="en-US" altLang="zh-CN" dirty="0" smtClean="0"/>
              <a:t>now,</a:t>
            </a:r>
            <a:r>
              <a:rPr lang="zh-CN" altLang="en-US" dirty="0" smtClean="0"/>
              <a:t> </a:t>
            </a:r>
            <a:r>
              <a:rPr lang="en-US" altLang="zh-CN" dirty="0" smtClean="0"/>
              <a:t>I</a:t>
            </a:r>
            <a:r>
              <a:rPr lang="zh-CN" altLang="en-US" dirty="0" smtClean="0"/>
              <a:t> </a:t>
            </a:r>
            <a:r>
              <a:rPr lang="en-US" altLang="zh-CN" dirty="0" smtClean="0"/>
              <a:t>keep</a:t>
            </a:r>
            <a:r>
              <a:rPr lang="zh-CN" altLang="en-US" dirty="0" smtClean="0"/>
              <a:t> </a:t>
            </a:r>
            <a:r>
              <a:rPr lang="en-US" altLang="zh-CN" dirty="0" smtClean="0"/>
              <a:t>two</a:t>
            </a:r>
            <a:r>
              <a:rPr lang="zh-CN" altLang="en-US" dirty="0" smtClean="0"/>
              <a:t> </a:t>
            </a:r>
            <a:r>
              <a:rPr lang="en-US" altLang="zh-CN" dirty="0" smtClean="0"/>
              <a:t>static</a:t>
            </a:r>
            <a:r>
              <a:rPr lang="zh-CN" altLang="en-US" dirty="0" smtClean="0"/>
              <a:t> </a:t>
            </a:r>
            <a:r>
              <a:rPr lang="en-US" altLang="zh-CN" dirty="0" smtClean="0"/>
              <a:t>IP.</a:t>
            </a:r>
            <a:r>
              <a:rPr lang="zh-CN" altLang="en-US" dirty="0" smtClean="0"/>
              <a:t> </a:t>
            </a:r>
            <a:r>
              <a:rPr lang="en-US" altLang="zh-CN" dirty="0" smtClean="0"/>
              <a:t>The</a:t>
            </a:r>
            <a:r>
              <a:rPr lang="zh-CN" altLang="en-US" dirty="0" smtClean="0"/>
              <a:t> </a:t>
            </a:r>
            <a:r>
              <a:rPr lang="en-US" altLang="zh-CN" dirty="0" smtClean="0"/>
              <a:t>Ethernet</a:t>
            </a:r>
            <a:r>
              <a:rPr lang="zh-CN" altLang="en-US" dirty="0" smtClean="0"/>
              <a:t> </a:t>
            </a:r>
            <a:r>
              <a:rPr lang="en-US" altLang="zh-CN" dirty="0" smtClean="0"/>
              <a:t>address</a:t>
            </a:r>
            <a:r>
              <a:rPr lang="zh-CN" altLang="en-US" dirty="0" smtClean="0"/>
              <a:t> </a:t>
            </a:r>
            <a:r>
              <a:rPr lang="en-US" altLang="zh-CN" dirty="0" smtClean="0"/>
              <a:t>is</a:t>
            </a:r>
            <a:r>
              <a:rPr lang="zh-CN" altLang="en-US" dirty="0" smtClean="0"/>
              <a:t> </a:t>
            </a:r>
            <a:r>
              <a:rPr lang="en-US" altLang="zh-CN" dirty="0" smtClean="0"/>
              <a:t>192.168.137.99.</a:t>
            </a:r>
            <a:r>
              <a:rPr lang="zh-CN" altLang="en-US" dirty="0" smtClean="0"/>
              <a:t> </a:t>
            </a:r>
            <a:r>
              <a:rPr lang="en-US" altLang="zh-CN" dirty="0" smtClean="0"/>
              <a:t>The</a:t>
            </a:r>
            <a:r>
              <a:rPr lang="zh-CN" altLang="en-US" dirty="0" smtClean="0"/>
              <a:t> </a:t>
            </a:r>
            <a:r>
              <a:rPr lang="en-US" altLang="zh-CN" dirty="0" err="1" smtClean="0"/>
              <a:t>wifi</a:t>
            </a:r>
            <a:r>
              <a:rPr lang="zh-CN" altLang="en-US" dirty="0" smtClean="0"/>
              <a:t> </a:t>
            </a:r>
            <a:r>
              <a:rPr lang="en-US" altLang="zh-CN" dirty="0" smtClean="0"/>
              <a:t>address</a:t>
            </a:r>
            <a:r>
              <a:rPr lang="zh-CN" altLang="en-US" dirty="0" smtClean="0"/>
              <a:t> </a:t>
            </a:r>
            <a:r>
              <a:rPr lang="en-US" altLang="zh-CN" dirty="0" smtClean="0"/>
              <a:t>is</a:t>
            </a:r>
            <a:r>
              <a:rPr lang="zh-CN" altLang="en-US" dirty="0" smtClean="0"/>
              <a:t> </a:t>
            </a:r>
            <a:r>
              <a:rPr lang="en-US" altLang="zh-CN" dirty="0" smtClean="0"/>
              <a:t>192.168.137.100.</a:t>
            </a:r>
            <a:r>
              <a:rPr lang="zh-CN" altLang="en-US" dirty="0" smtClean="0"/>
              <a:t> </a:t>
            </a:r>
            <a:r>
              <a:rPr lang="en-US" altLang="zh-CN" dirty="0" smtClean="0"/>
              <a:t>It</a:t>
            </a:r>
            <a:r>
              <a:rPr lang="zh-CN" altLang="en-US" dirty="0" smtClean="0"/>
              <a:t> </a:t>
            </a:r>
            <a:r>
              <a:rPr lang="en-US" altLang="zh-CN" dirty="0" smtClean="0"/>
              <a:t>is</a:t>
            </a:r>
            <a:r>
              <a:rPr lang="zh-CN" altLang="en-US" dirty="0" smtClean="0"/>
              <a:t> </a:t>
            </a:r>
            <a:r>
              <a:rPr lang="en-US" altLang="zh-CN" dirty="0" smtClean="0"/>
              <a:t>convenient</a:t>
            </a:r>
            <a:r>
              <a:rPr lang="zh-CN" altLang="en-US" dirty="0" smtClean="0"/>
              <a:t> </a:t>
            </a:r>
            <a:r>
              <a:rPr lang="en-US" altLang="zh-CN" dirty="0" smtClean="0"/>
              <a:t>for</a:t>
            </a:r>
            <a:r>
              <a:rPr lang="zh-CN" altLang="en-US" dirty="0" smtClean="0"/>
              <a:t> </a:t>
            </a:r>
            <a:r>
              <a:rPr lang="en-US" altLang="zh-CN" dirty="0" smtClean="0"/>
              <a:t>other</a:t>
            </a:r>
            <a:r>
              <a:rPr lang="zh-CN" altLang="en-US" dirty="0" smtClean="0"/>
              <a:t> </a:t>
            </a:r>
            <a:r>
              <a:rPr lang="en-US" altLang="zh-CN" dirty="0" smtClean="0"/>
              <a:t>people</a:t>
            </a:r>
            <a:r>
              <a:rPr lang="zh-CN" altLang="en-US" dirty="0" smtClean="0"/>
              <a:t> </a:t>
            </a:r>
            <a:r>
              <a:rPr lang="en-US" altLang="zh-CN" dirty="0" smtClean="0"/>
              <a:t>to</a:t>
            </a:r>
            <a:r>
              <a:rPr lang="zh-CN" altLang="en-US" dirty="0" smtClean="0"/>
              <a:t> </a:t>
            </a:r>
            <a:r>
              <a:rPr lang="en-US" altLang="zh-CN" dirty="0" smtClean="0"/>
              <a:t>use</a:t>
            </a:r>
            <a:r>
              <a:rPr lang="zh-CN" altLang="en-US" dirty="0" smtClean="0"/>
              <a:t> </a:t>
            </a:r>
            <a:r>
              <a:rPr lang="en-US" altLang="zh-CN" dirty="0" smtClean="0"/>
              <a:t>raspberry</a:t>
            </a:r>
            <a:r>
              <a:rPr lang="zh-CN" altLang="en-US" dirty="0" smtClean="0"/>
              <a:t> </a:t>
            </a:r>
            <a:r>
              <a:rPr lang="en-US" altLang="zh-CN" dirty="0" smtClean="0"/>
              <a:t>pi</a:t>
            </a:r>
            <a:r>
              <a:rPr lang="zh-CN" altLang="en-US" dirty="0" smtClean="0"/>
              <a:t> </a:t>
            </a:r>
            <a:r>
              <a:rPr lang="en-US" altLang="zh-CN" dirty="0" smtClean="0"/>
              <a:t>on</a:t>
            </a:r>
            <a:r>
              <a:rPr lang="zh-CN" altLang="en-US" dirty="0" smtClean="0"/>
              <a:t> </a:t>
            </a:r>
            <a:r>
              <a:rPr lang="en-US" altLang="zh-CN" dirty="0" smtClean="0"/>
              <a:t>their</a:t>
            </a:r>
            <a:r>
              <a:rPr lang="zh-CN" altLang="en-US" dirty="0" smtClean="0"/>
              <a:t> </a:t>
            </a:r>
            <a:r>
              <a:rPr lang="en-US" altLang="zh-CN" dirty="0" smtClean="0"/>
              <a:t>own</a:t>
            </a:r>
            <a:r>
              <a:rPr lang="zh-CN" altLang="en-US" dirty="0" smtClean="0"/>
              <a:t> </a:t>
            </a:r>
            <a:r>
              <a:rPr lang="en-US" altLang="zh-CN" dirty="0" smtClean="0"/>
              <a:t>laptop.</a:t>
            </a:r>
            <a:r>
              <a:rPr lang="zh-CN" altLang="en-US" dirty="0" smtClean="0"/>
              <a:t>  </a:t>
            </a:r>
            <a:endParaRPr lang="en-US" altLang="zh-CN" dirty="0"/>
          </a:p>
          <a:p>
            <a:endParaRPr lang="en-US" dirty="0" smtClean="0"/>
          </a:p>
          <a:p>
            <a:r>
              <a:rPr lang="en-US" altLang="zh-CN" dirty="0" smtClean="0"/>
              <a:t>By</a:t>
            </a:r>
            <a:r>
              <a:rPr lang="zh-CN" altLang="en-US" dirty="0" smtClean="0"/>
              <a:t> </a:t>
            </a:r>
            <a:r>
              <a:rPr lang="en-US" altLang="zh-CN" dirty="0" smtClean="0"/>
              <a:t>using</a:t>
            </a:r>
            <a:r>
              <a:rPr lang="zh-CN" altLang="en-US" dirty="0" smtClean="0"/>
              <a:t> </a:t>
            </a:r>
            <a:endParaRPr lang="en-US" altLang="zh-CN" dirty="0" smtClean="0"/>
          </a:p>
          <a:p>
            <a:r>
              <a:rPr lang="en-US" altLang="zh-CN" dirty="0" err="1" smtClean="0"/>
              <a:t>sudo</a:t>
            </a:r>
            <a:r>
              <a:rPr lang="zh-CN" altLang="en-US" dirty="0" smtClean="0"/>
              <a:t> </a:t>
            </a:r>
            <a:r>
              <a:rPr lang="en-US" altLang="zh-CN" dirty="0" err="1" smtClean="0"/>
              <a:t>nano</a:t>
            </a:r>
            <a:r>
              <a:rPr lang="zh-CN" altLang="en-US" dirty="0" smtClean="0"/>
              <a:t> </a:t>
            </a:r>
            <a:r>
              <a:rPr lang="en-US" altLang="zh-CN" dirty="0" smtClean="0"/>
              <a:t>/</a:t>
            </a:r>
            <a:r>
              <a:rPr lang="en-US" altLang="zh-CN" dirty="0" err="1" smtClean="0"/>
              <a:t>etc</a:t>
            </a:r>
            <a:r>
              <a:rPr lang="en-US" altLang="zh-CN" dirty="0" smtClean="0"/>
              <a:t>/</a:t>
            </a:r>
            <a:r>
              <a:rPr lang="en-US" altLang="zh-CN" dirty="0" err="1" smtClean="0"/>
              <a:t>dhcpcd.conf</a:t>
            </a:r>
            <a:r>
              <a:rPr lang="zh-CN" altLang="en-US" dirty="0" smtClean="0"/>
              <a:t> </a:t>
            </a:r>
            <a:endParaRPr lang="en-US" altLang="zh-CN" dirty="0" smtClean="0"/>
          </a:p>
          <a:p>
            <a:r>
              <a:rPr lang="en-US" altLang="zh-CN" dirty="0" smtClean="0"/>
              <a:t>Change</a:t>
            </a:r>
            <a:r>
              <a:rPr lang="zh-CN" altLang="en-US" dirty="0" smtClean="0"/>
              <a:t> </a:t>
            </a:r>
            <a:r>
              <a:rPr lang="en-US" altLang="zh-CN" dirty="0" smtClean="0"/>
              <a:t>the</a:t>
            </a:r>
            <a:r>
              <a:rPr lang="zh-CN" altLang="en-US" dirty="0" smtClean="0"/>
              <a:t> </a:t>
            </a:r>
            <a:r>
              <a:rPr lang="en-US" altLang="zh-CN" dirty="0" err="1" smtClean="0"/>
              <a:t>wifi</a:t>
            </a:r>
            <a:r>
              <a:rPr lang="zh-CN" altLang="en-US" dirty="0" smtClean="0"/>
              <a:t> </a:t>
            </a:r>
            <a:r>
              <a:rPr lang="en-US" altLang="zh-CN" dirty="0" smtClean="0"/>
              <a:t>and</a:t>
            </a:r>
            <a:r>
              <a:rPr lang="zh-CN" altLang="en-US" dirty="0" smtClean="0"/>
              <a:t> </a:t>
            </a:r>
            <a:r>
              <a:rPr lang="en-US" altLang="zh-CN" dirty="0" smtClean="0"/>
              <a:t>eth0</a:t>
            </a:r>
            <a:r>
              <a:rPr lang="zh-CN" altLang="en-US" dirty="0" smtClean="0"/>
              <a:t> </a:t>
            </a:r>
            <a:r>
              <a:rPr lang="en-US" altLang="zh-CN" dirty="0" smtClean="0"/>
              <a:t>IP.</a:t>
            </a:r>
            <a:r>
              <a:rPr lang="zh-CN" altLang="en-US" dirty="0" smtClean="0"/>
              <a:t> </a:t>
            </a:r>
            <a:endParaRPr lang="en-US" altLang="zh-CN" dirty="0"/>
          </a:p>
          <a:p>
            <a:r>
              <a:rPr lang="en-US" altLang="zh-CN" dirty="0" smtClean="0"/>
              <a:t>Check</a:t>
            </a:r>
            <a:r>
              <a:rPr lang="zh-CN" altLang="en-US" dirty="0" smtClean="0"/>
              <a:t> </a:t>
            </a:r>
            <a:r>
              <a:rPr lang="en-US" altLang="zh-CN" dirty="0" smtClean="0"/>
              <a:t>your</a:t>
            </a:r>
            <a:r>
              <a:rPr lang="zh-CN" altLang="en-US" dirty="0" smtClean="0"/>
              <a:t> </a:t>
            </a:r>
            <a:r>
              <a:rPr lang="en-US" altLang="zh-CN" dirty="0" smtClean="0"/>
              <a:t>own</a:t>
            </a:r>
            <a:r>
              <a:rPr lang="zh-CN" altLang="en-US" dirty="0" smtClean="0"/>
              <a:t> </a:t>
            </a:r>
            <a:r>
              <a:rPr lang="en-US" altLang="zh-CN" dirty="0" smtClean="0"/>
              <a:t>laptop</a:t>
            </a:r>
            <a:r>
              <a:rPr lang="zh-CN" altLang="en-US" dirty="0" smtClean="0"/>
              <a:t> </a:t>
            </a:r>
            <a:r>
              <a:rPr lang="en-US" altLang="zh-CN" dirty="0" smtClean="0"/>
              <a:t>static</a:t>
            </a:r>
            <a:r>
              <a:rPr lang="zh-CN" altLang="en-US" dirty="0" smtClean="0"/>
              <a:t> </a:t>
            </a:r>
            <a:r>
              <a:rPr lang="en-US" altLang="zh-CN" dirty="0" smtClean="0"/>
              <a:t>routers</a:t>
            </a:r>
            <a:r>
              <a:rPr lang="zh-CN" altLang="en-US" dirty="0" smtClean="0"/>
              <a:t> </a:t>
            </a:r>
            <a:r>
              <a:rPr lang="en-US" altLang="zh-CN" dirty="0" smtClean="0"/>
              <a:t>before</a:t>
            </a:r>
            <a:r>
              <a:rPr lang="zh-CN" altLang="en-US" dirty="0" smtClean="0"/>
              <a:t> </a:t>
            </a:r>
            <a:r>
              <a:rPr lang="en-US" altLang="zh-CN" dirty="0" smtClean="0"/>
              <a:t>you</a:t>
            </a:r>
            <a:r>
              <a:rPr lang="zh-CN" altLang="en-US" dirty="0"/>
              <a:t> </a:t>
            </a:r>
            <a:r>
              <a:rPr lang="en-US" altLang="zh-CN" dirty="0" smtClean="0"/>
              <a:t>change</a:t>
            </a:r>
            <a:r>
              <a:rPr lang="zh-CN" altLang="en-US" dirty="0" smtClean="0"/>
              <a:t> </a:t>
            </a:r>
            <a:r>
              <a:rPr lang="en-US" altLang="zh-CN" dirty="0" smtClean="0"/>
              <a:t>the</a:t>
            </a:r>
            <a:r>
              <a:rPr lang="zh-CN" altLang="en-US" dirty="0" smtClean="0"/>
              <a:t> </a:t>
            </a:r>
            <a:r>
              <a:rPr lang="en-US" altLang="zh-CN" dirty="0" smtClean="0"/>
              <a:t>IP</a:t>
            </a:r>
          </a:p>
          <a:p>
            <a:endParaRPr lang="en-US" dirty="0"/>
          </a:p>
        </p:txBody>
      </p:sp>
    </p:spTree>
    <p:extLst>
      <p:ext uri="{BB962C8B-B14F-4D97-AF65-F5344CB8AC3E}">
        <p14:creationId xmlns:p14="http://schemas.microsoft.com/office/powerpoint/2010/main" val="469929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095434A-E44B-40B5-9E35-6DDD805DBA80}"/>
              </a:ext>
            </a:extLst>
          </p:cNvPr>
          <p:cNvSpPr/>
          <p:nvPr/>
        </p:nvSpPr>
        <p:spPr>
          <a:xfrm>
            <a:off x="172305" y="233465"/>
            <a:ext cx="236750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Summary</a:t>
            </a:r>
          </a:p>
        </p:txBody>
      </p:sp>
      <p:sp>
        <p:nvSpPr>
          <p:cNvPr id="3" name="Content Placeholder 3">
            <a:extLst>
              <a:ext uri="{FF2B5EF4-FFF2-40B4-BE49-F238E27FC236}">
                <a16:creationId xmlns="" xmlns:a16="http://schemas.microsoft.com/office/drawing/2014/main" id="{D5D0F057-06E2-4F98-9720-1ED99CB53F68}"/>
              </a:ext>
            </a:extLst>
          </p:cNvPr>
          <p:cNvSpPr txBox="1">
            <a:spLocks/>
          </p:cNvSpPr>
          <p:nvPr/>
        </p:nvSpPr>
        <p:spPr>
          <a:xfrm>
            <a:off x="1356058" y="1625758"/>
            <a:ext cx="10480342" cy="4046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CA" dirty="0" smtClean="0">
                <a:hlinkClick r:id="rId2"/>
              </a:rPr>
              <a:t>dev@dji.com</a:t>
            </a:r>
            <a:r>
              <a:rPr lang="zh-CN" altLang="en-US" dirty="0"/>
              <a:t> </a:t>
            </a:r>
            <a:r>
              <a:rPr lang="en-US" altLang="zh-CN" dirty="0" smtClean="0"/>
              <a:t>confirm</a:t>
            </a:r>
            <a:r>
              <a:rPr lang="zh-CN" altLang="en-US" dirty="0" smtClean="0"/>
              <a:t> </a:t>
            </a:r>
            <a:r>
              <a:rPr lang="en-US" altLang="zh-CN" dirty="0" smtClean="0"/>
              <a:t>that</a:t>
            </a:r>
            <a:r>
              <a:rPr lang="zh-CN" altLang="en-US" dirty="0" smtClean="0"/>
              <a:t> </a:t>
            </a:r>
            <a:r>
              <a:rPr lang="en-US" altLang="zh-CN" dirty="0" smtClean="0"/>
              <a:t>the</a:t>
            </a:r>
            <a:r>
              <a:rPr lang="zh-CN" altLang="en-US" dirty="0" smtClean="0"/>
              <a:t> </a:t>
            </a:r>
            <a:r>
              <a:rPr lang="en-US" altLang="zh-CN" dirty="0" smtClean="0"/>
              <a:t>code</a:t>
            </a:r>
            <a:r>
              <a:rPr lang="zh-CN" altLang="en-US" dirty="0" smtClean="0"/>
              <a:t> </a:t>
            </a:r>
            <a:r>
              <a:rPr lang="en-US" altLang="zh-CN" dirty="0" smtClean="0"/>
              <a:t>is</a:t>
            </a:r>
            <a:r>
              <a:rPr lang="zh-CN" altLang="en-US" dirty="0" smtClean="0"/>
              <a:t> </a:t>
            </a:r>
            <a:r>
              <a:rPr lang="en-US" altLang="zh-CN" dirty="0" smtClean="0"/>
              <a:t>right.</a:t>
            </a:r>
            <a:r>
              <a:rPr lang="zh-CN" altLang="en-US" dirty="0" smtClean="0"/>
              <a:t> </a:t>
            </a:r>
            <a:r>
              <a:rPr lang="en-US" altLang="zh-CN" dirty="0" smtClean="0"/>
              <a:t>I’m</a:t>
            </a:r>
            <a:r>
              <a:rPr lang="zh-CN" altLang="en-US" dirty="0" smtClean="0"/>
              <a:t> </a:t>
            </a:r>
            <a:r>
              <a:rPr lang="en-US" altLang="zh-CN" dirty="0" smtClean="0"/>
              <a:t>confident</a:t>
            </a:r>
            <a:r>
              <a:rPr lang="zh-CN" altLang="en-US" dirty="0" smtClean="0"/>
              <a:t> </a:t>
            </a:r>
            <a:r>
              <a:rPr lang="en-US" altLang="zh-CN" dirty="0" smtClean="0"/>
              <a:t>to</a:t>
            </a:r>
            <a:r>
              <a:rPr lang="zh-CN" altLang="en-US" dirty="0" smtClean="0"/>
              <a:t> </a:t>
            </a:r>
            <a:r>
              <a:rPr lang="en-US" altLang="zh-CN" dirty="0" smtClean="0"/>
              <a:t>solve</a:t>
            </a:r>
            <a:r>
              <a:rPr lang="zh-CN" altLang="en-US" dirty="0" smtClean="0"/>
              <a:t> </a:t>
            </a:r>
            <a:r>
              <a:rPr lang="en-US" altLang="zh-CN" dirty="0" smtClean="0"/>
              <a:t>the</a:t>
            </a:r>
            <a:r>
              <a:rPr lang="zh-CN" altLang="en-US" dirty="0" smtClean="0"/>
              <a:t> </a:t>
            </a:r>
            <a:r>
              <a:rPr lang="en-US" altLang="zh-CN" dirty="0" smtClean="0"/>
              <a:t>problem</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next</a:t>
            </a:r>
            <a:r>
              <a:rPr lang="zh-CN" altLang="en-US" dirty="0" smtClean="0"/>
              <a:t> </a:t>
            </a:r>
            <a:r>
              <a:rPr lang="en-US" altLang="zh-CN" dirty="0" smtClean="0"/>
              <a:t>week.</a:t>
            </a:r>
            <a:r>
              <a:rPr lang="zh-CN" altLang="en-US" dirty="0" smtClean="0"/>
              <a:t> </a:t>
            </a:r>
            <a:r>
              <a:rPr lang="en-US" altLang="zh-CN" dirty="0"/>
              <a:t>T</a:t>
            </a:r>
            <a:r>
              <a:rPr lang="en-US" altLang="zh-CN" dirty="0" smtClean="0"/>
              <a:t>he</a:t>
            </a:r>
            <a:r>
              <a:rPr lang="zh-CN" altLang="en-US" dirty="0" smtClean="0"/>
              <a:t> </a:t>
            </a:r>
            <a:r>
              <a:rPr lang="en-US" altLang="zh-CN" dirty="0" smtClean="0"/>
              <a:t>drone</a:t>
            </a:r>
            <a:r>
              <a:rPr lang="zh-CN" altLang="en-US" dirty="0" smtClean="0"/>
              <a:t> </a:t>
            </a:r>
            <a:r>
              <a:rPr lang="en-US" altLang="zh-CN" dirty="0" smtClean="0"/>
              <a:t>should</a:t>
            </a:r>
            <a:r>
              <a:rPr lang="zh-CN" altLang="en-US" dirty="0" smtClean="0"/>
              <a:t> </a:t>
            </a:r>
            <a:r>
              <a:rPr lang="en-US" altLang="zh-CN" dirty="0" smtClean="0"/>
              <a:t>implement</a:t>
            </a:r>
            <a:r>
              <a:rPr lang="zh-CN" altLang="en-US" dirty="0"/>
              <a:t> </a:t>
            </a:r>
            <a:r>
              <a:rPr lang="en-US" altLang="zh-CN" dirty="0" smtClean="0"/>
              <a:t>the</a:t>
            </a:r>
            <a:r>
              <a:rPr lang="zh-CN" altLang="en-US" dirty="0" smtClean="0"/>
              <a:t> </a:t>
            </a:r>
            <a:r>
              <a:rPr lang="en-US" altLang="zh-CN" dirty="0" smtClean="0"/>
              <a:t>idea</a:t>
            </a:r>
            <a:r>
              <a:rPr lang="zh-CN" altLang="en-US" dirty="0" smtClean="0"/>
              <a:t> </a:t>
            </a:r>
            <a:r>
              <a:rPr lang="en-US" altLang="zh-CN" dirty="0" smtClean="0"/>
              <a:t>flying</a:t>
            </a:r>
            <a:r>
              <a:rPr lang="zh-CN" altLang="en-US" dirty="0" smtClean="0"/>
              <a:t> </a:t>
            </a:r>
            <a:r>
              <a:rPr lang="en-US" altLang="zh-CN" dirty="0" smtClean="0"/>
              <a:t>from</a:t>
            </a:r>
            <a:r>
              <a:rPr lang="zh-CN" altLang="en-US" dirty="0" smtClean="0"/>
              <a:t> </a:t>
            </a:r>
            <a:r>
              <a:rPr lang="en-US" altLang="zh-CN" dirty="0" smtClean="0"/>
              <a:t>one</a:t>
            </a:r>
            <a:r>
              <a:rPr lang="zh-CN" altLang="en-US" dirty="0" smtClean="0"/>
              <a:t> </a:t>
            </a:r>
            <a:r>
              <a:rPr lang="en-US" altLang="zh-CN" dirty="0" smtClean="0"/>
              <a:t>point</a:t>
            </a:r>
            <a:r>
              <a:rPr lang="zh-CN" altLang="en-US" dirty="0" smtClean="0"/>
              <a:t> </a:t>
            </a:r>
            <a:r>
              <a:rPr lang="en-US" altLang="zh-CN" dirty="0" smtClean="0"/>
              <a:t>to</a:t>
            </a:r>
            <a:r>
              <a:rPr lang="zh-CN" altLang="en-US" dirty="0" smtClean="0"/>
              <a:t> </a:t>
            </a:r>
            <a:r>
              <a:rPr lang="en-US" altLang="zh-CN" dirty="0" smtClean="0"/>
              <a:t>another</a:t>
            </a:r>
            <a:r>
              <a:rPr lang="zh-CN" altLang="en-US" dirty="0" smtClean="0"/>
              <a:t> </a:t>
            </a:r>
            <a:r>
              <a:rPr lang="en-US" altLang="zh-CN" dirty="0" smtClean="0"/>
              <a:t>point.</a:t>
            </a:r>
            <a:r>
              <a:rPr lang="zh-CN" altLang="en-US" dirty="0" smtClean="0"/>
              <a:t>  </a:t>
            </a:r>
            <a:r>
              <a:rPr lang="en-CA" dirty="0" smtClean="0"/>
              <a:t> </a:t>
            </a:r>
            <a:r>
              <a:rPr lang="en-CA" altLang="zh-CN" dirty="0" smtClean="0"/>
              <a:t>A</a:t>
            </a:r>
            <a:r>
              <a:rPr lang="en-US" altLang="zh-CN" dirty="0" err="1" smtClean="0"/>
              <a:t>nd</a:t>
            </a:r>
            <a:r>
              <a:rPr lang="zh-CN" altLang="en-US" dirty="0" smtClean="0"/>
              <a:t> </a:t>
            </a:r>
            <a:r>
              <a:rPr lang="en-US" altLang="zh-CN" dirty="0" smtClean="0"/>
              <a:t>also</a:t>
            </a:r>
            <a:r>
              <a:rPr lang="zh-CN" altLang="en-US" dirty="0" smtClean="0"/>
              <a:t> </a:t>
            </a:r>
            <a:r>
              <a:rPr lang="en-US" altLang="zh-CN" dirty="0" smtClean="0"/>
              <a:t>there</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new</a:t>
            </a:r>
            <a:r>
              <a:rPr lang="zh-CN" altLang="en-US" dirty="0" smtClean="0"/>
              <a:t> </a:t>
            </a:r>
            <a:r>
              <a:rPr lang="en-US" altLang="zh-CN" dirty="0" smtClean="0"/>
              <a:t>way</a:t>
            </a:r>
            <a:r>
              <a:rPr lang="zh-CN" altLang="en-US" dirty="0" smtClean="0"/>
              <a:t> </a:t>
            </a:r>
            <a:r>
              <a:rPr lang="en-US" altLang="zh-CN" dirty="0" smtClean="0"/>
              <a:t>to</a:t>
            </a:r>
            <a:r>
              <a:rPr lang="zh-CN" altLang="en-US" dirty="0" smtClean="0"/>
              <a:t> </a:t>
            </a:r>
            <a:r>
              <a:rPr lang="en-US" altLang="zh-CN" dirty="0" smtClean="0"/>
              <a:t>control</a:t>
            </a:r>
            <a:r>
              <a:rPr lang="zh-CN" altLang="en-US" dirty="0" smtClean="0"/>
              <a:t> </a:t>
            </a:r>
            <a:r>
              <a:rPr lang="en-US" altLang="zh-CN" dirty="0" smtClean="0"/>
              <a:t>the</a:t>
            </a:r>
            <a:r>
              <a:rPr lang="zh-CN" altLang="en-US" dirty="0" smtClean="0"/>
              <a:t> </a:t>
            </a:r>
            <a:r>
              <a:rPr lang="en-US" altLang="zh-CN" dirty="0" smtClean="0"/>
              <a:t>drone</a:t>
            </a:r>
            <a:r>
              <a:rPr lang="zh-CN" altLang="en-US" dirty="0" smtClean="0"/>
              <a:t> </a:t>
            </a:r>
            <a:r>
              <a:rPr lang="en-US" altLang="zh-CN" dirty="0" smtClean="0"/>
              <a:t>without</a:t>
            </a:r>
            <a:r>
              <a:rPr lang="zh-CN" altLang="en-US" dirty="0" smtClean="0"/>
              <a:t> </a:t>
            </a:r>
            <a:r>
              <a:rPr lang="en-US" altLang="zh-CN" dirty="0" smtClean="0"/>
              <a:t>cable</a:t>
            </a:r>
            <a:r>
              <a:rPr lang="zh-CN" altLang="en-US" dirty="0" smtClean="0"/>
              <a:t> </a:t>
            </a:r>
            <a:r>
              <a:rPr lang="en-US" altLang="zh-CN" dirty="0" smtClean="0"/>
              <a:t>connection,</a:t>
            </a:r>
            <a:r>
              <a:rPr lang="zh-CN" altLang="en-US" dirty="0" smtClean="0"/>
              <a:t> </a:t>
            </a:r>
            <a:r>
              <a:rPr lang="en-US" altLang="zh-CN" dirty="0" smtClean="0"/>
              <a:t>which</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used</a:t>
            </a:r>
            <a:r>
              <a:rPr lang="zh-CN" altLang="en-US" dirty="0" smtClean="0"/>
              <a:t> </a:t>
            </a:r>
            <a:r>
              <a:rPr lang="en-US" altLang="zh-CN" dirty="0" smtClean="0"/>
              <a:t>to</a:t>
            </a:r>
            <a:r>
              <a:rPr lang="zh-CN" altLang="en-US" dirty="0" smtClean="0"/>
              <a:t> </a:t>
            </a:r>
            <a:r>
              <a:rPr lang="en-US" altLang="zh-CN" dirty="0" smtClean="0"/>
              <a:t>check</a:t>
            </a:r>
            <a:r>
              <a:rPr lang="zh-CN" altLang="en-US" dirty="0" smtClean="0"/>
              <a:t> </a:t>
            </a:r>
            <a:r>
              <a:rPr lang="en-US" altLang="zh-CN" dirty="0" smtClean="0"/>
              <a:t>the</a:t>
            </a:r>
            <a:r>
              <a:rPr lang="zh-CN" altLang="en-US" dirty="0" smtClean="0"/>
              <a:t> </a:t>
            </a:r>
            <a:r>
              <a:rPr lang="en-US" altLang="zh-CN" dirty="0" smtClean="0"/>
              <a:t>situation</a:t>
            </a:r>
            <a:r>
              <a:rPr lang="zh-CN" altLang="en-US" dirty="0" smtClean="0"/>
              <a:t> </a:t>
            </a:r>
            <a:r>
              <a:rPr lang="en-US" altLang="zh-CN" dirty="0" smtClean="0"/>
              <a:t>during</a:t>
            </a:r>
            <a:r>
              <a:rPr lang="zh-CN" altLang="en-US" dirty="0" smtClean="0"/>
              <a:t> </a:t>
            </a:r>
            <a:r>
              <a:rPr lang="en-US" altLang="zh-CN" dirty="0" smtClean="0"/>
              <a:t>flying</a:t>
            </a:r>
            <a:r>
              <a:rPr lang="zh-CN" altLang="en-US" dirty="0" smtClean="0"/>
              <a:t> </a:t>
            </a:r>
            <a:endParaRPr lang="en-US" dirty="0"/>
          </a:p>
        </p:txBody>
      </p:sp>
    </p:spTree>
    <p:extLst>
      <p:ext uri="{BB962C8B-B14F-4D97-AF65-F5344CB8AC3E}">
        <p14:creationId xmlns:p14="http://schemas.microsoft.com/office/powerpoint/2010/main" val="2902122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592</Words>
  <Application>Microsoft Macintosh PowerPoint</Application>
  <PresentationFormat>Widescreen</PresentationFormat>
  <Paragraphs>36</Paragraphs>
  <Slides>10</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Calibri Light</vt:lpstr>
      <vt:lpstr>Gisha</vt:lpstr>
      <vt:lpstr>Humanst521 Lt BT</vt:lpstr>
      <vt:lpstr>等线</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AMD</dc:creator>
  <cp:lastModifiedBy>Jianhui Li</cp:lastModifiedBy>
  <cp:revision>56</cp:revision>
  <dcterms:created xsi:type="dcterms:W3CDTF">2018-05-28T20:22:14Z</dcterms:created>
  <dcterms:modified xsi:type="dcterms:W3CDTF">2018-08-10T16:06:04Z</dcterms:modified>
</cp:coreProperties>
</file>