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770"/>
  </p:normalViewPr>
  <p:slideViewPr>
    <p:cSldViewPr snapToGrid="0" snapToObjects="1">
      <p:cViewPr>
        <p:scale>
          <a:sx n="83" d="100"/>
          <a:sy n="83" d="100"/>
        </p:scale>
        <p:origin x="91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5B09A-3A63-2541-AA10-EA1383ED3A0E}" type="datetimeFigureOut">
              <a:rPr lang="en-US" smtClean="0"/>
              <a:t>8/13/18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41897-F8C3-BC4D-9E6C-D1A790EF5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3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41897-F8C3-BC4D-9E6C-D1A790EF5F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2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07F6-3F71-A844-BD8F-75D1C7FB71EC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8A5E-899E-FE4A-850C-8BF0134A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07F6-3F71-A844-BD8F-75D1C7FB71EC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8A5E-899E-FE4A-850C-8BF0134A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8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07F6-3F71-A844-BD8F-75D1C7FB71EC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8A5E-899E-FE4A-850C-8BF0134A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0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07F6-3F71-A844-BD8F-75D1C7FB71EC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8A5E-899E-FE4A-850C-8BF0134A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9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07F6-3F71-A844-BD8F-75D1C7FB71EC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8A5E-899E-FE4A-850C-8BF0134A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6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07F6-3F71-A844-BD8F-75D1C7FB71EC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8A5E-899E-FE4A-850C-8BF0134A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6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07F6-3F71-A844-BD8F-75D1C7FB71EC}" type="datetimeFigureOut">
              <a:rPr lang="en-US" smtClean="0"/>
              <a:t>8/13/18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8A5E-899E-FE4A-850C-8BF0134A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07F6-3F71-A844-BD8F-75D1C7FB71EC}" type="datetimeFigureOut">
              <a:rPr lang="en-US" smtClean="0"/>
              <a:t>8/13/18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8A5E-899E-FE4A-850C-8BF0134A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1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07F6-3F71-A844-BD8F-75D1C7FB71EC}" type="datetimeFigureOut">
              <a:rPr lang="en-US" smtClean="0"/>
              <a:t>8/13/18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8A5E-899E-FE4A-850C-8BF0134A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6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07F6-3F71-A844-BD8F-75D1C7FB71EC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8A5E-899E-FE4A-850C-8BF0134A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6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07F6-3F71-A844-BD8F-75D1C7FB71EC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8A5E-899E-FE4A-850C-8BF0134A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207F6-3F71-A844-BD8F-75D1C7FB71EC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F8A5E-899E-FE4A-850C-8BF0134A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0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blog.csdn.net/qq_35239859/article/details/7714197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IRkzH3cTAM" TargetMode="External"/><Relationship Id="rId4" Type="http://schemas.openxmlformats.org/officeDocument/2006/relationships/hyperlink" Target="https://blog.csdn.net/wendox/article/details/53066002" TargetMode="External"/><Relationship Id="rId5" Type="http://schemas.openxmlformats.org/officeDocument/2006/relationships/hyperlink" Target="https://developer.qualcomm.com/forum/qdn-forums/hardware/snapdragon-flight/34688" TargetMode="External"/><Relationship Id="rId6" Type="http://schemas.openxmlformats.org/officeDocument/2006/relationships/hyperlink" Target="https://click.intel.com/intel-aero-ready-to-fly-drone.html" TargetMode="External"/><Relationship Id="rId7" Type="http://schemas.openxmlformats.org/officeDocument/2006/relationships/hyperlink" Target="http://www.gdu-tech.com/cn/sdk.html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oschina.net/p/ardupilotmeg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dronedeliverycanada.com/drone-delivery-services/" TargetMode="External"/><Relationship Id="rId3" Type="http://schemas.openxmlformats.org/officeDocument/2006/relationships/hyperlink" Target="https://developer.dronedeploy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zhuanlan.zhihu.com/p/30205695" TargetMode="External"/><Relationship Id="rId3" Type="http://schemas.openxmlformats.org/officeDocument/2006/relationships/hyperlink" Target="https://zhuanlan.zhihu.com/p/3046346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ji-dev.gitbooks.io/mobile-sdk-tutorials/zh-cn/iOS/FPVDemo/FPVDemo_ch.html" TargetMode="External"/><Relationship Id="rId4" Type="http://schemas.openxmlformats.org/officeDocument/2006/relationships/hyperlink" Target="http://swiftguide.cn/" TargetMode="External"/><Relationship Id="rId5" Type="http://schemas.openxmlformats.org/officeDocument/2006/relationships/hyperlink" Target="https://www.zhihu.com/question/24004342/answer/26674178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://www.shiyanlou.com/courses/68" TargetMode="External"/><Relationship Id="rId4" Type="http://schemas.openxmlformats.org/officeDocument/2006/relationships/hyperlink" Target="https://www.robotigniteacademy.com/en/course/ros-basics-in-5-days-c_26_0/" TargetMode="External"/><Relationship Id="rId5" Type="http://schemas.openxmlformats.org/officeDocument/2006/relationships/hyperlink" Target="https://www.zhihu.com/search?type=content&amp;q=ROS" TargetMode="External"/><Relationship Id="rId6" Type="http://schemas.openxmlformats.org/officeDocument/2006/relationships/hyperlink" Target="https://wenku.baidu.com/view/a0d3d1ebf12d2af90342e616.html" TargetMode="External"/><Relationship Id="rId7" Type="http://schemas.openxmlformats.org/officeDocument/2006/relationships/hyperlink" Target="http://www.cnblogs.com/liu-fa/p/5761448.html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link.zhihu.com/?target=https://www.shiyanlou.com/courses/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239712"/>
            <a:ext cx="10515600" cy="566102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Sensor: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Mems</a:t>
            </a:r>
            <a:r>
              <a:rPr lang="zh-CN" altLang="en-US" dirty="0" smtClean="0"/>
              <a:t> 传感器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 微电子</a:t>
            </a: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超声波避障</a:t>
            </a: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TOF</a:t>
            </a:r>
            <a:r>
              <a:rPr lang="zh-CN" altLang="en-US" dirty="0" smtClean="0"/>
              <a:t>测距</a:t>
            </a: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视觉测距</a:t>
            </a: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77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7871" y="805912"/>
            <a:ext cx="1013589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mobile</a:t>
            </a:r>
            <a:r>
              <a:rPr lang="zh-CN" altLang="en-US" dirty="0" smtClean="0"/>
              <a:t> 功能有的话</a:t>
            </a:r>
            <a:r>
              <a:rPr lang="en-US" altLang="zh-CN" dirty="0" smtClean="0"/>
              <a:t>,</a:t>
            </a:r>
            <a:r>
              <a:rPr lang="zh-CN" altLang="en-US" dirty="0" smtClean="0"/>
              <a:t> 就应该是能够有对应的方程是可以自己拿来使用的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 具体如何测试</a:t>
            </a:r>
            <a:r>
              <a:rPr lang="en-US" altLang="zh-CN" dirty="0" smtClean="0"/>
              <a:t>,</a:t>
            </a:r>
            <a:r>
              <a:rPr lang="zh-CN" altLang="en-US" dirty="0" smtClean="0"/>
              <a:t>  用一个程序</a:t>
            </a:r>
            <a:r>
              <a:rPr lang="en-US" altLang="zh-CN" dirty="0" smtClean="0"/>
              <a:t>?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做</a:t>
            </a:r>
            <a:r>
              <a:rPr lang="en-US" altLang="zh-CN" dirty="0" smtClean="0"/>
              <a:t>simulator,</a:t>
            </a:r>
            <a:r>
              <a:rPr lang="zh-CN" altLang="en-US" dirty="0" smtClean="0"/>
              <a:t>  就已进入就可以动</a:t>
            </a:r>
            <a:r>
              <a:rPr lang="en-US" altLang="zh-CN" dirty="0" smtClean="0"/>
              <a:t>,</a:t>
            </a:r>
            <a:r>
              <a:rPr lang="zh-CN" altLang="en-US" dirty="0" smtClean="0"/>
              <a:t> 飞行的</a:t>
            </a:r>
            <a:r>
              <a:rPr lang="en-US" altLang="zh-CN" dirty="0" smtClean="0"/>
              <a:t>????</a:t>
            </a:r>
            <a:r>
              <a:rPr lang="zh-CN" altLang="en-US" dirty="0" smtClean="0"/>
              <a:t>   问题是找不到简单地程序</a:t>
            </a:r>
            <a:r>
              <a:rPr lang="en-US" altLang="zh-CN" dirty="0" smtClean="0"/>
              <a:t>,</a:t>
            </a:r>
            <a:r>
              <a:rPr lang="zh-CN" altLang="en-US" dirty="0" smtClean="0"/>
              <a:t> 能否加一个按钮</a:t>
            </a:r>
            <a:r>
              <a:rPr lang="en-US" altLang="zh-CN" dirty="0" smtClean="0"/>
              <a:t>,</a:t>
            </a:r>
            <a:r>
              <a:rPr lang="zh-CN" altLang="en-US" dirty="0" smtClean="0"/>
              <a:t> 去表示</a:t>
            </a:r>
            <a:r>
              <a:rPr lang="en-US" altLang="zh-CN" dirty="0" smtClean="0"/>
              <a:t>???</a:t>
            </a:r>
            <a:r>
              <a:rPr lang="zh-CN" altLang="en-US" dirty="0" smtClean="0"/>
              <a:t> 一个小的过程</a:t>
            </a:r>
            <a:r>
              <a:rPr lang="en-US" altLang="zh-CN" dirty="0" smtClean="0"/>
              <a:t>?</a:t>
            </a:r>
            <a:endParaRPr lang="en-US" dirty="0"/>
          </a:p>
          <a:p>
            <a:endParaRPr lang="en-US" dirty="0" smtClean="0"/>
          </a:p>
          <a:p>
            <a:r>
              <a:rPr lang="zh-CN" altLang="en-US" dirty="0" smtClean="0"/>
              <a:t>看任何东西一定要从最基础的基础开始</a:t>
            </a:r>
            <a:r>
              <a:rPr lang="en-US" altLang="zh-CN" dirty="0" smtClean="0"/>
              <a:t>,</a:t>
            </a:r>
            <a:r>
              <a:rPr lang="zh-CN" altLang="en-US" dirty="0" smtClean="0"/>
              <a:t> 比如我现在需要的东西就是基础的编程语言了解</a:t>
            </a:r>
            <a:r>
              <a:rPr lang="en-US" altLang="zh-CN" dirty="0" smtClean="0"/>
              <a:t>,</a:t>
            </a:r>
            <a:r>
              <a:rPr lang="zh-CN" altLang="en-US" dirty="0" smtClean="0"/>
              <a:t> 和基础的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软件开发的逻辑和其中像是常识一样的东西</a:t>
            </a:r>
            <a:r>
              <a:rPr lang="en-US" altLang="zh-CN" dirty="0" smtClean="0"/>
              <a:t>,</a:t>
            </a:r>
            <a:r>
              <a:rPr lang="zh-CN" altLang="en-US" dirty="0" smtClean="0"/>
              <a:t> 这些个东西是大体的框架</a:t>
            </a:r>
            <a:r>
              <a:rPr lang="en-US" altLang="zh-CN" dirty="0" smtClean="0"/>
              <a:t>,</a:t>
            </a:r>
            <a:r>
              <a:rPr lang="zh-CN" altLang="en-US" dirty="0" smtClean="0"/>
              <a:t> 能够帮助你去了解更多</a:t>
            </a:r>
            <a:r>
              <a:rPr lang="en-US" altLang="zh-CN" dirty="0" smtClean="0"/>
              <a:t>,</a:t>
            </a:r>
            <a:r>
              <a:rPr lang="zh-CN" altLang="en-US" dirty="0" smtClean="0"/>
              <a:t>像是一个中介的工具一样</a:t>
            </a:r>
            <a:r>
              <a:rPr lang="en-US" altLang="zh-CN" dirty="0" smtClean="0"/>
              <a:t>,</a:t>
            </a:r>
            <a:r>
              <a:rPr lang="zh-CN" altLang="en-US" dirty="0" smtClean="0"/>
              <a:t> 能让你读懂看懂</a:t>
            </a:r>
            <a:r>
              <a:rPr lang="en-US" altLang="zh-CN" dirty="0" smtClean="0"/>
              <a:t>,</a:t>
            </a:r>
            <a:r>
              <a:rPr lang="zh-CN" altLang="en-US" dirty="0" smtClean="0"/>
              <a:t> 通过问问题的形式了解清楚更多的东西</a:t>
            </a:r>
            <a:r>
              <a:rPr lang="en-US" altLang="zh-CN" dirty="0" smtClean="0"/>
              <a:t>.</a:t>
            </a:r>
            <a:r>
              <a:rPr lang="zh-CN" altLang="en-US" dirty="0" smtClean="0"/>
              <a:t>   主杆枝叶法</a:t>
            </a:r>
            <a:r>
              <a:rPr lang="en-US" altLang="zh-CN" dirty="0" smtClean="0"/>
              <a:t>.</a:t>
            </a:r>
            <a:r>
              <a:rPr lang="zh-CN" altLang="en-US" dirty="0" smtClean="0"/>
              <a:t> 所以之前的着急不如找对了基础的知识和资料去了解</a:t>
            </a:r>
            <a:r>
              <a:rPr lang="en-US" altLang="zh-CN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!</a:t>
            </a:r>
            <a:r>
              <a:rPr lang="zh-CN" altLang="en-US" dirty="0" smtClean="0"/>
              <a:t> 真的需要时间去投入</a:t>
            </a:r>
            <a:r>
              <a:rPr lang="en-US" altLang="zh-CN" dirty="0" smtClean="0"/>
              <a:t>,</a:t>
            </a:r>
            <a:r>
              <a:rPr lang="zh-CN" altLang="en-US" dirty="0" smtClean="0"/>
              <a:t> 就想自己喜欢的样子</a:t>
            </a:r>
            <a:r>
              <a:rPr lang="en-US" altLang="zh-CN" dirty="0" smtClean="0"/>
              <a:t>,</a:t>
            </a:r>
            <a:r>
              <a:rPr lang="zh-CN" altLang="en-US" dirty="0" smtClean="0"/>
              <a:t> 用时间去做自己喜欢的事情</a:t>
            </a:r>
            <a:r>
              <a:rPr lang="en-US" altLang="zh-CN" dirty="0" smtClean="0"/>
              <a:t>,</a:t>
            </a:r>
            <a:r>
              <a:rPr lang="zh-CN" altLang="en-US" dirty="0" smtClean="0"/>
              <a:t> 简单</a:t>
            </a:r>
            <a:r>
              <a:rPr lang="en-US" altLang="zh-CN" dirty="0" smtClean="0"/>
              <a:t>,</a:t>
            </a:r>
            <a:r>
              <a:rPr lang="zh-CN" altLang="en-US" dirty="0" smtClean="0"/>
              <a:t> 但不无聊</a:t>
            </a:r>
            <a:r>
              <a:rPr lang="en-US" altLang="zh-CN" dirty="0" smtClean="0"/>
              <a:t>,</a:t>
            </a:r>
            <a:r>
              <a:rPr lang="zh-CN" altLang="en-US" dirty="0" smtClean="0"/>
              <a:t> 专心</a:t>
            </a:r>
            <a:r>
              <a:rPr lang="en-US" altLang="zh-CN" dirty="0" smtClean="0"/>
              <a:t>,</a:t>
            </a:r>
            <a:r>
              <a:rPr lang="zh-CN" altLang="en-US" dirty="0" smtClean="0"/>
              <a:t> 平静</a:t>
            </a:r>
            <a:r>
              <a:rPr lang="en-US" altLang="zh-CN" dirty="0" smtClean="0"/>
              <a:t>,</a:t>
            </a:r>
            <a:r>
              <a:rPr lang="zh-CN" altLang="en-US" dirty="0" smtClean="0"/>
              <a:t> 不心累</a:t>
            </a:r>
            <a:r>
              <a:rPr lang="en-US" altLang="zh-CN" dirty="0" smtClean="0"/>
              <a:t>,</a:t>
            </a:r>
            <a:r>
              <a:rPr lang="zh-CN" altLang="en-US" dirty="0" smtClean="0"/>
              <a:t> 不急躁</a:t>
            </a:r>
            <a:r>
              <a:rPr lang="en-US" altLang="zh-CN" dirty="0" smtClean="0"/>
              <a:t>,</a:t>
            </a:r>
            <a:r>
              <a:rPr lang="zh-CN" altLang="en-US" dirty="0" smtClean="0"/>
              <a:t> 不着急</a:t>
            </a:r>
            <a:r>
              <a:rPr lang="en-US" altLang="zh-CN" dirty="0" smtClean="0"/>
              <a:t>,</a:t>
            </a:r>
            <a:r>
              <a:rPr lang="zh-CN" altLang="en-US" dirty="0" smtClean="0"/>
              <a:t> 也不懈怠懒惰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altLang="zh-CN" dirty="0" smtClean="0"/>
              <a:t>6.8</a:t>
            </a:r>
            <a:r>
              <a:rPr lang="zh-CN" altLang="en-US" dirty="0" smtClean="0"/>
              <a:t> 有点乱</a:t>
            </a:r>
            <a:r>
              <a:rPr lang="en-US" altLang="zh-CN" dirty="0" smtClean="0"/>
              <a:t>,</a:t>
            </a:r>
            <a:r>
              <a:rPr lang="zh-CN" altLang="en-US" dirty="0" smtClean="0"/>
              <a:t> 但是这急不得</a:t>
            </a:r>
            <a:r>
              <a:rPr lang="en-US" altLang="zh-CN" dirty="0" smtClean="0"/>
              <a:t>,</a:t>
            </a:r>
            <a:r>
              <a:rPr lang="zh-CN" altLang="en-US" dirty="0" smtClean="0"/>
              <a:t> 每天就是两节课</a:t>
            </a:r>
            <a:r>
              <a:rPr lang="en-US" altLang="zh-CN" dirty="0" smtClean="0"/>
              <a:t>,</a:t>
            </a:r>
            <a:r>
              <a:rPr lang="zh-CN" altLang="en-US" dirty="0" smtClean="0"/>
              <a:t> 这空闲时间应该是蛮多的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 可以平静的去学习</a:t>
            </a:r>
            <a:r>
              <a:rPr lang="en-US" altLang="zh-CN" dirty="0" smtClean="0"/>
              <a:t>,</a:t>
            </a:r>
            <a:r>
              <a:rPr lang="zh-CN" altLang="en-US" dirty="0" smtClean="0"/>
              <a:t> 按照上课的节奏</a:t>
            </a:r>
            <a:r>
              <a:rPr lang="en-US" altLang="zh-CN" dirty="0" smtClean="0"/>
              <a:t>.</a:t>
            </a:r>
            <a:r>
              <a:rPr lang="zh-CN" altLang="en-US" dirty="0" smtClean="0"/>
              <a:t>  沉没成本</a:t>
            </a:r>
            <a:r>
              <a:rPr lang="en-US" altLang="zh-CN" dirty="0" smtClean="0"/>
              <a:t>,</a:t>
            </a:r>
            <a:r>
              <a:rPr lang="zh-CN" altLang="en-US" dirty="0" smtClean="0"/>
              <a:t> 为零</a:t>
            </a:r>
            <a:r>
              <a:rPr lang="en-US" altLang="zh-CN" dirty="0" smtClean="0"/>
              <a:t>.</a:t>
            </a:r>
            <a:r>
              <a:rPr lang="zh-CN" altLang="en-US" dirty="0" smtClean="0"/>
              <a:t>  要想办法都搞明白</a:t>
            </a:r>
            <a:r>
              <a:rPr lang="en-US" altLang="zh-CN" dirty="0" smtClean="0"/>
              <a:t>,</a:t>
            </a:r>
            <a:r>
              <a:rPr lang="zh-CN" altLang="en-US" dirty="0" smtClean="0"/>
              <a:t> 搞清楚</a:t>
            </a:r>
            <a:r>
              <a:rPr lang="en-US" altLang="zh-CN" dirty="0" smtClean="0"/>
              <a:t>,</a:t>
            </a:r>
            <a:r>
              <a:rPr lang="zh-CN" altLang="en-US" dirty="0" smtClean="0"/>
              <a:t> 要不没用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9.30-12.30</a:t>
            </a:r>
            <a:r>
              <a:rPr lang="zh-CN" altLang="en-US" dirty="0" smtClean="0"/>
              <a:t>  找到资料</a:t>
            </a:r>
            <a:r>
              <a:rPr lang="en-US" altLang="zh-CN" dirty="0" smtClean="0"/>
              <a:t>,</a:t>
            </a:r>
            <a:r>
              <a:rPr lang="zh-CN" altLang="en-US" dirty="0" smtClean="0"/>
              <a:t> 看视频学习</a:t>
            </a:r>
            <a:r>
              <a:rPr lang="en-US" altLang="zh-CN" dirty="0" smtClean="0"/>
              <a:t>IOSAPP</a:t>
            </a:r>
            <a:r>
              <a:rPr lang="zh-CN" altLang="en-US" dirty="0" smtClean="0"/>
              <a:t> 开发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3.30-5.30</a:t>
            </a:r>
            <a:r>
              <a:rPr lang="zh-CN" altLang="en-US" dirty="0" smtClean="0"/>
              <a:t> 看了下开发的基本流程</a:t>
            </a:r>
            <a:r>
              <a:rPr lang="en-US" altLang="zh-CN" dirty="0" smtClean="0"/>
              <a:t>,</a:t>
            </a:r>
            <a:r>
              <a:rPr lang="zh-CN" altLang="en-US" dirty="0" smtClean="0"/>
              <a:t>  看完了一些视频</a:t>
            </a:r>
            <a:r>
              <a:rPr lang="en-US" altLang="zh-CN" dirty="0" smtClean="0"/>
              <a:t>,</a:t>
            </a:r>
            <a:r>
              <a:rPr lang="zh-CN" altLang="en-US" dirty="0" smtClean="0"/>
              <a:t> 基本知道 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 和 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 的关系了</a:t>
            </a:r>
            <a:r>
              <a:rPr lang="en-US" altLang="zh-CN" dirty="0" smtClean="0"/>
              <a:t>,</a:t>
            </a:r>
            <a:r>
              <a:rPr lang="zh-CN" altLang="en-US" dirty="0" smtClean="0"/>
              <a:t> 现在剩下的问题是</a:t>
            </a:r>
            <a:r>
              <a:rPr lang="en-US" altLang="zh-CN" dirty="0" smtClean="0"/>
              <a:t>,</a:t>
            </a:r>
            <a:r>
              <a:rPr lang="zh-CN" altLang="en-US" dirty="0" smtClean="0"/>
              <a:t> 那些个方程</a:t>
            </a:r>
            <a:r>
              <a:rPr lang="en-US" altLang="zh-CN" dirty="0" smtClean="0"/>
              <a:t>,</a:t>
            </a:r>
            <a:r>
              <a:rPr lang="zh-CN" altLang="en-US" dirty="0" smtClean="0"/>
              <a:t> 都是什么意思</a:t>
            </a:r>
            <a:r>
              <a:rPr lang="en-US" altLang="zh-CN" dirty="0" smtClean="0"/>
              <a:t>,</a:t>
            </a:r>
            <a:r>
              <a:rPr lang="zh-CN" altLang="en-US" dirty="0" smtClean="0"/>
              <a:t> 在哪里能知道</a:t>
            </a:r>
            <a:r>
              <a:rPr lang="en-US" altLang="zh-CN" dirty="0" smtClean="0"/>
              <a:t>,</a:t>
            </a:r>
            <a:r>
              <a:rPr lang="zh-CN" altLang="en-US" dirty="0" smtClean="0"/>
              <a:t> 为什么他们能知道这么个方程是什么 怎么用之类的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 然后就是</a:t>
            </a:r>
            <a:r>
              <a:rPr lang="en-US" altLang="zh-CN" dirty="0" smtClean="0"/>
              <a:t>,</a:t>
            </a:r>
            <a:r>
              <a:rPr lang="zh-CN" altLang="en-US" dirty="0" smtClean="0"/>
              <a:t> 不要被别人打扰</a:t>
            </a:r>
            <a:r>
              <a:rPr lang="en-US" altLang="zh-CN" dirty="0" smtClean="0"/>
              <a:t>,</a:t>
            </a:r>
            <a:r>
              <a:rPr lang="zh-CN" altLang="en-US" dirty="0" smtClean="0"/>
              <a:t> 我静下心来坚持做自己的事情</a:t>
            </a:r>
            <a:r>
              <a:rPr lang="en-US" altLang="zh-CN" dirty="0" smtClean="0"/>
              <a:t>,</a:t>
            </a:r>
            <a:r>
              <a:rPr lang="zh-CN" altLang="en-US" dirty="0" smtClean="0"/>
              <a:t> 对别人的打扰置之不顾是最好的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 如果什么打扰到了 就你让我分心了</a:t>
            </a:r>
            <a:r>
              <a:rPr lang="en-US" altLang="zh-CN" dirty="0" smtClean="0"/>
              <a:t>,</a:t>
            </a:r>
            <a:r>
              <a:rPr lang="zh-CN" altLang="en-US" dirty="0" smtClean="0"/>
              <a:t> 这是我的理由</a:t>
            </a:r>
            <a:r>
              <a:rPr lang="en-US" altLang="zh-CN" dirty="0" smtClean="0"/>
              <a:t>,</a:t>
            </a:r>
            <a:r>
              <a:rPr lang="zh-CN" altLang="en-US" dirty="0" smtClean="0"/>
              <a:t> 这是办公室</a:t>
            </a:r>
            <a:r>
              <a:rPr lang="en-US" altLang="zh-CN" smtClean="0"/>
              <a:t>.</a:t>
            </a:r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1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4935" y="557938"/>
            <a:ext cx="10972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一共三个月 </a:t>
            </a:r>
            <a:r>
              <a:rPr lang="en-US" altLang="zh-CN" dirty="0" smtClean="0"/>
              <a:t>14</a:t>
            </a:r>
            <a:r>
              <a:rPr lang="zh-CN" altLang="en-US" dirty="0" smtClean="0"/>
              <a:t>周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zh-CN" altLang="en-US" dirty="0"/>
              <a:t> </a:t>
            </a:r>
            <a:r>
              <a:rPr lang="zh-CN" altLang="en-US" dirty="0" smtClean="0"/>
              <a:t>还剩</a:t>
            </a:r>
            <a:r>
              <a:rPr lang="en-US" altLang="zh-CN" dirty="0" smtClean="0"/>
              <a:t>12</a:t>
            </a:r>
            <a:r>
              <a:rPr lang="zh-CN" altLang="en-US" dirty="0" smtClean="0"/>
              <a:t> 周</a:t>
            </a:r>
            <a:r>
              <a:rPr lang="en-US" altLang="zh-CN" dirty="0" smtClean="0"/>
              <a:t>,</a:t>
            </a:r>
            <a:r>
              <a:rPr lang="zh-CN" altLang="en-US" dirty="0" smtClean="0"/>
              <a:t> 到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</a:t>
            </a:r>
            <a:r>
              <a:rPr lang="en-US" altLang="zh-CN" dirty="0" smtClean="0"/>
              <a:t>,</a:t>
            </a:r>
            <a:r>
              <a:rPr lang="zh-CN" altLang="en-US" dirty="0" smtClean="0"/>
              <a:t> 还要想办法背背单词啊</a:t>
            </a:r>
            <a:r>
              <a:rPr lang="en-US" altLang="zh-CN" dirty="0" smtClean="0"/>
              <a:t>,</a:t>
            </a:r>
            <a:r>
              <a:rPr lang="zh-CN" altLang="en-US" dirty="0" smtClean="0"/>
              <a:t> 否则钱还是白交了</a:t>
            </a:r>
            <a:endParaRPr lang="en-US" altLang="zh-CN" dirty="0" smtClean="0"/>
          </a:p>
          <a:p>
            <a:r>
              <a:rPr lang="zh-CN" altLang="en-US" dirty="0"/>
              <a:t>一周调试无人机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!</a:t>
            </a:r>
            <a:endParaRPr lang="en-US" altLang="zh-CN" dirty="0"/>
          </a:p>
          <a:p>
            <a:r>
              <a:rPr lang="zh-CN" altLang="en-US" dirty="0" smtClean="0"/>
              <a:t>两周写出</a:t>
            </a:r>
            <a:r>
              <a:rPr lang="en-US" altLang="zh-CN" dirty="0" smtClean="0"/>
              <a:t>APP,</a:t>
            </a:r>
            <a:r>
              <a:rPr lang="zh-CN" altLang="en-US" dirty="0" smtClean="0"/>
              <a:t> 能实现定点飞行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  完成 </a:t>
            </a:r>
            <a:endParaRPr lang="en-US" altLang="zh-CN" dirty="0" smtClean="0"/>
          </a:p>
          <a:p>
            <a:r>
              <a:rPr lang="zh-CN" altLang="en-US" dirty="0" smtClean="0"/>
              <a:t>两周实现串联通讯包括</a:t>
            </a:r>
            <a:r>
              <a:rPr lang="en-US" altLang="zh-CN" dirty="0" err="1" smtClean="0"/>
              <a:t>arduino</a:t>
            </a:r>
            <a:r>
              <a:rPr lang="zh-CN" altLang="en-US" dirty="0" smtClean="0"/>
              <a:t>  第十周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     第九周 </a:t>
            </a:r>
            <a:r>
              <a:rPr lang="en-US" altLang="zh-CN" dirty="0" smtClean="0"/>
              <a:t>check</a:t>
            </a:r>
          </a:p>
          <a:p>
            <a:r>
              <a:rPr lang="zh-CN" altLang="en-US" dirty="0" smtClean="0"/>
              <a:t>一个月内</a:t>
            </a:r>
            <a:r>
              <a:rPr lang="en-US" altLang="zh-CN" dirty="0" smtClean="0"/>
              <a:t>,</a:t>
            </a:r>
            <a:r>
              <a:rPr lang="zh-CN" altLang="en-US" dirty="0" smtClean="0"/>
              <a:t> 改用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 做整套东西  外加</a:t>
            </a:r>
            <a:r>
              <a:rPr lang="en-US" altLang="zh-CN" dirty="0" smtClean="0"/>
              <a:t>guidance</a:t>
            </a:r>
            <a:r>
              <a:rPr lang="zh-CN" altLang="en-US" dirty="0" smtClean="0"/>
              <a:t>的调用   第八周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 第七周 </a:t>
            </a:r>
            <a:r>
              <a:rPr lang="en-US" altLang="zh-CN" dirty="0" smtClean="0"/>
              <a:t>check</a:t>
            </a:r>
          </a:p>
          <a:p>
            <a:r>
              <a:rPr lang="en-US" altLang="zh-CN" dirty="0" smtClean="0"/>
              <a:t>ROS</a:t>
            </a:r>
          </a:p>
          <a:p>
            <a:r>
              <a:rPr lang="zh-CN" altLang="en-US" dirty="0" smtClean="0"/>
              <a:t>三个星期</a:t>
            </a:r>
            <a:r>
              <a:rPr lang="en-US" altLang="zh-CN" dirty="0" smtClean="0"/>
              <a:t>,</a:t>
            </a:r>
            <a:r>
              <a:rPr lang="zh-CN" altLang="en-US" dirty="0" smtClean="0"/>
              <a:t> 实现无人机的精准悬停</a:t>
            </a:r>
            <a:r>
              <a:rPr lang="en-US" altLang="zh-CN" dirty="0" smtClean="0"/>
              <a:t>,</a:t>
            </a:r>
            <a:r>
              <a:rPr lang="zh-CN" altLang="en-US" dirty="0" smtClean="0"/>
              <a:t> 下降 </a:t>
            </a:r>
            <a:r>
              <a:rPr lang="en-US" altLang="zh-CN" dirty="0" err="1" smtClean="0"/>
              <a:t>opencv</a:t>
            </a:r>
            <a:endParaRPr lang="en-US" altLang="zh-CN" dirty="0" smtClean="0"/>
          </a:p>
          <a:p>
            <a:r>
              <a:rPr lang="zh-CN" altLang="en-US" dirty="0"/>
              <a:t>给自己多留出来一周</a:t>
            </a:r>
            <a:r>
              <a:rPr lang="en-US" altLang="zh-CN" dirty="0"/>
              <a:t>,</a:t>
            </a:r>
            <a:r>
              <a:rPr lang="zh-CN" altLang="en-US" dirty="0"/>
              <a:t> 用来写个</a:t>
            </a:r>
            <a:r>
              <a:rPr lang="en-US" altLang="zh-CN" dirty="0" smtClean="0"/>
              <a:t>paper</a:t>
            </a:r>
          </a:p>
          <a:p>
            <a:endParaRPr lang="en-US" altLang="zh-CN" dirty="0"/>
          </a:p>
          <a:p>
            <a:r>
              <a:rPr lang="zh-CN" altLang="en-US" dirty="0" smtClean="0"/>
              <a:t>找到一个好入手的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 由难至易</a:t>
            </a:r>
            <a:r>
              <a:rPr lang="en-US" altLang="zh-CN" dirty="0" smtClean="0"/>
              <a:t>,</a:t>
            </a:r>
            <a:r>
              <a:rPr lang="zh-CN" altLang="en-US" dirty="0" smtClean="0"/>
              <a:t> 然后易感兴趣进入状态了就好办了</a:t>
            </a:r>
            <a:r>
              <a:rPr lang="en-US" altLang="zh-CN" dirty="0" smtClean="0"/>
              <a:t>,</a:t>
            </a:r>
            <a:r>
              <a:rPr lang="zh-CN" altLang="en-US" dirty="0" smtClean="0"/>
              <a:t> 比如看视频</a:t>
            </a:r>
            <a:r>
              <a:rPr lang="en-US" altLang="zh-CN" dirty="0" err="1" smtClean="0"/>
              <a:t>objectC</a:t>
            </a:r>
            <a:r>
              <a:rPr lang="en-US" altLang="zh-CN" dirty="0" smtClean="0"/>
              <a:t>,</a:t>
            </a:r>
            <a:r>
              <a:rPr lang="zh-CN" altLang="en-US" dirty="0" smtClean="0"/>
              <a:t> 先知道个基础</a:t>
            </a:r>
            <a:r>
              <a:rPr lang="en-US" altLang="zh-CN" dirty="0" smtClean="0"/>
              <a:t>,</a:t>
            </a:r>
            <a:r>
              <a:rPr lang="zh-CN" altLang="en-US" dirty="0" smtClean="0"/>
              <a:t> 就能知道别的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为了实现研究生</a:t>
            </a:r>
            <a:r>
              <a:rPr lang="en-US" altLang="zh-CN" dirty="0" smtClean="0"/>
              <a:t>,</a:t>
            </a:r>
            <a:r>
              <a:rPr lang="zh-CN" altLang="en-US" dirty="0" smtClean="0"/>
              <a:t> 其实状态应该是任性 游刃有余</a:t>
            </a:r>
            <a:r>
              <a:rPr lang="en-US" altLang="zh-CN" dirty="0" smtClean="0"/>
              <a:t>,</a:t>
            </a:r>
            <a:r>
              <a:rPr lang="zh-CN" altLang="en-US" dirty="0" smtClean="0"/>
              <a:t> 不是空乏追求努力追求</a:t>
            </a:r>
            <a:r>
              <a:rPr lang="en-US" altLang="zh-CN" dirty="0" smtClean="0"/>
              <a:t>,</a:t>
            </a:r>
            <a:r>
              <a:rPr lang="zh-CN" altLang="en-US" dirty="0" smtClean="0"/>
              <a:t> 而是自信满满的十拿十稳的霸气</a:t>
            </a:r>
            <a:endParaRPr lang="en-US" altLang="zh-CN" dirty="0" smtClean="0"/>
          </a:p>
          <a:p>
            <a:r>
              <a:rPr lang="zh-CN" altLang="en-US" dirty="0" smtClean="0"/>
              <a:t>挺多人都有机会工作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 或者是</a:t>
            </a:r>
            <a:r>
              <a:rPr lang="en-US" altLang="zh-CN" dirty="0" smtClean="0"/>
              <a:t>research</a:t>
            </a:r>
            <a:r>
              <a:rPr lang="zh-CN" altLang="en-US" dirty="0" smtClean="0"/>
              <a:t>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 你看看自己学校和身边的人就行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 为了增加自己申请到好研究生的几率</a:t>
            </a:r>
            <a:r>
              <a:rPr lang="en-US" altLang="zh-CN" dirty="0" smtClean="0"/>
              <a:t>,</a:t>
            </a:r>
            <a:r>
              <a:rPr lang="zh-CN" altLang="en-US" dirty="0" smtClean="0"/>
              <a:t> 我觉得我还是</a:t>
            </a:r>
            <a:r>
              <a:rPr lang="en-US" altLang="zh-CN" dirty="0" err="1" smtClean="0"/>
              <a:t>gre</a:t>
            </a:r>
            <a:r>
              <a:rPr lang="zh-CN" altLang="en-US" dirty="0" smtClean="0"/>
              <a:t>要拿出一半的精力去重视</a:t>
            </a:r>
            <a:r>
              <a:rPr lang="en-US" altLang="zh-CN" dirty="0" smtClean="0"/>
              <a:t>,</a:t>
            </a:r>
            <a:r>
              <a:rPr lang="zh-CN" altLang="en-US" dirty="0" smtClean="0"/>
              <a:t> 用剩下一半的精力去搞明白</a:t>
            </a:r>
            <a:r>
              <a:rPr lang="en-US" altLang="zh-CN" dirty="0" smtClean="0"/>
              <a:t>,</a:t>
            </a:r>
            <a:r>
              <a:rPr lang="zh-CN" altLang="en-US" dirty="0" smtClean="0"/>
              <a:t> 学明白一个技能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 这对我很是重要的</a:t>
            </a:r>
            <a:r>
              <a:rPr lang="en-US" altLang="zh-CN" dirty="0" smtClean="0"/>
              <a:t>.</a:t>
            </a:r>
            <a:r>
              <a:rPr lang="zh-CN" altLang="en-US" dirty="0" smtClean="0"/>
              <a:t> 如果仅仅是范范的做一个东西</a:t>
            </a:r>
            <a:r>
              <a:rPr lang="en-US" altLang="zh-CN" dirty="0" smtClean="0"/>
              <a:t>,</a:t>
            </a:r>
            <a:r>
              <a:rPr lang="zh-CN" altLang="en-US" dirty="0" smtClean="0"/>
              <a:t> 用别人的知识去做的话</a:t>
            </a:r>
            <a:r>
              <a:rPr lang="en-US" altLang="zh-CN" dirty="0" smtClean="0"/>
              <a:t>,</a:t>
            </a:r>
            <a:r>
              <a:rPr lang="zh-CN" altLang="en-US" dirty="0" smtClean="0"/>
              <a:t> 我觉得对我自己而言也不是什么特别收获</a:t>
            </a:r>
            <a:r>
              <a:rPr lang="en-US" altLang="zh-CN" dirty="0" smtClean="0"/>
              <a:t>,</a:t>
            </a:r>
            <a:r>
              <a:rPr lang="zh-CN" altLang="en-US" dirty="0" smtClean="0"/>
              <a:t> 到时候给教授说也没有用</a:t>
            </a:r>
            <a:r>
              <a:rPr lang="en-US" altLang="zh-CN" dirty="0" smtClean="0"/>
              <a:t>.</a:t>
            </a:r>
            <a:r>
              <a:rPr lang="zh-CN" altLang="en-US" dirty="0" smtClean="0"/>
              <a:t> 但是</a:t>
            </a:r>
            <a:r>
              <a:rPr lang="en-US" altLang="zh-CN" dirty="0" err="1" smtClean="0"/>
              <a:t>tengyuan</a:t>
            </a:r>
            <a:r>
              <a:rPr lang="zh-CN" altLang="en-US" dirty="0" smtClean="0"/>
              <a:t>说的有一个是对的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 就是</a:t>
            </a:r>
            <a:r>
              <a:rPr lang="en-US" altLang="zh-CN" dirty="0" smtClean="0"/>
              <a:t>research</a:t>
            </a:r>
            <a:r>
              <a:rPr lang="zh-CN" altLang="en-US" dirty="0" smtClean="0"/>
              <a:t>做好了很有用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 但是</a:t>
            </a:r>
            <a:r>
              <a:rPr lang="en-US" altLang="zh-CN" dirty="0" smtClean="0"/>
              <a:t>,</a:t>
            </a:r>
            <a:r>
              <a:rPr lang="zh-CN" altLang="en-US" dirty="0" smtClean="0"/>
              <a:t> 没有那么夸张的说极其有用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 毕竟去美国学校的话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gre</a:t>
            </a:r>
            <a:r>
              <a:rPr lang="zh-CN" altLang="en-US" dirty="0" smtClean="0"/>
              <a:t>是必需品</a:t>
            </a:r>
            <a:r>
              <a:rPr lang="en-US" altLang="zh-CN" dirty="0" smtClean="0"/>
              <a:t>.</a:t>
            </a:r>
            <a:r>
              <a:rPr lang="zh-CN" altLang="en-US" dirty="0" smtClean="0"/>
              <a:t>我还挺想去美国的</a:t>
            </a:r>
            <a:r>
              <a:rPr lang="en-US" altLang="zh-CN" dirty="0" smtClean="0"/>
              <a:t>.</a:t>
            </a:r>
            <a:r>
              <a:rPr lang="zh-CN" altLang="en-US" dirty="0" smtClean="0"/>
              <a:t> 是真的</a:t>
            </a:r>
            <a:r>
              <a:rPr lang="en-US" altLang="zh-CN" dirty="0" smtClean="0"/>
              <a:t>.</a:t>
            </a:r>
            <a:r>
              <a:rPr lang="zh-CN" altLang="en-US" dirty="0" smtClean="0"/>
              <a:t>毕竟学校多好申请</a:t>
            </a:r>
            <a:r>
              <a:rPr lang="en-US" altLang="zh-CN" dirty="0" smtClean="0"/>
              <a:t>.</a:t>
            </a:r>
            <a:r>
              <a:rPr lang="zh-CN" altLang="en-US" dirty="0" smtClean="0"/>
              <a:t> 大不了 论文也可以不写了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20924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2888" y="557939"/>
            <a:ext cx="100274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Onboard-</a:t>
            </a:r>
            <a:r>
              <a:rPr lang="en-US" altLang="zh-CN" dirty="0" err="1" smtClean="0"/>
              <a:t>sdk</a:t>
            </a:r>
            <a:r>
              <a:rPr lang="en-US" altLang="zh-CN" dirty="0" smtClean="0"/>
              <a:t>:</a:t>
            </a:r>
            <a:r>
              <a:rPr lang="zh-CN" altLang="en-US" dirty="0" smtClean="0"/>
              <a:t>  参考资料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google,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cdsn</a:t>
            </a:r>
            <a:r>
              <a:rPr lang="en-US" altLang="zh-CN" dirty="0" smtClean="0"/>
              <a:t>:</a:t>
            </a:r>
          </a:p>
          <a:p>
            <a:endParaRPr lang="en-US" dirty="0"/>
          </a:p>
          <a:p>
            <a:r>
              <a:rPr lang="en-US" altLang="zh-CN" dirty="0" smtClean="0"/>
              <a:t>ROS</a:t>
            </a:r>
            <a:r>
              <a:rPr lang="zh-CN" altLang="en-US" dirty="0" smtClean="0"/>
              <a:t> 分段任务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blog.csdn.net/qq_35239859/article/details/77141978</a:t>
            </a:r>
            <a:endParaRPr lang="en-US" dirty="0" smtClean="0"/>
          </a:p>
          <a:p>
            <a:endParaRPr lang="en-US" dirty="0"/>
          </a:p>
          <a:p>
            <a:r>
              <a:rPr lang="en-US" altLang="zh-CN" dirty="0" smtClean="0"/>
              <a:t>ROS</a:t>
            </a:r>
            <a:r>
              <a:rPr lang="zh-CN" altLang="en-US" dirty="0" smtClean="0"/>
              <a:t> 详细教程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blog.csdn.net/qq_35239859/article/details/77141978</a:t>
            </a:r>
            <a:endParaRPr lang="en-US" altLang="zh-CN" dirty="0" smtClean="0"/>
          </a:p>
          <a:p>
            <a:r>
              <a:rPr lang="zh-CN" altLang="en-US" dirty="0" smtClean="0"/>
              <a:t>内有网盘资料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0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6438" y="407963"/>
            <a:ext cx="814519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开源项目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Arduino</a:t>
            </a:r>
          </a:p>
          <a:p>
            <a:r>
              <a:rPr lang="en-US" altLang="zh-CN" dirty="0" smtClean="0"/>
              <a:t>3DR</a:t>
            </a:r>
            <a:r>
              <a:rPr lang="zh-CN" altLang="en-US" dirty="0" smtClean="0"/>
              <a:t>公司 </a:t>
            </a:r>
            <a:r>
              <a:rPr lang="en-US" altLang="zh-CN" dirty="0" smtClean="0"/>
              <a:t>::APM:</a:t>
            </a:r>
            <a:r>
              <a:rPr lang="zh-CN" altLang="en-US" dirty="0" smtClean="0"/>
              <a:t>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www.oschina.net/p/ardupilotmega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ardupilotmega</a:t>
            </a:r>
            <a:r>
              <a:rPr lang="en-US" altLang="zh-CN" dirty="0"/>
              <a:t>;</a:t>
            </a:r>
            <a:r>
              <a:rPr lang="zh-CN" altLang="en-US" dirty="0" smtClean="0"/>
              <a:t>  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</a:p>
          <a:p>
            <a:r>
              <a:rPr lang="en-US" dirty="0" err="1" smtClean="0"/>
              <a:t>PIXHawk</a:t>
            </a:r>
            <a:r>
              <a:rPr lang="en-US" altLang="zh-CN" dirty="0"/>
              <a:t>;</a:t>
            </a:r>
            <a:r>
              <a:rPr lang="zh-CN" altLang="en-US" dirty="0" smtClean="0"/>
              <a:t> </a:t>
            </a:r>
            <a:r>
              <a:rPr lang="en-US" b="1" dirty="0" err="1"/>
              <a:t>Dronecode</a:t>
            </a:r>
            <a:r>
              <a:rPr lang="en-US" b="1" dirty="0"/>
              <a:t> / </a:t>
            </a:r>
            <a:r>
              <a:rPr lang="en-US" b="1" dirty="0" smtClean="0"/>
              <a:t>PX4</a:t>
            </a:r>
            <a:endParaRPr lang="en-US" altLang="zh-CN" dirty="0" smtClean="0"/>
          </a:p>
          <a:p>
            <a:r>
              <a:rPr lang="en-US" altLang="zh-CN" dirty="0" err="1" smtClean="0"/>
              <a:t>MWC:arduino</a:t>
            </a:r>
            <a:r>
              <a:rPr lang="zh-CN" altLang="en-US" dirty="0" smtClean="0"/>
              <a:t>衍生品</a:t>
            </a:r>
            <a:endParaRPr lang="en-US" altLang="zh-CN" dirty="0" smtClean="0"/>
          </a:p>
          <a:p>
            <a:r>
              <a:rPr lang="en-US" altLang="zh-CN" dirty="0" smtClean="0"/>
              <a:t>KK: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korea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</a:t>
            </a:r>
            <a:r>
              <a:rPr lang="zh-CN" altLang="en-US" dirty="0" smtClean="0"/>
              <a:t> </a:t>
            </a:r>
            <a:r>
              <a:rPr lang="en-US" altLang="zh-CN" dirty="0" smtClean="0"/>
              <a:t>old,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en-US" dirty="0"/>
              <a:t>Paparazzi(PPZ)Lisa/M v2.0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开放平台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大疆</a:t>
            </a:r>
            <a:r>
              <a:rPr lang="en-US" altLang="zh-CN" dirty="0" smtClean="0"/>
              <a:t>SDK</a:t>
            </a:r>
            <a:r>
              <a:rPr lang="zh-CN" altLang="en-US" dirty="0" smtClean="0"/>
              <a:t>平台</a:t>
            </a:r>
            <a:r>
              <a:rPr lang="en-US" altLang="zh-CN" dirty="0" smtClean="0"/>
              <a:t>???</a:t>
            </a:r>
          </a:p>
          <a:p>
            <a:r>
              <a:rPr lang="en-US" altLang="zh-CN" dirty="0" smtClean="0"/>
              <a:t>Ex:</a:t>
            </a:r>
            <a:r>
              <a:rPr lang="zh-CN" altLang="en-US" dirty="0" smtClean="0"/>
              <a:t> </a:t>
            </a:r>
            <a:r>
              <a:rPr lang="en-US" altLang="zh-CN" dirty="0" smtClean="0"/>
              <a:t>DJI2016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developer</a:t>
            </a:r>
            <a:r>
              <a:rPr lang="zh-CN" altLang="en-US" dirty="0" smtClean="0"/>
              <a:t> 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www.youtube.com/watch?v=DIRkzH3cTAM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blog.csdn.net/wendox/article/details/53066002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err="1"/>
              <a:t>Snapdrgon</a:t>
            </a:r>
            <a:r>
              <a:rPr lang="en-US" dirty="0"/>
              <a:t> </a:t>
            </a:r>
            <a:r>
              <a:rPr lang="en-US" dirty="0" smtClean="0"/>
              <a:t>Flight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developer.qualcomm.com/forum/qdn-forums/hardware/snapdragon-flight/34688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/>
              <a:t>Intel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>
                <a:hlinkClick r:id="rId6"/>
              </a:rPr>
              <a:t>https://</a:t>
            </a:r>
            <a:r>
              <a:rPr lang="en-US" altLang="zh-CN" dirty="0" smtClean="0">
                <a:hlinkClick r:id="rId6"/>
              </a:rPr>
              <a:t>click.intel.com/intel-aero-ready-to-fly-drone.html</a:t>
            </a:r>
            <a:endParaRPr lang="en-US" dirty="0" smtClean="0"/>
          </a:p>
          <a:p>
            <a:r>
              <a:rPr lang="en-US" dirty="0" smtClean="0"/>
              <a:t>Aero</a:t>
            </a:r>
            <a:r>
              <a:rPr lang="zh-CN" altLang="en-US" dirty="0" smtClean="0"/>
              <a:t>                   </a:t>
            </a:r>
            <a:r>
              <a:rPr lang="en-US" dirty="0" err="1" smtClean="0"/>
              <a:t>Aerotenna</a:t>
            </a:r>
            <a:r>
              <a:rPr lang="zh-CN" altLang="en-US" dirty="0" smtClean="0"/>
              <a:t> </a:t>
            </a:r>
            <a:endParaRPr lang="en-US" dirty="0" smtClean="0"/>
          </a:p>
          <a:p>
            <a:r>
              <a:rPr lang="en-US" altLang="zh-CN" dirty="0" err="1" smtClean="0"/>
              <a:t>byrd:</a:t>
            </a:r>
            <a:r>
              <a:rPr lang="en-US" altLang="zh-CN" dirty="0" err="1" smtClean="0">
                <a:hlinkClick r:id="rId7"/>
              </a:rPr>
              <a:t>http</a:t>
            </a:r>
            <a:r>
              <a:rPr lang="en-US" altLang="zh-CN" dirty="0">
                <a:hlinkClick r:id="rId7"/>
              </a:rPr>
              <a:t>://</a:t>
            </a:r>
            <a:r>
              <a:rPr lang="en-US" altLang="zh-CN" dirty="0" smtClean="0">
                <a:hlinkClick r:id="rId7"/>
              </a:rPr>
              <a:t>www.gdu-tech.com/cn/sdk.html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从 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,</a:t>
            </a:r>
            <a:r>
              <a:rPr lang="zh-CN" altLang="en-US" dirty="0" smtClean="0"/>
              <a:t> 或者是无人机的开源专业网站上再去寻找</a:t>
            </a:r>
            <a:endParaRPr lang="en-US" altLang="zh-CN" dirty="0"/>
          </a:p>
          <a:p>
            <a:r>
              <a:rPr lang="en-US" altLang="zh-CN" dirty="0" smtClean="0"/>
              <a:t>..</a:t>
            </a:r>
            <a:r>
              <a:rPr lang="zh-CN" altLang="en-US" dirty="0" smtClean="0"/>
              <a:t> 不要广义的百度搜索 不好使</a:t>
            </a:r>
            <a:r>
              <a:rPr lang="en-US" altLang="zh-CN" dirty="0" smtClean="0"/>
              <a:t>,</a:t>
            </a:r>
            <a:r>
              <a:rPr lang="zh-CN" altLang="en-US" dirty="0" smtClean="0"/>
              <a:t> 没怎么有用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102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8533" y="152400"/>
            <a:ext cx="2324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帮助处理航拍图像的</a:t>
            </a:r>
            <a:r>
              <a:rPr lang="en-US" altLang="zh-CN" dirty="0" smtClean="0"/>
              <a:t>:</a:t>
            </a:r>
          </a:p>
          <a:p>
            <a:r>
              <a:rPr lang="en-US" b="1" dirty="0" err="1"/>
              <a:t>OpenDroneMap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8534" y="1219200"/>
            <a:ext cx="8923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Drone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delivery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://www.dronedeliverycanada.com/drone-delivery-services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07067" y="2573867"/>
            <a:ext cx="3527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developer.dronedeploy.com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0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9483" y="717453"/>
            <a:ext cx="5853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Q30</a:t>
            </a:r>
            <a:r>
              <a:rPr lang="zh-CN" altLang="en-US" dirty="0"/>
              <a:t>： </a:t>
            </a:r>
            <a:r>
              <a:rPr lang="en-US" altLang="zh-CN" dirty="0"/>
              <a:t>Onboard SDK</a:t>
            </a:r>
            <a:r>
              <a:rPr lang="zh-CN" altLang="en-US" dirty="0"/>
              <a:t>是否有模拟器供程序开发调试之用？ </a:t>
            </a:r>
          </a:p>
          <a:p>
            <a:r>
              <a:rPr lang="en-US" altLang="zh-CN" dirty="0"/>
              <a:t>A30</a:t>
            </a:r>
            <a:r>
              <a:rPr lang="zh-CN" altLang="en-US" dirty="0"/>
              <a:t>：有，目前开放</a:t>
            </a:r>
            <a:r>
              <a:rPr lang="en-US" altLang="zh-CN" dirty="0"/>
              <a:t>M100</a:t>
            </a:r>
            <a:r>
              <a:rPr lang="zh-CN" altLang="en-US" dirty="0"/>
              <a:t>模拟器。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524000"/>
            <a:ext cx="9969500" cy="218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560" y="3868616"/>
            <a:ext cx="8453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鉴于我只是时不时撸一下程序，也没有涉及到图像处理方便，但是我知道图像处理是需要耗费</a:t>
            </a:r>
            <a:r>
              <a:rPr lang="en-US" altLang="zh-CN" dirty="0"/>
              <a:t>CPU</a:t>
            </a:r>
            <a:r>
              <a:rPr lang="zh-CN" altLang="en-US" dirty="0"/>
              <a:t>的，如果拍一张高清照片，一秒一张，马上传回电脑，那带宽得多大啊</a:t>
            </a:r>
            <a:r>
              <a:rPr lang="en-US" altLang="zh-CN" dirty="0"/>
              <a:t>··</a:t>
            </a:r>
            <a:r>
              <a:rPr lang="zh-CN" altLang="en-US" dirty="0"/>
              <a:t>飞远一点就死了</a:t>
            </a:r>
            <a:r>
              <a:rPr lang="en-US" altLang="zh-CN" dirty="0"/>
              <a:t>······</a:t>
            </a:r>
            <a:r>
              <a:rPr lang="zh-CN" altLang="en-US" dirty="0"/>
              <a:t>如果把照片处理放飞机上，然后回传的只是数据，就像</a:t>
            </a:r>
            <a:r>
              <a:rPr lang="en-US" altLang="zh-CN" dirty="0"/>
              <a:t>DJI</a:t>
            </a:r>
            <a:r>
              <a:rPr lang="zh-CN" altLang="en-US" dirty="0"/>
              <a:t>撸的那个，飞机检测违章停车的</a:t>
            </a:r>
            <a:r>
              <a:rPr lang="en-US" altLang="zh-CN" dirty="0"/>
              <a:t>···</a:t>
            </a:r>
            <a:r>
              <a:rPr lang="zh-CN" altLang="en-US" dirty="0"/>
              <a:t>回传的只是车牌号码，和违章了的那一张图片，那带宽就小了很多了（应该不会存在一条街下去全都是违章停产这个情况吧）</a:t>
            </a:r>
            <a:r>
              <a:rPr lang="en-US" altLang="zh-CN" dirty="0" smtClean="0"/>
              <a:t>·····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844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8400" y="863600"/>
            <a:ext cx="8032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Manifold:</a:t>
            </a:r>
            <a:r>
              <a:rPr lang="zh-CN" altLang="en-US" dirty="0" smtClean="0"/>
              <a:t> 妙算</a:t>
            </a:r>
            <a:r>
              <a:rPr lang="en-US" altLang="zh-CN" dirty="0" smtClean="0"/>
              <a:t>,</a:t>
            </a:r>
            <a:r>
              <a:rPr lang="zh-CN" altLang="en-US" dirty="0" smtClean="0"/>
              <a:t> 机载小电脑</a:t>
            </a:r>
            <a:endParaRPr lang="en-US" altLang="zh-CN" dirty="0"/>
          </a:p>
          <a:p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store.dji.com</a:t>
            </a:r>
            <a:r>
              <a:rPr lang="en-US" dirty="0"/>
              <a:t>/</a:t>
            </a:r>
            <a:r>
              <a:rPr lang="en-US" dirty="0" err="1"/>
              <a:t>cn</a:t>
            </a:r>
            <a:r>
              <a:rPr lang="en-US" dirty="0"/>
              <a:t>/product/</a:t>
            </a:r>
            <a:r>
              <a:rPr lang="en-US" dirty="0" err="1"/>
              <a:t>manifold?site</a:t>
            </a:r>
            <a:r>
              <a:rPr lang="en-US" dirty="0"/>
              <a:t>=</a:t>
            </a:r>
            <a:r>
              <a:rPr lang="en-US" dirty="0" err="1"/>
              <a:t>brandsite&amp;from</a:t>
            </a:r>
            <a:r>
              <a:rPr lang="en-US" dirty="0"/>
              <a:t>=</a:t>
            </a:r>
            <a:r>
              <a:rPr lang="en-US" dirty="0" err="1"/>
              <a:t>buy_now_bottom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0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265" y="346842"/>
            <a:ext cx="1238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Aerotenna</a:t>
            </a:r>
            <a:r>
              <a:rPr lang="en-US" altLang="zh-CN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46" y="1414866"/>
            <a:ext cx="90043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925" y="914400"/>
            <a:ext cx="1093059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找到他们课题组的信息</a:t>
            </a:r>
            <a:r>
              <a:rPr lang="en-US" altLang="zh-CN" dirty="0" smtClean="0"/>
              <a:t>,</a:t>
            </a:r>
            <a:r>
              <a:rPr lang="zh-CN" altLang="en-US" dirty="0" smtClean="0"/>
              <a:t> 然后根据该信息去找论文的发表等等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做事情每天要列出任务表</a:t>
            </a:r>
            <a:r>
              <a:rPr lang="en-US" altLang="zh-CN" dirty="0" smtClean="0"/>
              <a:t>.</a:t>
            </a:r>
            <a:r>
              <a:rPr lang="zh-CN" altLang="en-US" dirty="0" smtClean="0"/>
              <a:t> 不要空浪费时间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 现在学学东西很好的</a:t>
            </a:r>
            <a:r>
              <a:rPr lang="en-US" altLang="zh-CN" dirty="0" smtClean="0"/>
              <a:t>.</a:t>
            </a:r>
            <a:r>
              <a:rPr lang="zh-CN" altLang="en-US" dirty="0" smtClean="0"/>
              <a:t> 暑假的机会不要浪费</a:t>
            </a:r>
            <a:r>
              <a:rPr lang="en-US" altLang="zh-CN" dirty="0" smtClean="0"/>
              <a:t>,</a:t>
            </a:r>
            <a:r>
              <a:rPr lang="zh-CN" altLang="en-US" dirty="0" smtClean="0"/>
              <a:t> 今晚谢谢需要学什么</a:t>
            </a:r>
            <a:r>
              <a:rPr lang="en-US" altLang="zh-CN" dirty="0" smtClean="0"/>
              <a:t>,</a:t>
            </a:r>
            <a:r>
              <a:rPr lang="zh-CN" altLang="en-US" dirty="0" smtClean="0"/>
              <a:t> 多长时间搞定</a:t>
            </a:r>
            <a:r>
              <a:rPr lang="en-US" altLang="zh-CN" dirty="0" smtClean="0"/>
              <a:t>,</a:t>
            </a:r>
            <a:r>
              <a:rPr lang="zh-CN" altLang="en-US" dirty="0" smtClean="0"/>
              <a:t> 列出明天的计划</a:t>
            </a:r>
            <a:r>
              <a:rPr lang="en-US" altLang="zh-CN" dirty="0" smtClean="0"/>
              <a:t>.</a:t>
            </a:r>
            <a:r>
              <a:rPr lang="zh-CN" altLang="en-US" dirty="0" smtClean="0"/>
              <a:t> 不能这么每天没有规律的作息</a:t>
            </a:r>
            <a:r>
              <a:rPr lang="en-US" altLang="zh-CN" dirty="0" smtClean="0"/>
              <a:t>,</a:t>
            </a:r>
            <a:r>
              <a:rPr lang="zh-CN" altLang="en-US" dirty="0" smtClean="0"/>
              <a:t> 和没有节奏的生活</a:t>
            </a:r>
            <a:r>
              <a:rPr lang="en-US" altLang="zh-CN" dirty="0" smtClean="0"/>
              <a:t>,</a:t>
            </a:r>
            <a:r>
              <a:rPr lang="zh-CN" altLang="en-US" dirty="0" smtClean="0"/>
              <a:t> 紊乱 是最大的浪费</a:t>
            </a:r>
            <a:r>
              <a:rPr lang="en-US" altLang="zh-CN" dirty="0" smtClean="0"/>
              <a:t>..</a:t>
            </a:r>
            <a:r>
              <a:rPr lang="zh-CN" altLang="en-US" dirty="0" smtClean="0"/>
              <a:t> 晚睡导致状态的下滑</a:t>
            </a:r>
            <a:r>
              <a:rPr lang="en-US" altLang="zh-CN" dirty="0" smtClean="0"/>
              <a:t>,</a:t>
            </a:r>
            <a:r>
              <a:rPr lang="zh-CN" altLang="en-US" dirty="0" smtClean="0"/>
              <a:t> 导致明天的上午的全盘浪费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华南虎 </a:t>
            </a:r>
            <a:r>
              <a:rPr lang="en-US" altLang="zh-CN" dirty="0" err="1" smtClean="0"/>
              <a:t>robomaster</a:t>
            </a:r>
            <a:r>
              <a:rPr lang="zh-CN" altLang="en-US" dirty="0" smtClean="0"/>
              <a:t> 知乎资料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做视觉的</a:t>
            </a:r>
            <a:r>
              <a:rPr lang="en-US" altLang="zh-CN" dirty="0" smtClean="0"/>
              <a:t>)</a:t>
            </a:r>
            <a:r>
              <a:rPr lang="zh-CN" altLang="en-US" dirty="0" smtClean="0"/>
              <a:t>     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zhuanlan.zhihu.com/p/30205695</a:t>
            </a:r>
            <a:endParaRPr lang="en-US" altLang="zh-CN" dirty="0" smtClean="0"/>
          </a:p>
          <a:p>
            <a:r>
              <a:rPr lang="zh-CN" altLang="en-US" dirty="0" smtClean="0"/>
              <a:t>机器学习入门</a:t>
            </a:r>
            <a:r>
              <a:rPr lang="en-US" altLang="zh-CN" dirty="0" smtClean="0"/>
              <a:t>:</a:t>
            </a:r>
            <a:r>
              <a:rPr lang="zh-CN" altLang="en-US" dirty="0" smtClean="0"/>
              <a:t>  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zhuanlan.zhihu.com/p/30463460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关键词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r>
              <a:rPr lang="en-US" dirty="0" err="1"/>
              <a:t>视觉SLAM</a:t>
            </a:r>
            <a:r>
              <a:rPr lang="en-US" dirty="0"/>
              <a:t> </a:t>
            </a:r>
            <a:r>
              <a:rPr lang="zh-CN" altLang="en-US" dirty="0" smtClean="0"/>
              <a:t>         </a:t>
            </a:r>
            <a:endParaRPr lang="en-US" dirty="0" smtClean="0"/>
          </a:p>
          <a:p>
            <a:r>
              <a:rPr lang="zh-CN" altLang="en-US" dirty="0" smtClean="0"/>
              <a:t>惯性导航</a:t>
            </a:r>
            <a:endParaRPr lang="en-US" dirty="0"/>
          </a:p>
          <a:p>
            <a:r>
              <a:rPr lang="en-US" altLang="zh-CN" dirty="0" smtClean="0"/>
              <a:t>Guidance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SDK</a:t>
            </a:r>
            <a:endParaRPr lang="en-US" dirty="0"/>
          </a:p>
          <a:p>
            <a:r>
              <a:rPr lang="en-US" altLang="zh-CN" dirty="0" smtClean="0"/>
              <a:t>ROS</a:t>
            </a:r>
            <a:r>
              <a:rPr lang="zh-CN" altLang="en-US" dirty="0" smtClean="0"/>
              <a:t> 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 看来是必须要了解的东西了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整理音乐 衣服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86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3758" y="539646"/>
            <a:ext cx="1050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总的</a:t>
            </a:r>
            <a:r>
              <a:rPr lang="en-US" altLang="zh-CN" dirty="0" smtClean="0"/>
              <a:t>:</a:t>
            </a:r>
            <a:r>
              <a:rPr lang="zh-CN" altLang="en-US" dirty="0" smtClean="0"/>
              <a:t>学习顺序 先做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的 在做</a:t>
            </a:r>
            <a:r>
              <a:rPr lang="en-US" altLang="zh-CN" dirty="0" smtClean="0"/>
              <a:t>onboard,</a:t>
            </a:r>
            <a:r>
              <a:rPr lang="zh-CN" altLang="en-US" dirty="0" smtClean="0"/>
              <a:t> 先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 再做</a:t>
            </a:r>
            <a:r>
              <a:rPr lang="en-US" altLang="zh-CN" dirty="0" err="1" smtClean="0"/>
              <a:t>ros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83757" y="1018774"/>
            <a:ext cx="105002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的来看的话</a:t>
            </a:r>
            <a:r>
              <a:rPr lang="en-US" altLang="zh-CN" dirty="0" smtClean="0"/>
              <a:t>,</a:t>
            </a:r>
            <a:r>
              <a:rPr lang="zh-CN" altLang="en-US" dirty="0" smtClean="0"/>
              <a:t> 要学习如何编写</a:t>
            </a:r>
            <a:r>
              <a:rPr lang="en-US" altLang="zh-CN" dirty="0" smtClean="0"/>
              <a:t>APP,</a:t>
            </a:r>
            <a:r>
              <a:rPr lang="zh-CN" altLang="en-US" dirty="0" smtClean="0"/>
              <a:t> 以及 如何能导入手机</a:t>
            </a:r>
            <a:r>
              <a:rPr lang="en-US" altLang="zh-CN" dirty="0" smtClean="0"/>
              <a:t>,</a:t>
            </a:r>
            <a:r>
              <a:rPr lang="zh-CN" altLang="en-US" dirty="0" smtClean="0"/>
              <a:t> 然后看网上的教程</a:t>
            </a:r>
            <a:r>
              <a:rPr lang="en-US" altLang="zh-CN" dirty="0" smtClean="0"/>
              <a:t>,</a:t>
            </a:r>
            <a:r>
              <a:rPr lang="zh-CN" altLang="en-US" dirty="0" smtClean="0"/>
              <a:t> 先了解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在了解项目</a:t>
            </a:r>
            <a:endParaRPr lang="en-US" altLang="zh-CN" dirty="0" smtClean="0"/>
          </a:p>
          <a:p>
            <a:r>
              <a:rPr lang="zh-CN" altLang="en-US" dirty="0" smtClean="0"/>
              <a:t>大疆自带教程</a:t>
            </a:r>
            <a:endParaRPr lang="en-US" altLang="zh-CN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dji-dev.gitbooks.io/mobile-sdk-tutorials/zh-cn/iOS/FPVDemo/FPVDemo_ch.htm</a:t>
            </a:r>
            <a:r>
              <a:rPr lang="en-US" altLang="zh-CN" dirty="0" smtClean="0">
                <a:hlinkClick r:id="rId3"/>
              </a:rPr>
              <a:t>l</a:t>
            </a:r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6122" y="2367092"/>
            <a:ext cx="11058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在上一步之前</a:t>
            </a:r>
            <a:r>
              <a:rPr lang="en-US" altLang="zh-CN" dirty="0" smtClean="0"/>
              <a:t>,</a:t>
            </a:r>
            <a:r>
              <a:rPr lang="zh-CN" altLang="en-US" dirty="0" smtClean="0"/>
              <a:t> 我发现应该学一下基础的软件编程常识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swift,</a:t>
            </a:r>
            <a:r>
              <a:rPr lang="zh-CN" altLang="en-US" dirty="0" smtClean="0"/>
              <a:t> 然后在学习</a:t>
            </a:r>
            <a:r>
              <a:rPr lang="en-US" altLang="zh-CN" dirty="0" err="1" smtClean="0"/>
              <a:t>dji</a:t>
            </a:r>
            <a:r>
              <a:rPr lang="zh-CN" altLang="en-US" dirty="0" smtClean="0"/>
              <a:t>的开源例子</a:t>
            </a:r>
            <a:r>
              <a:rPr lang="en-US" altLang="zh-CN" dirty="0" smtClean="0"/>
              <a:t>.</a:t>
            </a:r>
            <a:r>
              <a:rPr lang="zh-CN" altLang="en-US" dirty="0" smtClean="0"/>
              <a:t>  所以要学的蛮多的啊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29194" y="2803772"/>
            <a:ext cx="456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swiftguide.cn</a:t>
            </a:r>
            <a:r>
              <a:rPr lang="zh-CN" altLang="en-US" dirty="0" smtClean="0"/>
              <a:t>       斯坦福的课程 </a:t>
            </a:r>
            <a:r>
              <a:rPr lang="en-US" altLang="zh-CN" dirty="0" smtClean="0"/>
              <a:t>swift</a:t>
            </a:r>
            <a:r>
              <a:rPr lang="zh-CN" altLang="en-US" dirty="0" smtClean="0"/>
              <a:t>的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99282" y="3632656"/>
            <a:ext cx="368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Swift</a:t>
            </a:r>
            <a:r>
              <a:rPr lang="zh-CN" altLang="en-US" dirty="0" smtClean="0"/>
              <a:t> 学习指引</a:t>
            </a:r>
            <a:r>
              <a:rPr lang="en-US" altLang="zh-CN" dirty="0" smtClean="0"/>
              <a:t>:</a:t>
            </a:r>
            <a:r>
              <a:rPr lang="zh-CN" altLang="en-US" dirty="0" smtClean="0"/>
              <a:t>  </a:t>
            </a:r>
            <a:r>
              <a:rPr lang="en-US" altLang="zh-CN" dirty="0"/>
              <a:t>http://</a:t>
            </a:r>
            <a:r>
              <a:rPr lang="en-US" altLang="zh-CN" dirty="0" err="1"/>
              <a:t>swiftguide.cn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32854" y="4184542"/>
            <a:ext cx="7691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知乎 学习</a:t>
            </a:r>
            <a:r>
              <a:rPr lang="en-US" altLang="zh-CN" dirty="0" smtClean="0"/>
              <a:t>swift:</a:t>
            </a:r>
            <a:r>
              <a:rPr lang="zh-CN" altLang="en-US" dirty="0" smtClean="0"/>
              <a:t> </a:t>
            </a:r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www.zhihu.com/question/24004342/answer/26674178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10346" y="4959458"/>
            <a:ext cx="289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DJISDK</a:t>
            </a:r>
            <a:r>
              <a:rPr lang="zh-CN" altLang="en-US" dirty="0" smtClean="0"/>
              <a:t> 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</a:t>
            </a:r>
            <a:r>
              <a:rPr lang="zh-CN" altLang="en-US" dirty="0" smtClean="0"/>
              <a:t> 有实例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85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89709" y="244161"/>
            <a:ext cx="7723424" cy="4250446"/>
            <a:chOff x="1089709" y="244161"/>
            <a:chExt cx="7723424" cy="4250446"/>
          </a:xfrm>
        </p:grpSpPr>
        <p:grpSp>
          <p:nvGrpSpPr>
            <p:cNvPr id="2" name="Group 1"/>
            <p:cNvGrpSpPr/>
            <p:nvPr/>
          </p:nvGrpSpPr>
          <p:grpSpPr>
            <a:xfrm>
              <a:off x="1089709" y="244161"/>
              <a:ext cx="7723424" cy="2926404"/>
              <a:chOff x="1089709" y="244161"/>
              <a:chExt cx="7723424" cy="2926404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203978" y="576816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dirty="0">
                    <a:solidFill>
                      <a:srgbClr val="1A1A1A"/>
                    </a:solidFill>
                    <a:latin typeface="-apple-system" charset="0"/>
                  </a:rPr>
                  <a:t>编程学习环境实验楼的两门课程：</a:t>
                </a:r>
                <a:r>
                  <a:rPr lang="en-US" altLang="zh-CN" dirty="0">
                    <a:latin typeface="-apple-system" charset="0"/>
                    <a:hlinkClick r:id="rId2"/>
                  </a:rPr>
                  <a:t>Linux </a:t>
                </a:r>
                <a:r>
                  <a:rPr lang="zh-CN" altLang="en-US" dirty="0">
                    <a:latin typeface="-apple-system" charset="0"/>
                    <a:hlinkClick r:id="rId2"/>
                  </a:rPr>
                  <a:t>基础入门（新版）</a:t>
                </a:r>
                <a:r>
                  <a:rPr lang="zh-CN" altLang="en-US" dirty="0">
                    <a:solidFill>
                      <a:srgbClr val="1A1A1A"/>
                    </a:solidFill>
                    <a:latin typeface="-apple-system" charset="0"/>
                  </a:rPr>
                  <a:t>和 </a:t>
                </a:r>
                <a:r>
                  <a:rPr lang="en-US" altLang="zh-CN" dirty="0">
                    <a:latin typeface="-apple-system" charset="0"/>
                    <a:hlinkClick r:id="rId3"/>
                  </a:rPr>
                  <a:t>Linux</a:t>
                </a:r>
                <a:r>
                  <a:rPr lang="zh-CN" altLang="en-US" dirty="0">
                    <a:latin typeface="-apple-system" charset="0"/>
                    <a:hlinkClick r:id="rId3"/>
                  </a:rPr>
                  <a:t>命令实例练习</a:t>
                </a:r>
                <a:r>
                  <a:rPr lang="zh-CN" altLang="en-US" dirty="0">
                    <a:solidFill>
                      <a:srgbClr val="1A1A1A"/>
                    </a:solidFill>
                    <a:latin typeface="-apple-system" charset="0"/>
                  </a:rPr>
                  <a:t> </a:t>
                </a:r>
                <a:endParaRPr lang="en-US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089709" y="1247067"/>
                <a:ext cx="758079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hlinkClick r:id="rId4"/>
                  </a:rPr>
                  <a:t>https://www.robotigniteacademy.com/en/course/ros-basics-in-5-days-c_26_0</a:t>
                </a:r>
                <a:r>
                  <a:rPr lang="en-US" dirty="0" smtClean="0">
                    <a:hlinkClick r:id="rId4"/>
                  </a:rPr>
                  <a:t>/</a:t>
                </a:r>
                <a:endParaRPr lang="en-US" dirty="0" smtClean="0"/>
              </a:p>
              <a:p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244272" y="1917637"/>
                <a:ext cx="653105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知乎关于如何学习</a:t>
                </a:r>
                <a:r>
                  <a:rPr lang="en-US" altLang="zh-CN" dirty="0" smtClean="0"/>
                  <a:t>ROS</a:t>
                </a:r>
                <a:r>
                  <a:rPr lang="zh-CN" altLang="en-US" dirty="0" smtClean="0"/>
                  <a:t> 和 </a:t>
                </a:r>
                <a:r>
                  <a:rPr lang="en-US" altLang="zh-CN" dirty="0" err="1" smtClean="0"/>
                  <a:t>linux</a:t>
                </a:r>
                <a:r>
                  <a:rPr lang="zh-CN" altLang="en-US" dirty="0" smtClean="0"/>
                  <a:t> 的文件 </a:t>
                </a:r>
                <a:endParaRPr lang="en-US" altLang="zh-CN" dirty="0" smtClean="0"/>
              </a:p>
              <a:p>
                <a:r>
                  <a:rPr lang="en-US" dirty="0" smtClean="0">
                    <a:hlinkClick r:id="rId5"/>
                  </a:rPr>
                  <a:t>https</a:t>
                </a:r>
                <a:r>
                  <a:rPr lang="en-US" dirty="0">
                    <a:hlinkClick r:id="rId5"/>
                  </a:rPr>
                  <a:t>://</a:t>
                </a:r>
                <a:r>
                  <a:rPr lang="en-US" dirty="0" smtClean="0">
                    <a:hlinkClick r:id="rId5"/>
                  </a:rPr>
                  <a:t>www.zhihu.com/search?type=content&amp;q=ROS</a:t>
                </a:r>
                <a:endParaRPr lang="en-US" dirty="0" smtClean="0"/>
              </a:p>
              <a:p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04502" y="244161"/>
                <a:ext cx="74086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ROS</a:t>
                </a:r>
                <a:r>
                  <a:rPr lang="zh-CN" altLang="en-US" dirty="0" smtClean="0"/>
                  <a:t> 简介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</a:t>
                </a:r>
                <a:r>
                  <a:rPr lang="en-US" altLang="zh-CN" dirty="0">
                    <a:hlinkClick r:id="rId6"/>
                  </a:rPr>
                  <a:t>https://</a:t>
                </a:r>
                <a:r>
                  <a:rPr lang="en-US" altLang="zh-CN" dirty="0" smtClean="0">
                    <a:hlinkClick r:id="rId6"/>
                  </a:rPr>
                  <a:t>wenku.baidu.com/view/a0d3d1ebf12d2af90342e616.html</a:t>
                </a:r>
                <a:endParaRPr lang="en-US" altLang="zh-CN" dirty="0" smtClean="0"/>
              </a:p>
              <a:p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777396" y="2801233"/>
                <a:ext cx="62054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三个月 能否写到</a:t>
                </a:r>
                <a:r>
                  <a:rPr lang="en-US" altLang="zh-CN" dirty="0" err="1" smtClean="0"/>
                  <a:t>opencv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视觉处理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很是难题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目前来看的话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 </a:t>
                </a:r>
                <a:endParaRPr lang="en-US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244272" y="3294278"/>
              <a:ext cx="470866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Ctrl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C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stop</a:t>
              </a:r>
              <a:endParaRPr lang="en-US" dirty="0" smtClean="0"/>
            </a:p>
            <a:p>
              <a:r>
                <a:rPr lang="en-US" altLang="zh-CN" dirty="0" smtClean="0"/>
                <a:t>ROS:</a:t>
              </a:r>
              <a:r>
                <a:rPr lang="zh-CN" altLang="en-US" dirty="0" smtClean="0"/>
                <a:t> 指令  </a:t>
              </a:r>
              <a:endParaRPr lang="en-US" altLang="zh-CN" dirty="0" smtClean="0"/>
            </a:p>
            <a:p>
              <a:r>
                <a:rPr lang="en-US" altLang="zh-CN" dirty="0">
                  <a:hlinkClick r:id="rId7"/>
                </a:rPr>
                <a:t>http://</a:t>
              </a:r>
              <a:r>
                <a:rPr lang="en-US" altLang="zh-CN" dirty="0" smtClean="0">
                  <a:hlinkClick r:id="rId7"/>
                </a:rPr>
                <a:t>www.cnblogs.com/liu-fa/p/5761448.html</a:t>
              </a:r>
              <a:endParaRPr lang="en-US" altLang="zh-CN" dirty="0" smtClean="0"/>
            </a:p>
            <a:p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30870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13623</TotalTime>
  <Words>1361</Words>
  <Application>Microsoft Macintosh PowerPoint</Application>
  <PresentationFormat>Widescreen</PresentationFormat>
  <Paragraphs>113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DengXian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Jianhui Li</dc:creator>
  <cp:lastModifiedBy>Jianhui Li</cp:lastModifiedBy>
  <cp:revision>58</cp:revision>
  <dcterms:created xsi:type="dcterms:W3CDTF">2018-05-15T22:19:55Z</dcterms:created>
  <dcterms:modified xsi:type="dcterms:W3CDTF">2018-08-13T19:29:07Z</dcterms:modified>
</cp:coreProperties>
</file>