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58" r:id="rId5"/>
    <p:sldId id="259" r:id="rId6"/>
    <p:sldId id="267" r:id="rId7"/>
    <p:sldId id="261" r:id="rId8"/>
    <p:sldId id="264" r:id="rId9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07D47-E1E5-4BAD-B51A-C03DD4166516}" v="255" dt="2025-09-01T07:18:17.592"/>
    <p1510:client id="{2782D797-9B35-4AC7-BE61-5A3E57B363E1}" v="21" dt="2025-09-01T05:55:30.758"/>
    <p1510:client id="{37E4D241-6380-4D1D-9DAB-49BE1772E642}" v="1016" dt="2025-09-01T10:13:27.098"/>
    <p1510:client id="{6CB8DF5D-5C68-4C20-9682-89F98BF726E3}" v="3" dt="2025-09-02T02:47:42.028"/>
    <p1510:client id="{7757D642-B8AE-449E-9ABE-70F67EB2C27A}" v="246" dt="2025-09-01T07:06:09.187"/>
    <p1510:client id="{BD75639C-48CB-4FB4-B8FF-0E7DB0F95FA6}" v="430" dt="2025-09-01T06:56:37.929"/>
    <p1510:client id="{F3292088-D83C-4A7B-88E5-337A0611EFDC}" v="3" dt="2025-09-02T03:03:30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진호" userId="461fa6a04f924a04" providerId="Windows Live" clId="Web-{6CB8DF5D-5C68-4C20-9682-89F98BF726E3}"/>
    <pc:docChg chg="modSld">
      <pc:chgData name="이 진호" userId="461fa6a04f924a04" providerId="Windows Live" clId="Web-{6CB8DF5D-5C68-4C20-9682-89F98BF726E3}" dt="2025-09-02T02:47:42.028" v="2" actId="20577"/>
      <pc:docMkLst>
        <pc:docMk/>
      </pc:docMkLst>
      <pc:sldChg chg="modSp">
        <pc:chgData name="이 진호" userId="461fa6a04f924a04" providerId="Windows Live" clId="Web-{6CB8DF5D-5C68-4C20-9682-89F98BF726E3}" dt="2025-09-02T02:47:42.028" v="2" actId="20577"/>
        <pc:sldMkLst>
          <pc:docMk/>
          <pc:sldMk cId="0" sldId="256"/>
        </pc:sldMkLst>
        <pc:spChg chg="mod">
          <ac:chgData name="이 진호" userId="461fa6a04f924a04" providerId="Windows Live" clId="Web-{6CB8DF5D-5C68-4C20-9682-89F98BF726E3}" dt="2025-09-02T02:47:42.028" v="2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이 진호" userId="461fa6a04f924a04" providerId="Windows Live" clId="Web-{05F07D47-E1E5-4BAD-B51A-C03DD4166516}"/>
    <pc:docChg chg="modSld">
      <pc:chgData name="이 진호" userId="461fa6a04f924a04" providerId="Windows Live" clId="Web-{05F07D47-E1E5-4BAD-B51A-C03DD4166516}" dt="2025-09-01T07:18:17.592" v="245" actId="20577"/>
      <pc:docMkLst>
        <pc:docMk/>
      </pc:docMkLst>
      <pc:sldChg chg="modSp">
        <pc:chgData name="이 진호" userId="461fa6a04f924a04" providerId="Windows Live" clId="Web-{05F07D47-E1E5-4BAD-B51A-C03DD4166516}" dt="2025-09-01T07:18:17.592" v="245" actId="20577"/>
        <pc:sldMkLst>
          <pc:docMk/>
          <pc:sldMk cId="0" sldId="261"/>
        </pc:sldMkLst>
        <pc:spChg chg="mod">
          <ac:chgData name="이 진호" userId="461fa6a04f924a04" providerId="Windows Live" clId="Web-{05F07D47-E1E5-4BAD-B51A-C03DD4166516}" dt="2025-09-01T07:18:17.592" v="245" actId="20577"/>
          <ac:spMkLst>
            <pc:docMk/>
            <pc:sldMk cId="0" sldId="261"/>
            <ac:spMk id="3" creationId="{00000000-0000-0000-0000-000000000000}"/>
          </ac:spMkLst>
        </pc:spChg>
        <pc:picChg chg="mod">
          <ac:chgData name="이 진호" userId="461fa6a04f924a04" providerId="Windows Live" clId="Web-{05F07D47-E1E5-4BAD-B51A-C03DD4166516}" dt="2025-09-01T07:15:34.149" v="205" actId="14100"/>
          <ac:picMkLst>
            <pc:docMk/>
            <pc:sldMk cId="0" sldId="261"/>
            <ac:picMk id="15" creationId="{6635BEA9-A6A0-99A8-C573-B6B810E02652}"/>
          </ac:picMkLst>
        </pc:picChg>
      </pc:sldChg>
    </pc:docChg>
  </pc:docChgLst>
  <pc:docChgLst>
    <pc:chgData name="이 진호" userId="461fa6a04f924a04" providerId="Windows Live" clId="Web-{7757D642-B8AE-449E-9ABE-70F67EB2C27A}"/>
    <pc:docChg chg="modSld">
      <pc:chgData name="이 진호" userId="461fa6a04f924a04" providerId="Windows Live" clId="Web-{7757D642-B8AE-449E-9ABE-70F67EB2C27A}" dt="2025-09-01T07:06:08.719" v="248" actId="20577"/>
      <pc:docMkLst>
        <pc:docMk/>
      </pc:docMkLst>
      <pc:sldChg chg="modSp">
        <pc:chgData name="이 진호" userId="461fa6a04f924a04" providerId="Windows Live" clId="Web-{7757D642-B8AE-449E-9ABE-70F67EB2C27A}" dt="2025-09-01T07:00:20.940" v="40" actId="20577"/>
        <pc:sldMkLst>
          <pc:docMk/>
          <pc:sldMk cId="0" sldId="259"/>
        </pc:sldMkLst>
        <pc:spChg chg="mod">
          <ac:chgData name="이 진호" userId="461fa6a04f924a04" providerId="Windows Live" clId="Web-{7757D642-B8AE-449E-9ABE-70F67EB2C27A}" dt="2025-09-01T07:00:20.940" v="40" actId="20577"/>
          <ac:spMkLst>
            <pc:docMk/>
            <pc:sldMk cId="0" sldId="259"/>
            <ac:spMk id="3" creationId="{00000000-0000-0000-0000-000000000000}"/>
          </ac:spMkLst>
        </pc:spChg>
        <pc:graphicFrameChg chg="mod modGraphic">
          <ac:chgData name="이 진호" userId="461fa6a04f924a04" providerId="Windows Live" clId="Web-{7757D642-B8AE-449E-9ABE-70F67EB2C27A}" dt="2025-09-01T06:57:53.653" v="6" actId="1076"/>
          <ac:graphicFrameMkLst>
            <pc:docMk/>
            <pc:sldMk cId="0" sldId="259"/>
            <ac:graphicFrameMk id="11" creationId="{F3410B78-3282-2D45-B785-E2DFDD728A03}"/>
          </ac:graphicFrameMkLst>
        </pc:graphicFrameChg>
      </pc:sldChg>
      <pc:sldChg chg="modSp">
        <pc:chgData name="이 진호" userId="461fa6a04f924a04" providerId="Windows Live" clId="Web-{7757D642-B8AE-449E-9ABE-70F67EB2C27A}" dt="2025-09-01T07:06:08.719" v="248" actId="20577"/>
        <pc:sldMkLst>
          <pc:docMk/>
          <pc:sldMk cId="0" sldId="261"/>
        </pc:sldMkLst>
        <pc:spChg chg="mod">
          <ac:chgData name="이 진호" userId="461fa6a04f924a04" providerId="Windows Live" clId="Web-{7757D642-B8AE-449E-9ABE-70F67EB2C27A}" dt="2025-09-01T07:06:08.719" v="248" actId="20577"/>
          <ac:spMkLst>
            <pc:docMk/>
            <pc:sldMk cId="0" sldId="261"/>
            <ac:spMk id="3" creationId="{00000000-0000-0000-0000-000000000000}"/>
          </ac:spMkLst>
        </pc:spChg>
        <pc:picChg chg="mod">
          <ac:chgData name="이 진호" userId="461fa6a04f924a04" providerId="Windows Live" clId="Web-{7757D642-B8AE-449E-9ABE-70F67EB2C27A}" dt="2025-09-01T07:04:59.419" v="228" actId="14100"/>
          <ac:picMkLst>
            <pc:docMk/>
            <pc:sldMk cId="0" sldId="261"/>
            <ac:picMk id="15" creationId="{6635BEA9-A6A0-99A8-C573-B6B810E02652}"/>
          </ac:picMkLst>
        </pc:picChg>
      </pc:sldChg>
    </pc:docChg>
  </pc:docChgLst>
  <pc:docChgLst>
    <pc:chgData name="이 진호" userId="461fa6a04f924a04" providerId="Windows Live" clId="Web-{BD75639C-48CB-4FB4-B8FF-0E7DB0F95FA6}"/>
    <pc:docChg chg="addSld delSld modSld sldOrd">
      <pc:chgData name="이 진호" userId="461fa6a04f924a04" providerId="Windows Live" clId="Web-{BD75639C-48CB-4FB4-B8FF-0E7DB0F95FA6}" dt="2025-09-01T06:56:37.929" v="1215" actId="20577"/>
      <pc:docMkLst>
        <pc:docMk/>
      </pc:docMkLst>
      <pc:sldChg chg="modSp modNotes">
        <pc:chgData name="이 진호" userId="461fa6a04f924a04" providerId="Windows Live" clId="Web-{BD75639C-48CB-4FB4-B8FF-0E7DB0F95FA6}" dt="2025-09-01T06:12:30.038" v="122"/>
        <pc:sldMkLst>
          <pc:docMk/>
          <pc:sldMk cId="0" sldId="256"/>
        </pc:sldMkLst>
        <pc:spChg chg="mod">
          <ac:chgData name="이 진호" userId="461fa6a04f924a04" providerId="Windows Live" clId="Web-{BD75639C-48CB-4FB4-B8FF-0E7DB0F95FA6}" dt="2025-09-01T06:07:47.355" v="83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Notes">
        <pc:chgData name="이 진호" userId="461fa6a04f924a04" providerId="Windows Live" clId="Web-{BD75639C-48CB-4FB4-B8FF-0E7DB0F95FA6}" dt="2025-09-01T06:18:55.428" v="375" actId="20577"/>
        <pc:sldMkLst>
          <pc:docMk/>
          <pc:sldMk cId="0" sldId="257"/>
        </pc:sldMkLst>
        <pc:spChg chg="mod">
          <ac:chgData name="이 진호" userId="461fa6a04f924a04" providerId="Windows Live" clId="Web-{BD75639C-48CB-4FB4-B8FF-0E7DB0F95FA6}" dt="2025-09-01T06:18:55.428" v="375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Notes">
        <pc:chgData name="이 진호" userId="461fa6a04f924a04" providerId="Windows Live" clId="Web-{BD75639C-48CB-4FB4-B8FF-0E7DB0F95FA6}" dt="2025-09-01T06:50:06.789" v="963"/>
        <pc:sldMkLst>
          <pc:docMk/>
          <pc:sldMk cId="0" sldId="258"/>
        </pc:sldMkLst>
        <pc:spChg chg="mod">
          <ac:chgData name="이 진호" userId="461fa6a04f924a04" providerId="Windows Live" clId="Web-{BD75639C-48CB-4FB4-B8FF-0E7DB0F95FA6}" dt="2025-09-01T06:41:27.801" v="832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이 진호" userId="461fa6a04f924a04" providerId="Windows Live" clId="Web-{BD75639C-48CB-4FB4-B8FF-0E7DB0F95FA6}" dt="2025-09-01T06:47:27.612" v="928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Notes">
        <pc:chgData name="이 진호" userId="461fa6a04f924a04" providerId="Windows Live" clId="Web-{BD75639C-48CB-4FB4-B8FF-0E7DB0F95FA6}" dt="2025-09-01T06:56:37.929" v="1215" actId="20577"/>
        <pc:sldMkLst>
          <pc:docMk/>
          <pc:sldMk cId="0" sldId="259"/>
        </pc:sldMkLst>
        <pc:spChg chg="mod">
          <ac:chgData name="이 진호" userId="461fa6a04f924a04" providerId="Windows Live" clId="Web-{BD75639C-48CB-4FB4-B8FF-0E7DB0F95FA6}" dt="2025-09-01T06:56:37.929" v="1215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이 진호" userId="461fa6a04f924a04" providerId="Windows Live" clId="Web-{BD75639C-48CB-4FB4-B8FF-0E7DB0F95FA6}" dt="2025-09-01T06:55:21.348" v="1201" actId="20577"/>
          <ac:spMkLst>
            <pc:docMk/>
            <pc:sldMk cId="0" sldId="259"/>
            <ac:spMk id="3" creationId="{00000000-0000-0000-0000-000000000000}"/>
          </ac:spMkLst>
        </pc:spChg>
      </pc:sldChg>
      <pc:sldChg chg="add del">
        <pc:chgData name="이 진호" userId="461fa6a04f924a04" providerId="Windows Live" clId="Web-{BD75639C-48CB-4FB4-B8FF-0E7DB0F95FA6}" dt="2025-09-01T06:55:37.193" v="1203"/>
        <pc:sldMkLst>
          <pc:docMk/>
          <pc:sldMk cId="0" sldId="260"/>
        </pc:sldMkLst>
      </pc:sldChg>
      <pc:sldChg chg="ord">
        <pc:chgData name="이 진호" userId="461fa6a04f924a04" providerId="Windows Live" clId="Web-{BD75639C-48CB-4FB4-B8FF-0E7DB0F95FA6}" dt="2025-09-01T06:55:53.318" v="1204"/>
        <pc:sldMkLst>
          <pc:docMk/>
          <pc:sldMk cId="0" sldId="261"/>
        </pc:sldMkLst>
      </pc:sldChg>
      <pc:sldChg chg="modSp add replId modNotes">
        <pc:chgData name="이 진호" userId="461fa6a04f924a04" providerId="Windows Live" clId="Web-{BD75639C-48CB-4FB4-B8FF-0E7DB0F95FA6}" dt="2025-09-01T06:40:47.347" v="817"/>
        <pc:sldMkLst>
          <pc:docMk/>
          <pc:sldMk cId="4135455330" sldId="265"/>
        </pc:sldMkLst>
        <pc:spChg chg="mod">
          <ac:chgData name="이 진호" userId="461fa6a04f924a04" providerId="Windows Live" clId="Web-{BD75639C-48CB-4FB4-B8FF-0E7DB0F95FA6}" dt="2025-09-01T06:21:03.371" v="399" actId="20577"/>
          <ac:spMkLst>
            <pc:docMk/>
            <pc:sldMk cId="4135455330" sldId="265"/>
            <ac:spMk id="2" creationId="{7C4CEEFE-348D-1449-52EC-58AE2BB29CB2}"/>
          </ac:spMkLst>
        </pc:spChg>
        <pc:spChg chg="mod">
          <ac:chgData name="이 진호" userId="461fa6a04f924a04" providerId="Windows Live" clId="Web-{BD75639C-48CB-4FB4-B8FF-0E7DB0F95FA6}" dt="2025-09-01T06:37:17.354" v="777" actId="20577"/>
          <ac:spMkLst>
            <pc:docMk/>
            <pc:sldMk cId="4135455330" sldId="265"/>
            <ac:spMk id="3" creationId="{F76562C2-CB06-0FED-C9B3-4F5961616EE5}"/>
          </ac:spMkLst>
        </pc:spChg>
      </pc:sldChg>
    </pc:docChg>
  </pc:docChgLst>
  <pc:docChgLst>
    <pc:chgData clId="Web-{BD75639C-48CB-4FB4-B8FF-0E7DB0F95FA6}"/>
    <pc:docChg chg="modSld">
      <pc:chgData name="" userId="" providerId="" clId="Web-{BD75639C-48CB-4FB4-B8FF-0E7DB0F95FA6}" dt="2025-09-01T06:29:48.181" v="1"/>
      <pc:docMkLst>
        <pc:docMk/>
      </pc:docMkLst>
      <pc:sldChg chg="modNotes">
        <pc:chgData name="" userId="" providerId="" clId="Web-{BD75639C-48CB-4FB4-B8FF-0E7DB0F95FA6}" dt="2025-09-01T06:29:48.181" v="1"/>
        <pc:sldMkLst>
          <pc:docMk/>
          <pc:sldMk cId="4135455330" sldId="265"/>
        </pc:sldMkLst>
      </pc:sldChg>
    </pc:docChg>
  </pc:docChgLst>
  <pc:docChgLst>
    <pc:chgData name="진호 이" userId="461fa6a04f924a04" providerId="LiveId" clId="{198364BA-8B6A-4F20-9E63-F8E50A57990D}"/>
    <pc:docChg chg="undo redo custSel addSld delSld modSld">
      <pc:chgData name="진호 이" userId="461fa6a04f924a04" providerId="LiveId" clId="{198364BA-8B6A-4F20-9E63-F8E50A57990D}" dt="2025-08-31T12:59:25.049" v="4004" actId="20577"/>
      <pc:docMkLst>
        <pc:docMk/>
      </pc:docMkLst>
      <pc:sldChg chg="modSp mod modNotesTx">
        <pc:chgData name="진호 이" userId="461fa6a04f924a04" providerId="LiveId" clId="{198364BA-8B6A-4F20-9E63-F8E50A57990D}" dt="2025-08-31T11:54:35.985" v="1831" actId="14100"/>
        <pc:sldMkLst>
          <pc:docMk/>
          <pc:sldMk cId="0" sldId="256"/>
        </pc:sldMkLst>
        <pc:spChg chg="mod">
          <ac:chgData name="진호 이" userId="461fa6a04f924a04" providerId="LiveId" clId="{198364BA-8B6A-4F20-9E63-F8E50A57990D}" dt="2025-08-31T11:54:35.985" v="1831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진호 이" userId="461fa6a04f924a04" providerId="LiveId" clId="{198364BA-8B6A-4F20-9E63-F8E50A57990D}" dt="2025-08-31T11:50:57.644" v="1790" actId="1076"/>
          <ac:spMkLst>
            <pc:docMk/>
            <pc:sldMk cId="0" sldId="256"/>
            <ac:spMk id="3" creationId="{00000000-0000-0000-0000-000000000000}"/>
          </ac:spMkLst>
        </pc:spChg>
      </pc:sldChg>
      <pc:sldChg chg="modSp mod modNotesTx">
        <pc:chgData name="진호 이" userId="461fa6a04f924a04" providerId="LiveId" clId="{198364BA-8B6A-4F20-9E63-F8E50A57990D}" dt="2025-08-31T11:51:52.393" v="1802" actId="20577"/>
        <pc:sldMkLst>
          <pc:docMk/>
          <pc:sldMk cId="0" sldId="257"/>
        </pc:sldMkLst>
        <pc:spChg chg="mod">
          <ac:chgData name="진호 이" userId="461fa6a04f924a04" providerId="LiveId" clId="{198364BA-8B6A-4F20-9E63-F8E50A57990D}" dt="2025-08-31T11:51:11.308" v="1792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진호 이" userId="461fa6a04f924a04" providerId="LiveId" clId="{198364BA-8B6A-4F20-9E63-F8E50A57990D}" dt="2025-08-31T11:51:52.393" v="1802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 modNotesTx">
        <pc:chgData name="진호 이" userId="461fa6a04f924a04" providerId="LiveId" clId="{198364BA-8B6A-4F20-9E63-F8E50A57990D}" dt="2025-08-31T11:52:16.632" v="1807" actId="20577"/>
        <pc:sldMkLst>
          <pc:docMk/>
          <pc:sldMk cId="0" sldId="258"/>
        </pc:sldMkLst>
        <pc:spChg chg="mod">
          <ac:chgData name="진호 이" userId="461fa6a04f924a04" providerId="LiveId" clId="{198364BA-8B6A-4F20-9E63-F8E50A57990D}" dt="2025-08-31T11:51:24.599" v="1795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진호 이" userId="461fa6a04f924a04" providerId="LiveId" clId="{198364BA-8B6A-4F20-9E63-F8E50A57990D}" dt="2025-08-31T11:52:16.632" v="1807" actId="20577"/>
          <ac:spMkLst>
            <pc:docMk/>
            <pc:sldMk cId="0" sldId="258"/>
            <ac:spMk id="3" creationId="{00000000-0000-0000-0000-000000000000}"/>
          </ac:spMkLst>
        </pc:spChg>
      </pc:sldChg>
      <pc:sldChg chg="addSp delSp modSp mod modNotesTx">
        <pc:chgData name="진호 이" userId="461fa6a04f924a04" providerId="LiveId" clId="{198364BA-8B6A-4F20-9E63-F8E50A57990D}" dt="2025-08-31T12:14:04.735" v="3119" actId="20577"/>
        <pc:sldMkLst>
          <pc:docMk/>
          <pc:sldMk cId="0" sldId="259"/>
        </pc:sldMkLst>
        <pc:spChg chg="mod">
          <ac:chgData name="진호 이" userId="461fa6a04f924a04" providerId="LiveId" clId="{198364BA-8B6A-4F20-9E63-F8E50A57990D}" dt="2025-08-31T12:14:04.735" v="3119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진호 이" userId="461fa6a04f924a04" providerId="LiveId" clId="{198364BA-8B6A-4F20-9E63-F8E50A57990D}" dt="2025-08-31T11:52:47.300" v="1810" actId="14100"/>
          <ac:spMkLst>
            <pc:docMk/>
            <pc:sldMk cId="0" sldId="259"/>
            <ac:spMk id="3" creationId="{00000000-0000-0000-0000-000000000000}"/>
          </ac:spMkLst>
        </pc:spChg>
        <pc:graphicFrameChg chg="add mod modGraphic">
          <ac:chgData name="진호 이" userId="461fa6a04f924a04" providerId="LiveId" clId="{198364BA-8B6A-4F20-9E63-F8E50A57990D}" dt="2025-08-31T11:57:53.728" v="1995" actId="207"/>
          <ac:graphicFrameMkLst>
            <pc:docMk/>
            <pc:sldMk cId="0" sldId="259"/>
            <ac:graphicFrameMk id="11" creationId="{F3410B78-3282-2D45-B785-E2DFDD728A03}"/>
          </ac:graphicFrameMkLst>
        </pc:graphicFrameChg>
      </pc:sldChg>
      <pc:sldChg chg="modSp mod modNotesTx">
        <pc:chgData name="진호 이" userId="461fa6a04f924a04" providerId="LiveId" clId="{198364BA-8B6A-4F20-9E63-F8E50A57990D}" dt="2025-08-31T12:09:07.080" v="3117" actId="20577"/>
        <pc:sldMkLst>
          <pc:docMk/>
          <pc:sldMk cId="0" sldId="260"/>
        </pc:sldMkLst>
      </pc:sldChg>
      <pc:sldChg chg="addSp delSp modSp mod modNotesTx">
        <pc:chgData name="진호 이" userId="461fa6a04f924a04" providerId="LiveId" clId="{198364BA-8B6A-4F20-9E63-F8E50A57990D}" dt="2025-08-31T12:59:25.049" v="4004" actId="20577"/>
        <pc:sldMkLst>
          <pc:docMk/>
          <pc:sldMk cId="0" sldId="261"/>
        </pc:sldMkLst>
        <pc:spChg chg="mod">
          <ac:chgData name="진호 이" userId="461fa6a04f924a04" providerId="LiveId" clId="{198364BA-8B6A-4F20-9E63-F8E50A57990D}" dt="2025-08-31T11:53:41.977" v="1816" actId="14100"/>
          <ac:spMkLst>
            <pc:docMk/>
            <pc:sldMk cId="0" sldId="261"/>
            <ac:spMk id="2" creationId="{00000000-0000-0000-0000-000000000000}"/>
          </ac:spMkLst>
        </pc:spChg>
        <pc:spChg chg="mod">
          <ac:chgData name="진호 이" userId="461fa6a04f924a04" providerId="LiveId" clId="{198364BA-8B6A-4F20-9E63-F8E50A57990D}" dt="2025-08-31T12:39:42.069" v="3802" actId="27636"/>
          <ac:spMkLst>
            <pc:docMk/>
            <pc:sldMk cId="0" sldId="261"/>
            <ac:spMk id="3" creationId="{00000000-0000-0000-0000-000000000000}"/>
          </ac:spMkLst>
        </pc:spChg>
        <pc:spChg chg="add">
          <ac:chgData name="진호 이" userId="461fa6a04f924a04" providerId="LiveId" clId="{198364BA-8B6A-4F20-9E63-F8E50A57990D}" dt="2025-08-31T12:37:50.272" v="3785"/>
          <ac:spMkLst>
            <pc:docMk/>
            <pc:sldMk cId="0" sldId="261"/>
            <ac:spMk id="12" creationId="{AAC5C7E1-E95D-7D4A-BA7D-0EE898CB8B96}"/>
          </ac:spMkLst>
        </pc:spChg>
        <pc:spChg chg="add mod">
          <ac:chgData name="진호 이" userId="461fa6a04f924a04" providerId="LiveId" clId="{198364BA-8B6A-4F20-9E63-F8E50A57990D}" dt="2025-08-31T12:38:18.642" v="3786"/>
          <ac:spMkLst>
            <pc:docMk/>
            <pc:sldMk cId="0" sldId="261"/>
            <ac:spMk id="13" creationId="{0D7DD0F2-9929-BEE1-981D-86865F98F8EE}"/>
          </ac:spMkLst>
        </pc:spChg>
        <pc:picChg chg="add mod modCrop">
          <ac:chgData name="진호 이" userId="461fa6a04f924a04" providerId="LiveId" clId="{198364BA-8B6A-4F20-9E63-F8E50A57990D}" dt="2025-08-31T12:39:49.959" v="3804" actId="1076"/>
          <ac:picMkLst>
            <pc:docMk/>
            <pc:sldMk cId="0" sldId="261"/>
            <ac:picMk id="15" creationId="{6635BEA9-A6A0-99A8-C573-B6B810E02652}"/>
          </ac:picMkLst>
        </pc:picChg>
      </pc:sldChg>
      <pc:sldChg chg="modSp del mod">
        <pc:chgData name="진호 이" userId="461fa6a04f924a04" providerId="LiveId" clId="{198364BA-8B6A-4F20-9E63-F8E50A57990D}" dt="2025-08-31T12:56:18.503" v="3816" actId="47"/>
        <pc:sldMkLst>
          <pc:docMk/>
          <pc:sldMk cId="0" sldId="262"/>
        </pc:sldMkLst>
      </pc:sldChg>
      <pc:sldChg chg="modSp del mod">
        <pc:chgData name="진호 이" userId="461fa6a04f924a04" providerId="LiveId" clId="{198364BA-8B6A-4F20-9E63-F8E50A57990D}" dt="2025-08-31T12:56:21.472" v="3817" actId="47"/>
        <pc:sldMkLst>
          <pc:docMk/>
          <pc:sldMk cId="0" sldId="263"/>
        </pc:sldMkLst>
      </pc:sldChg>
      <pc:sldChg chg="modSp mod modNotesTx">
        <pc:chgData name="진호 이" userId="461fa6a04f924a04" providerId="LiveId" clId="{198364BA-8B6A-4F20-9E63-F8E50A57990D}" dt="2025-08-31T12:57:18.084" v="3820" actId="20577"/>
        <pc:sldMkLst>
          <pc:docMk/>
          <pc:sldMk cId="0" sldId="264"/>
        </pc:sldMkLst>
        <pc:spChg chg="mod">
          <ac:chgData name="진호 이" userId="461fa6a04f924a04" providerId="LiveId" clId="{198364BA-8B6A-4F20-9E63-F8E50A57990D}" dt="2025-08-31T11:03:34.029" v="189" actId="14100"/>
          <ac:spMkLst>
            <pc:docMk/>
            <pc:sldMk cId="0" sldId="264"/>
            <ac:spMk id="2" creationId="{00000000-0000-0000-0000-000000000000}"/>
          </ac:spMkLst>
        </pc:spChg>
        <pc:spChg chg="mod">
          <ac:chgData name="진호 이" userId="461fa6a04f924a04" providerId="LiveId" clId="{198364BA-8B6A-4F20-9E63-F8E50A57990D}" dt="2025-08-31T11:54:21.190" v="1829" actId="255"/>
          <ac:spMkLst>
            <pc:docMk/>
            <pc:sldMk cId="0" sldId="264"/>
            <ac:spMk id="3" creationId="{00000000-0000-0000-0000-000000000000}"/>
          </ac:spMkLst>
        </pc:spChg>
      </pc:sldChg>
      <pc:sldChg chg="addSp delSp modSp new del mod">
        <pc:chgData name="진호 이" userId="461fa6a04f924a04" providerId="LiveId" clId="{198364BA-8B6A-4F20-9E63-F8E50A57990D}" dt="2025-08-31T12:56:35.198" v="3818" actId="47"/>
        <pc:sldMkLst>
          <pc:docMk/>
          <pc:sldMk cId="3013987202" sldId="265"/>
        </pc:sldMkLst>
      </pc:sldChg>
      <pc:sldChg chg="modSp del mod">
        <pc:chgData name="진호 이" userId="461fa6a04f924a04" providerId="LiveId" clId="{198364BA-8B6A-4F20-9E63-F8E50A57990D}" dt="2025-08-31T11:54:27.904" v="1830" actId="47"/>
        <pc:sldMkLst>
          <pc:docMk/>
          <pc:sldMk cId="4135455330" sldId="265"/>
        </pc:sldMkLst>
      </pc:sldChg>
    </pc:docChg>
  </pc:docChgLst>
  <pc:docChgLst>
    <pc:chgData name="이 진호" userId="461fa6a04f924a04" providerId="Windows Live" clId="Web-{37E4D241-6380-4D1D-9DAB-49BE1772E642}"/>
    <pc:docChg chg="addSld delSld modSld sldOrd">
      <pc:chgData name="이 진호" userId="461fa6a04f924a04" providerId="Windows Live" clId="Web-{37E4D241-6380-4D1D-9DAB-49BE1772E642}" dt="2025-09-01T10:13:25.348" v="1917"/>
      <pc:docMkLst>
        <pc:docMk/>
      </pc:docMkLst>
      <pc:sldChg chg="modSp">
        <pc:chgData name="이 진호" userId="461fa6a04f924a04" providerId="Windows Live" clId="Web-{37E4D241-6380-4D1D-9DAB-49BE1772E642}" dt="2025-09-01T07:27:55.192" v="39" actId="20577"/>
        <pc:sldMkLst>
          <pc:docMk/>
          <pc:sldMk cId="0" sldId="256"/>
        </pc:sldMkLst>
        <pc:spChg chg="mod">
          <ac:chgData name="이 진호" userId="461fa6a04f924a04" providerId="Windows Live" clId="Web-{37E4D241-6380-4D1D-9DAB-49BE1772E642}" dt="2025-09-01T07:25:15.360" v="10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이 진호" userId="461fa6a04f924a04" providerId="Windows Live" clId="Web-{37E4D241-6380-4D1D-9DAB-49BE1772E642}" dt="2025-09-01T07:27:55.192" v="39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이 진호" userId="461fa6a04f924a04" providerId="Windows Live" clId="Web-{37E4D241-6380-4D1D-9DAB-49BE1772E642}" dt="2025-09-01T07:28:11.645" v="42" actId="20577"/>
        <pc:sldMkLst>
          <pc:docMk/>
          <pc:sldMk cId="0" sldId="257"/>
        </pc:sldMkLst>
        <pc:spChg chg="mod">
          <ac:chgData name="이 진호" userId="461fa6a04f924a04" providerId="Windows Live" clId="Web-{37E4D241-6380-4D1D-9DAB-49BE1772E642}" dt="2025-09-01T07:27:05.534" v="37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이 진호" userId="461fa6a04f924a04" providerId="Windows Live" clId="Web-{37E4D241-6380-4D1D-9DAB-49BE1772E642}" dt="2025-09-01T07:28:11.645" v="42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이 진호" userId="461fa6a04f924a04" providerId="Windows Live" clId="Web-{37E4D241-6380-4D1D-9DAB-49BE1772E642}" dt="2025-09-01T08:01:51.880" v="388" actId="20577"/>
        <pc:sldMkLst>
          <pc:docMk/>
          <pc:sldMk cId="0" sldId="258"/>
        </pc:sldMkLst>
        <pc:spChg chg="mod">
          <ac:chgData name="이 진호" userId="461fa6a04f924a04" providerId="Windows Live" clId="Web-{37E4D241-6380-4D1D-9DAB-49BE1772E642}" dt="2025-09-01T08:01:51.880" v="388" actId="20577"/>
          <ac:spMkLst>
            <pc:docMk/>
            <pc:sldMk cId="0" sldId="258"/>
            <ac:spMk id="3" creationId="{00000000-0000-0000-0000-000000000000}"/>
          </ac:spMkLst>
        </pc:spChg>
      </pc:sldChg>
      <pc:sldChg chg="addSp delSp modSp modNotes">
        <pc:chgData name="이 진호" userId="461fa6a04f924a04" providerId="Windows Live" clId="Web-{37E4D241-6380-4D1D-9DAB-49BE1772E642}" dt="2025-09-01T08:59:31.799" v="943"/>
        <pc:sldMkLst>
          <pc:docMk/>
          <pc:sldMk cId="0" sldId="259"/>
        </pc:sldMkLst>
        <pc:spChg chg="mod">
          <ac:chgData name="이 진호" userId="461fa6a04f924a04" providerId="Windows Live" clId="Web-{37E4D241-6380-4D1D-9DAB-49BE1772E642}" dt="2025-09-01T07:42:19.672" v="176" actId="20577"/>
          <ac:spMkLst>
            <pc:docMk/>
            <pc:sldMk cId="0" sldId="259"/>
            <ac:spMk id="2" creationId="{00000000-0000-0000-0000-000000000000}"/>
          </ac:spMkLst>
        </pc:spChg>
        <pc:spChg chg="add del mod">
          <ac:chgData name="이 진호" userId="461fa6a04f924a04" providerId="Windows Live" clId="Web-{37E4D241-6380-4D1D-9DAB-49BE1772E642}" dt="2025-09-01T08:17:28.222" v="490" actId="20577"/>
          <ac:spMkLst>
            <pc:docMk/>
            <pc:sldMk cId="0" sldId="259"/>
            <ac:spMk id="3" creationId="{00000000-0000-0000-0000-000000000000}"/>
          </ac:spMkLst>
        </pc:spChg>
        <pc:spChg chg="add del mod">
          <ac:chgData name="이 진호" userId="461fa6a04f924a04" providerId="Windows Live" clId="Web-{37E4D241-6380-4D1D-9DAB-49BE1772E642}" dt="2025-09-01T07:40:53.936" v="157"/>
          <ac:spMkLst>
            <pc:docMk/>
            <pc:sldMk cId="0" sldId="259"/>
            <ac:spMk id="5" creationId="{A61BC463-404F-32B8-E7AA-D76769F8562E}"/>
          </ac:spMkLst>
        </pc:spChg>
        <pc:spChg chg="add del">
          <ac:chgData name="이 진호" userId="461fa6a04f924a04" providerId="Windows Live" clId="Web-{37E4D241-6380-4D1D-9DAB-49BE1772E642}" dt="2025-09-01T07:40:52.732" v="156"/>
          <ac:spMkLst>
            <pc:docMk/>
            <pc:sldMk cId="0" sldId="259"/>
            <ac:spMk id="6" creationId="{4E0CFA70-2DF3-3A91-DD40-A91FCDCCD449}"/>
          </ac:spMkLst>
        </pc:spChg>
        <pc:spChg chg="add del">
          <ac:chgData name="이 진호" userId="461fa6a04f924a04" providerId="Windows Live" clId="Web-{37E4D241-6380-4D1D-9DAB-49BE1772E642}" dt="2025-09-01T07:40:57.873" v="161"/>
          <ac:spMkLst>
            <pc:docMk/>
            <pc:sldMk cId="0" sldId="259"/>
            <ac:spMk id="7" creationId="{F572C57A-8680-26E7-071F-F248E7444273}"/>
          </ac:spMkLst>
        </pc:spChg>
        <pc:graphicFrameChg chg="mod modGraphic">
          <ac:chgData name="이 진호" userId="461fa6a04f924a04" providerId="Windows Live" clId="Web-{37E4D241-6380-4D1D-9DAB-49BE1772E642}" dt="2025-09-01T08:46:27.763" v="906"/>
          <ac:graphicFrameMkLst>
            <pc:docMk/>
            <pc:sldMk cId="0" sldId="259"/>
            <ac:graphicFrameMk id="11" creationId="{F3410B78-3282-2D45-B785-E2DFDD728A03}"/>
          </ac:graphicFrameMkLst>
        </pc:graphicFrameChg>
      </pc:sldChg>
      <pc:sldChg chg="addSp delSp modSp del">
        <pc:chgData name="이 진호" userId="461fa6a04f924a04" providerId="Windows Live" clId="Web-{37E4D241-6380-4D1D-9DAB-49BE1772E642}" dt="2025-09-01T07:41:50.921" v="173"/>
        <pc:sldMkLst>
          <pc:docMk/>
          <pc:sldMk cId="0" sldId="260"/>
        </pc:sldMkLst>
        <pc:spChg chg="add del mod">
          <ac:chgData name="이 진호" userId="461fa6a04f924a04" providerId="Windows Live" clId="Web-{37E4D241-6380-4D1D-9DAB-49BE1772E642}" dt="2025-09-01T07:41:03.170" v="165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이 진호" userId="461fa6a04f924a04" providerId="Windows Live" clId="Web-{37E4D241-6380-4D1D-9DAB-49BE1772E642}" dt="2025-09-01T07:41:03.170" v="165"/>
          <ac:spMkLst>
            <pc:docMk/>
            <pc:sldMk cId="0" sldId="260"/>
            <ac:spMk id="5" creationId="{C892C860-A691-3DED-AE39-BB51A6F9622D}"/>
          </ac:spMkLst>
        </pc:spChg>
      </pc:sldChg>
      <pc:sldChg chg="modSp modNotes">
        <pc:chgData name="이 진호" userId="461fa6a04f924a04" providerId="Windows Live" clId="Web-{37E4D241-6380-4D1D-9DAB-49BE1772E642}" dt="2025-09-01T10:08:15.320" v="1857"/>
        <pc:sldMkLst>
          <pc:docMk/>
          <pc:sldMk cId="0" sldId="261"/>
        </pc:sldMkLst>
        <pc:spChg chg="mod">
          <ac:chgData name="이 진호" userId="461fa6a04f924a04" providerId="Windows Live" clId="Web-{37E4D241-6380-4D1D-9DAB-49BE1772E642}" dt="2025-09-01T09:13:39.169" v="1223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이 진호" userId="461fa6a04f924a04" providerId="Windows Live" clId="Web-{37E4D241-6380-4D1D-9DAB-49BE1772E642}" dt="2025-09-01T07:23:49.654" v="1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Notes">
        <pc:chgData name="이 진호" userId="461fa6a04f924a04" providerId="Windows Live" clId="Web-{37E4D241-6380-4D1D-9DAB-49BE1772E642}" dt="2025-09-01T10:13:25.348" v="1917"/>
        <pc:sldMkLst>
          <pc:docMk/>
          <pc:sldMk cId="0" sldId="264"/>
        </pc:sldMkLst>
        <pc:spChg chg="mod">
          <ac:chgData name="이 진호" userId="461fa6a04f924a04" providerId="Windows Live" clId="Web-{37E4D241-6380-4D1D-9DAB-49BE1772E642}" dt="2025-09-01T09:21:13.734" v="1226" actId="20577"/>
          <ac:spMkLst>
            <pc:docMk/>
            <pc:sldMk cId="0" sldId="264"/>
            <ac:spMk id="2" creationId="{00000000-0000-0000-0000-000000000000}"/>
          </ac:spMkLst>
        </pc:spChg>
        <pc:spChg chg="mod">
          <ac:chgData name="이 진호" userId="461fa6a04f924a04" providerId="Windows Live" clId="Web-{37E4D241-6380-4D1D-9DAB-49BE1772E642}" dt="2025-09-01T10:13:02.144" v="1910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이 진호" userId="461fa6a04f924a04" providerId="Windows Live" clId="Web-{37E4D241-6380-4D1D-9DAB-49BE1772E642}" dt="2025-09-01T07:27:02.128" v="31" actId="1076"/>
        <pc:sldMkLst>
          <pc:docMk/>
          <pc:sldMk cId="4135455330" sldId="265"/>
        </pc:sldMkLst>
        <pc:spChg chg="mod">
          <ac:chgData name="이 진호" userId="461fa6a04f924a04" providerId="Windows Live" clId="Web-{37E4D241-6380-4D1D-9DAB-49BE1772E642}" dt="2025-09-01T07:27:02.128" v="31" actId="1076"/>
          <ac:spMkLst>
            <pc:docMk/>
            <pc:sldMk cId="4135455330" sldId="265"/>
            <ac:spMk id="2" creationId="{7C4CEEFE-348D-1449-52EC-58AE2BB29CB2}"/>
          </ac:spMkLst>
        </pc:spChg>
        <pc:spChg chg="mod">
          <ac:chgData name="이 진호" userId="461fa6a04f924a04" providerId="Windows Live" clId="Web-{37E4D241-6380-4D1D-9DAB-49BE1772E642}" dt="2025-09-01T07:27:02.128" v="30" actId="1076"/>
          <ac:spMkLst>
            <pc:docMk/>
            <pc:sldMk cId="4135455330" sldId="265"/>
            <ac:spMk id="3" creationId="{F76562C2-CB06-0FED-C9B3-4F5961616EE5}"/>
          </ac:spMkLst>
        </pc:spChg>
      </pc:sldChg>
      <pc:sldChg chg="modSp add del replId modNotes">
        <pc:chgData name="이 진호" userId="461fa6a04f924a04" providerId="Windows Live" clId="Web-{37E4D241-6380-4D1D-9DAB-49BE1772E642}" dt="2025-09-01T10:05:51.439" v="1760"/>
        <pc:sldMkLst>
          <pc:docMk/>
          <pc:sldMk cId="1985347343" sldId="266"/>
        </pc:sldMkLst>
        <pc:spChg chg="mod">
          <ac:chgData name="이 진호" userId="461fa6a04f924a04" providerId="Windows Live" clId="Web-{37E4D241-6380-4D1D-9DAB-49BE1772E642}" dt="2025-09-01T09:13:42.435" v="1224" actId="20577"/>
          <ac:spMkLst>
            <pc:docMk/>
            <pc:sldMk cId="1985347343" sldId="266"/>
            <ac:spMk id="2" creationId="{B501973C-257D-EB9C-089A-3F3808E0949B}"/>
          </ac:spMkLst>
        </pc:spChg>
        <pc:spChg chg="mod">
          <ac:chgData name="이 진호" userId="461fa6a04f924a04" providerId="Windows Live" clId="Web-{37E4D241-6380-4D1D-9DAB-49BE1772E642}" dt="2025-09-01T09:58:28.241" v="1560" actId="20577"/>
          <ac:spMkLst>
            <pc:docMk/>
            <pc:sldMk cId="1985347343" sldId="266"/>
            <ac:spMk id="3" creationId="{B538550F-2C4A-8A73-B201-BF771CCD3390}"/>
          </ac:spMkLst>
        </pc:spChg>
      </pc:sldChg>
      <pc:sldChg chg="modSp add ord replId modNotes">
        <pc:chgData name="이 진호" userId="461fa6a04f924a04" providerId="Windows Live" clId="Web-{37E4D241-6380-4D1D-9DAB-49BE1772E642}" dt="2025-09-01T10:09:26.371" v="1864"/>
        <pc:sldMkLst>
          <pc:docMk/>
          <pc:sldMk cId="3590888131" sldId="267"/>
        </pc:sldMkLst>
        <pc:spChg chg="mod">
          <ac:chgData name="이 진호" userId="461fa6a04f924a04" providerId="Windows Live" clId="Web-{37E4D241-6380-4D1D-9DAB-49BE1772E642}" dt="2025-09-01T09:13:36.841" v="1222" actId="20577"/>
          <ac:spMkLst>
            <pc:docMk/>
            <pc:sldMk cId="3590888131" sldId="267"/>
            <ac:spMk id="2" creationId="{AA7593C6-E374-32C6-D8D4-82AF6F649DAF}"/>
          </ac:spMkLst>
        </pc:spChg>
        <pc:spChg chg="mod">
          <ac:chgData name="이 진호" userId="461fa6a04f924a04" providerId="Windows Live" clId="Web-{37E4D241-6380-4D1D-9DAB-49BE1772E642}" dt="2025-09-01T10:00:28.588" v="1577" actId="20577"/>
          <ac:spMkLst>
            <pc:docMk/>
            <pc:sldMk cId="3590888131" sldId="267"/>
            <ac:spMk id="3" creationId="{A5C18308-8DF2-F840-F875-A7475F134394}"/>
          </ac:spMkLst>
        </pc:spChg>
      </pc:sldChg>
    </pc:docChg>
  </pc:docChgLst>
  <pc:docChgLst>
    <pc:chgData name="이 진호" userId="461fa6a04f924a04" providerId="Windows Live" clId="Web-{2782D797-9B35-4AC7-BE61-5A3E57B363E1}"/>
    <pc:docChg chg="modSld">
      <pc:chgData name="이 진호" userId="461fa6a04f924a04" providerId="Windows Live" clId="Web-{2782D797-9B35-4AC7-BE61-5A3E57B363E1}" dt="2025-09-01T05:55:30.633" v="19" actId="20577"/>
      <pc:docMkLst>
        <pc:docMk/>
      </pc:docMkLst>
      <pc:sldChg chg="modSp">
        <pc:chgData name="이 진호" userId="461fa6a04f924a04" providerId="Windows Live" clId="Web-{2782D797-9B35-4AC7-BE61-5A3E57B363E1}" dt="2025-09-01T05:55:30.633" v="19" actId="20577"/>
        <pc:sldMkLst>
          <pc:docMk/>
          <pc:sldMk cId="0" sldId="256"/>
        </pc:sldMkLst>
        <pc:spChg chg="mod">
          <ac:chgData name="이 진호" userId="461fa6a04f924a04" providerId="Windows Live" clId="Web-{2782D797-9B35-4AC7-BE61-5A3E57B363E1}" dt="2025-09-01T05:55:30.633" v="19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이 진호" userId="461fa6a04f924a04" providerId="Windows Live" clId="Web-{F3292088-D83C-4A7B-88E5-337A0611EFDC}"/>
    <pc:docChg chg="modSld">
      <pc:chgData name="이 진호" userId="461fa6a04f924a04" providerId="Windows Live" clId="Web-{F3292088-D83C-4A7B-88E5-337A0611EFDC}" dt="2025-09-02T03:03:30.089" v="1" actId="20577"/>
      <pc:docMkLst>
        <pc:docMk/>
      </pc:docMkLst>
      <pc:sldChg chg="modSp">
        <pc:chgData name="이 진호" userId="461fa6a04f924a04" providerId="Windows Live" clId="Web-{F3292088-D83C-4A7B-88E5-337A0611EFDC}" dt="2025-09-02T03:03:30.089" v="1" actId="20577"/>
        <pc:sldMkLst>
          <pc:docMk/>
          <pc:sldMk cId="0" sldId="264"/>
        </pc:sldMkLst>
        <pc:spChg chg="mod">
          <ac:chgData name="이 진호" userId="461fa6a04f924a04" providerId="Windows Live" clId="Web-{F3292088-D83C-4A7B-88E5-337A0611EFDC}" dt="2025-09-02T03:03:30.089" v="1" actId="20577"/>
          <ac:spMkLst>
            <pc:docMk/>
            <pc:sldMk cId="0" sldId="26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6192C-D95C-4E68-AB90-2AAC6C719363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75FAA-F3F6-43FD-9B89-D00238DE3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9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err="1">
                <a:ea typeface="맑은 고딕"/>
              </a:rPr>
              <a:t>기존의</a:t>
            </a:r>
            <a:r>
              <a:rPr lang="en-US" altLang="ko-KR">
                <a:ea typeface="맑은 고딕"/>
              </a:rPr>
              <a:t> YOLOv8과 YOLOv11 </a:t>
            </a:r>
            <a:r>
              <a:rPr lang="en-US" altLang="ko-KR" err="1">
                <a:ea typeface="맑은 고딕"/>
              </a:rPr>
              <a:t>우주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위험체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탐지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모델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성능을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비교해보고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분석해보았습니다</a:t>
            </a:r>
            <a:r>
              <a:rPr lang="en-US" altLang="ko-KR">
                <a:ea typeface="맑은 고딕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75FAA-F3F6-43FD-9B89-D00238DE3D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96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우주 </a:t>
            </a:r>
            <a:r>
              <a:rPr lang="ko-KR" altLang="en-US" err="1">
                <a:ea typeface="맑은 고딕"/>
              </a:rPr>
              <a:t>위험체</a:t>
            </a:r>
            <a:r>
              <a:rPr lang="ko-KR" altLang="en-US">
                <a:ea typeface="맑은 고딕"/>
              </a:rPr>
              <a:t> 탐지를 위해 다양한 딥러닝 모델이 존재하며, 최적의 모델을 선택하는 것이 매우 중요합니다. 따라서 저는 최신 논문에서 성능 향상을 주장하는 YOLOv11의 개선 기술들을 먼저 이해하고, 표준모델 YOLOv8과의 비교 실험을 통해 이 기술들이 실제 데이터셋에서 유효한지 검증해보는 것을 목표로 삼았습니다.</a:t>
            </a:r>
            <a:endParaRPr lang="en-US" altLang="ko-KR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75FAA-F3F6-43FD-9B89-D00238DE3D9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96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4096C-6095-B2AB-EF43-AE5AB2CDE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D77B22-CE7C-C400-2B19-7BE76E5413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52338E-9F4F-9FEF-4B97-43300506A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본격적인 비교에 앞서, 제가 검증하고자 하는 YOLOv11의 개선 기술 두가지를 먼저 간단히 말씀드리겠습니다. </a:t>
            </a:r>
            <a:endParaRPr lang="ko-KR"/>
          </a:p>
          <a:p>
            <a:r>
              <a:rPr lang="ko-KR" altLang="en-US">
                <a:ea typeface="맑은 고딕"/>
              </a:rPr>
              <a:t>첫째는 C3k2 블록으로, 기존의 큰 연산(</a:t>
            </a:r>
            <a:r>
              <a:rPr lang="ko-KR" altLang="en-US" err="1">
                <a:ea typeface="맑은 고딕"/>
              </a:rPr>
              <a:t>convolution</a:t>
            </a:r>
            <a:r>
              <a:rPr lang="ko-KR" altLang="en-US">
                <a:ea typeface="맑은 고딕"/>
              </a:rPr>
              <a:t>) 하나를 작은 연산 두개로 나누어 계산 효율을 높였습니다. 이로 인해 처리 속도가 빨라지고, 모델의 파라미터 수를 줄여 경량화에 기여합니다.</a:t>
            </a:r>
            <a:endParaRPr lang="ko-KR"/>
          </a:p>
          <a:p>
            <a:r>
              <a:rPr lang="ko-KR" altLang="en-US">
                <a:ea typeface="맑은 고딕"/>
              </a:rPr>
              <a:t>두 번째는 C2PSA </a:t>
            </a:r>
            <a:r>
              <a:rPr lang="ko-KR" altLang="en-US" err="1">
                <a:ea typeface="맑은 고딕"/>
              </a:rPr>
              <a:t>어텐션</a:t>
            </a:r>
            <a:r>
              <a:rPr lang="ko-KR" altLang="en-US">
                <a:ea typeface="맑은 고딕"/>
              </a:rPr>
              <a:t> 메커니즘입니다. 이 기술은 모델이 이미지 내에서 객체일 가능성이 높은 영역에 더 집중하도록 만들어, 작거나 불분명한 객체의 탐지 성능을 높이는 것을 목표로 합니다. 논문에서는 이 기술들을 통해 YOLOv11이 이전 모델보다 더 효율적이고 </a:t>
            </a:r>
            <a:r>
              <a:rPr lang="ko-KR" altLang="en-US" err="1">
                <a:ea typeface="맑은 고딕"/>
              </a:rPr>
              <a:t>정확해졌다고</a:t>
            </a:r>
            <a:r>
              <a:rPr lang="ko-KR" altLang="en-US">
                <a:ea typeface="맑은 고딕"/>
              </a:rPr>
              <a:t> 주장하고 있습니다.</a:t>
            </a:r>
          </a:p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D3C788-1236-B06F-CB4B-DA02F2CF7A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75FAA-F3F6-43FD-9B89-D00238DE3D9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70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>
                <a:ea typeface="맑은 고딕"/>
              </a:rPr>
              <a:t>표준 모델인 </a:t>
            </a:r>
            <a:r>
              <a:rPr lang="en-US" altLang="ko-KR">
                <a:ea typeface="맑은 고딕"/>
              </a:rPr>
              <a:t>YOLOv8</a:t>
            </a:r>
            <a:r>
              <a:rPr lang="ko-KR">
                <a:ea typeface="맑은 고딕"/>
              </a:rPr>
              <a:t>과 최신 연구 모델인 </a:t>
            </a:r>
            <a:r>
              <a:rPr lang="en-US" altLang="ko-KR">
                <a:ea typeface="맑은 고딕"/>
              </a:rPr>
              <a:t>YOLOv11</a:t>
            </a:r>
            <a:r>
              <a:rPr lang="ko-KR">
                <a:ea typeface="맑은 고딕"/>
              </a:rPr>
              <a:t>의 성능을 동일한 조건 하에서 객관적으로 비교 분석하는 것을 목표로 삼았습니다</a:t>
            </a:r>
            <a:r>
              <a:rPr lang="en-US" altLang="ko-KR">
                <a:ea typeface="맑은 고딕"/>
              </a:rPr>
              <a:t>. 이 </a:t>
            </a:r>
            <a:r>
              <a:rPr lang="en-US" altLang="ko-KR" err="1">
                <a:ea typeface="맑은 고딕"/>
              </a:rPr>
              <a:t>논문의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주장이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실제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데이터셋에서도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유효한지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검증해</a:t>
            </a:r>
            <a:r>
              <a:rPr lang="en-US" altLang="ko-KR">
                <a:ea typeface="맑은 고딕"/>
              </a:rPr>
              <a:t> 보았습니다.</a:t>
            </a:r>
          </a:p>
          <a:p>
            <a:r>
              <a:rPr lang="ko-KR" altLang="en-US">
                <a:ea typeface="맑은 고딕"/>
              </a:rPr>
              <a:t>두 모델의 성능을 비교하기 위해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데이터셋은 </a:t>
            </a:r>
            <a:r>
              <a:rPr lang="ko-KR" altLang="en-US" err="1">
                <a:ea typeface="맑은 고딕"/>
              </a:rPr>
              <a:t>더브리</a:t>
            </a:r>
            <a:r>
              <a:rPr lang="en-US" altLang="ko-KR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단일 클래스만 사용했고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모델 사이즈와 학습 파라미터 등 모든 조건을 동일하게 설정하였습니다</a:t>
            </a:r>
            <a:r>
              <a:rPr lang="en-US" altLang="ko-KR">
                <a:ea typeface="맑은 고딕"/>
              </a:rPr>
              <a:t>.</a:t>
            </a:r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75FAA-F3F6-43FD-9B89-D00238DE3D9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25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'</a:t>
            </a:r>
            <a:r>
              <a:rPr lang="en-US" altLang="ko-KR" err="1">
                <a:ea typeface="맑은 고딕"/>
              </a:rPr>
              <a:t>전체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성능이</a:t>
            </a:r>
            <a:r>
              <a:rPr lang="en-US" altLang="ko-KR">
                <a:ea typeface="맑은 고딕"/>
              </a:rPr>
              <a:t> 더 </a:t>
            </a:r>
            <a:r>
              <a:rPr lang="en-US" altLang="ko-KR" err="1">
                <a:ea typeface="맑은 고딕"/>
              </a:rPr>
              <a:t>높을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것'이라는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논문의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주장과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달리</a:t>
            </a:r>
            <a:r>
              <a:rPr lang="en-US" altLang="ko-KR">
                <a:ea typeface="맑은 고딕"/>
              </a:rPr>
              <a:t>, </a:t>
            </a:r>
            <a:r>
              <a:rPr lang="en-US" altLang="ko-KR" err="1">
                <a:ea typeface="맑은 고딕"/>
              </a:rPr>
              <a:t>더브리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데이터셋에서는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mAP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점수와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추론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속도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모두에서</a:t>
            </a:r>
            <a:r>
              <a:rPr lang="en-US" altLang="ko-KR">
                <a:ea typeface="맑은 고딕"/>
              </a:rPr>
              <a:t> YOLOv8이 </a:t>
            </a:r>
            <a:r>
              <a:rPr lang="en-US" altLang="ko-KR" err="1">
                <a:ea typeface="맑은 고딕"/>
              </a:rPr>
              <a:t>근소하게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앞섰습니다</a:t>
            </a:r>
            <a:r>
              <a:rPr lang="en-US" altLang="ko-KR">
                <a:ea typeface="맑은 고딕"/>
              </a:rPr>
              <a:t>. </a:t>
            </a:r>
            <a:r>
              <a:rPr lang="en-US" altLang="ko-KR" err="1">
                <a:ea typeface="맑은 고딕"/>
              </a:rPr>
              <a:t>하지만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세부지표인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정밀도와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재현율에서</a:t>
            </a:r>
            <a:r>
              <a:rPr lang="en-US" altLang="ko-KR">
                <a:ea typeface="맑은 고딕"/>
              </a:rPr>
              <a:t>, </a:t>
            </a:r>
            <a:r>
              <a:rPr lang="en-US" altLang="ko-KR" err="1">
                <a:ea typeface="맑은 고딕"/>
              </a:rPr>
              <a:t>바로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앞서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설명드린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개선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기술이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만들어내는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흥미로운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결과를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발견했습니다</a:t>
            </a:r>
            <a:r>
              <a:rPr lang="en-US" altLang="ko-KR">
                <a:ea typeface="맑은 고딕"/>
              </a:rPr>
              <a:t>.</a:t>
            </a:r>
            <a:endParaRPr lang="ko-KR" altLang="en-US"/>
          </a:p>
          <a:p>
            <a:endParaRPr lang="en-US" altLang="ko-KR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75FAA-F3F6-43FD-9B89-D00238DE3D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11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9D97B-595F-C999-CC16-50B6A1F66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6BC029-5FBB-9315-6FE5-BE98D3FA88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30998D-902C-F131-A8A3-2AD6F8B83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분석 결과, YOLO8은 예측이 틀리지 않았지만, 일부 위험체를 놓쳤습니다.</a:t>
            </a:r>
          </a:p>
          <a:p>
            <a:r>
              <a:rPr lang="ko-KR" altLang="en-US">
                <a:ea typeface="맑은 고딕"/>
              </a:rPr>
              <a:t>반면에 YOLO11은 더 많은 위험체를 찾아냈지만, 그 과정에서 정밀도가 하락했는데, 이는 별을 위험체로 착각하는 등의 예측 실패가 아니라, 하나의 객체에 여러 박스를 치거나 경계가 약간 부정확한 것 등의 오류 탐지가 발생했기 때문입니다.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논문의 주장대로, YOLO11의 </a:t>
            </a:r>
            <a:r>
              <a:rPr lang="ko-KR" altLang="en-US" err="1">
                <a:ea typeface="맑은 고딕"/>
              </a:rPr>
              <a:t>어텐션</a:t>
            </a:r>
            <a:r>
              <a:rPr lang="ko-KR" altLang="en-US">
                <a:ea typeface="맑은 고딕"/>
              </a:rPr>
              <a:t> 기술은 객체 탐지 성능 향상에 실질적으로 기여했습니다. 그러나 중복탐지 등의 오류로 인한 </a:t>
            </a:r>
            <a:r>
              <a:rPr lang="ko-KR" altLang="en-US" err="1">
                <a:ea typeface="맑은 고딕"/>
              </a:rPr>
              <a:t>map점수</a:t>
            </a:r>
            <a:r>
              <a:rPr lang="ko-KR" altLang="en-US">
                <a:ea typeface="맑은 고딕"/>
              </a:rPr>
              <a:t> 하락과 복잡한 C2PSA </a:t>
            </a:r>
            <a:r>
              <a:rPr lang="ko-KR" altLang="en-US" err="1">
                <a:ea typeface="맑은 고딕"/>
              </a:rPr>
              <a:t>어텐션</a:t>
            </a:r>
            <a:r>
              <a:rPr lang="ko-KR" altLang="en-US">
                <a:ea typeface="맑은 고딕"/>
              </a:rPr>
              <a:t> 블록의 연산으로 인한 속도 </a:t>
            </a:r>
            <a:r>
              <a:rPr lang="ko-KR" altLang="en-US" err="1">
                <a:ea typeface="맑은 고딕"/>
              </a:rPr>
              <a:t>하락등</a:t>
            </a:r>
            <a:r>
              <a:rPr lang="ko-KR" altLang="en-US">
                <a:ea typeface="맑은 고딕"/>
              </a:rPr>
              <a:t> 이 발생했습니다.</a:t>
            </a:r>
          </a:p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CB8CCC-B08B-7AB8-D0B3-A4492DF0A5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75FAA-F3F6-43FD-9B89-D00238DE3D9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68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이러한 차이는 실제 예측 이미지에서 명확하게 드러납니다</a:t>
            </a:r>
            <a:r>
              <a:rPr lang="en-US" altLang="ko-KR">
                <a:ea typeface="맑은 고딕"/>
              </a:rPr>
              <a:t>. </a:t>
            </a:r>
            <a:r>
              <a:rPr lang="ko-KR" altLang="en-US">
                <a:ea typeface="맑은 고딕"/>
              </a:rPr>
              <a:t>보시는 것처럼 </a:t>
            </a:r>
            <a:r>
              <a:rPr lang="en-US" altLang="ko-KR">
                <a:ea typeface="맑은 고딕"/>
              </a:rPr>
              <a:t>YOLO8</a:t>
            </a:r>
            <a:r>
              <a:rPr lang="ko-KR" altLang="en-US">
                <a:ea typeface="맑은 고딕"/>
              </a:rPr>
              <a:t> 모델이 배경 노이즈로 판단하고 놓친 위험체를 </a:t>
            </a:r>
            <a:r>
              <a:rPr lang="en-US" altLang="ko-KR">
                <a:ea typeface="맑은 고딕"/>
              </a:rPr>
              <a:t>YOLO11</a:t>
            </a:r>
            <a:r>
              <a:rPr lang="ko-KR" altLang="en-US">
                <a:ea typeface="맑은 고딕"/>
              </a:rPr>
              <a:t>은 </a:t>
            </a:r>
            <a:r>
              <a:rPr lang="en-US" altLang="ko-KR">
                <a:ea typeface="맑은 고딕"/>
              </a:rPr>
              <a:t>C2PSA </a:t>
            </a:r>
            <a:r>
              <a:rPr lang="ko-KR" altLang="en-US" err="1">
                <a:ea typeface="맑은 고딕"/>
              </a:rPr>
              <a:t>어텐션</a:t>
            </a:r>
            <a:r>
              <a:rPr lang="ko-KR" altLang="en-US">
                <a:ea typeface="맑은 고딕"/>
              </a:rPr>
              <a:t> 메커니즘을 통해 성공적으로 탐지해냈습니다</a:t>
            </a:r>
            <a:r>
              <a:rPr lang="en-US" altLang="ko-KR">
                <a:ea typeface="맑은 고딕"/>
              </a:rPr>
              <a:t>. </a:t>
            </a:r>
            <a:r>
              <a:rPr lang="ko-KR" altLang="en-US">
                <a:ea typeface="맑은 고딕"/>
              </a:rPr>
              <a:t>그리고 </a:t>
            </a:r>
            <a:r>
              <a:rPr lang="en-US"/>
              <a:t>YOLO11(7</a:t>
            </a:r>
            <a:r>
              <a:rPr lang="ko-KR" altLang="en-US">
                <a:ea typeface="맑은 고딕"/>
              </a:rPr>
              <a:t>개</a:t>
            </a:r>
            <a:r>
              <a:rPr lang="en-US"/>
              <a:t>)</a:t>
            </a:r>
            <a:r>
              <a:rPr lang="ko-KR" altLang="en-US">
                <a:ea typeface="맑은 고딕"/>
              </a:rPr>
              <a:t>은 </a:t>
            </a:r>
            <a:r>
              <a:rPr lang="en-US" altLang="ko-KR">
                <a:ea typeface="맑은 고딕"/>
              </a:rPr>
              <a:t>YOLO8 </a:t>
            </a:r>
            <a:r>
              <a:rPr lang="ko-KR" altLang="en-US">
                <a:ea typeface="맑은 고딕"/>
              </a:rPr>
              <a:t>모델이 객체 탐지</a:t>
            </a:r>
            <a:r>
              <a:rPr lang="en-US" altLang="ko-KR">
                <a:ea typeface="맑은 고딕"/>
              </a:rPr>
              <a:t>(6</a:t>
            </a:r>
            <a:r>
              <a:rPr lang="ko-KR" altLang="en-US">
                <a:ea typeface="맑은 고딕"/>
              </a:rPr>
              <a:t>개</a:t>
            </a:r>
            <a:r>
              <a:rPr lang="en-US" altLang="ko-KR">
                <a:ea typeface="맑은 고딕"/>
              </a:rPr>
              <a:t>)</a:t>
            </a:r>
            <a:r>
              <a:rPr lang="ko-KR" altLang="en-US">
                <a:ea typeface="맑은 고딕"/>
              </a:rPr>
              <a:t>한 것을 모두 다 탐지했습니다</a:t>
            </a:r>
            <a:r>
              <a:rPr lang="en-US" altLang="ko-KR">
                <a:ea typeface="맑은 고딕"/>
              </a:rPr>
              <a:t>. </a:t>
            </a:r>
            <a:r>
              <a:rPr lang="ko-KR" altLang="en-US">
                <a:ea typeface="맑은 고딕"/>
              </a:rPr>
              <a:t>이는 </a:t>
            </a:r>
            <a:r>
              <a:rPr lang="en-US" altLang="ko-KR">
                <a:ea typeface="맑은 고딕"/>
              </a:rPr>
              <a:t>‘</a:t>
            </a:r>
            <a:r>
              <a:rPr lang="ko-KR" altLang="en-US">
                <a:ea typeface="맑은 고딕"/>
              </a:rPr>
              <a:t>위험체는 놓치지 않아야 한다는</a:t>
            </a:r>
            <a:r>
              <a:rPr lang="en-US" altLang="ko-KR">
                <a:ea typeface="맑은 고딕"/>
              </a:rPr>
              <a:t>’ </a:t>
            </a:r>
            <a:r>
              <a:rPr lang="ko-KR" altLang="en-US">
                <a:ea typeface="맑은 고딕"/>
              </a:rPr>
              <a:t>관점에서 중요하다고 생각하고 더 적합하다고 판단하여 연구 모델로 YOLO11을 선정했습니다.</a:t>
            </a:r>
            <a:endParaRPr lang="en-US" altLang="ko-KR">
              <a:ea typeface="맑은 고딕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75FAA-F3F6-43FD-9B89-D00238DE3D9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59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저의 향후 계획은 이번 비교 평가를 통해 선정한 </a:t>
            </a:r>
            <a:r>
              <a:rPr lang="en-US" altLang="ko-KR">
                <a:ea typeface="맑은 고딕"/>
              </a:rPr>
              <a:t>YOLOv11n </a:t>
            </a:r>
            <a:r>
              <a:rPr lang="ko-KR" altLang="en-US">
                <a:ea typeface="맑은 고딕"/>
              </a:rPr>
              <a:t>모델을 현실 우주 상황에서 탐지할 수 있는 여러 개의 </a:t>
            </a:r>
            <a:r>
              <a:rPr lang="ko-KR" altLang="en-US" b="1">
                <a:ea typeface="맑은 고딕"/>
              </a:rPr>
              <a:t>클래스 데이터셋에 적용하여 본격적인 학습을 진행하겠습니다</a:t>
            </a:r>
            <a:r>
              <a:rPr lang="en-US" altLang="ko-KR" b="1">
                <a:ea typeface="맑은 고딕"/>
              </a:rPr>
              <a:t>. </a:t>
            </a:r>
          </a:p>
          <a:p>
            <a:r>
              <a:rPr lang="en-US" altLang="ko-KR" b="1" err="1">
                <a:ea typeface="맑은 고딕"/>
              </a:rPr>
              <a:t>그리고</a:t>
            </a:r>
            <a:r>
              <a:rPr lang="en-US" altLang="ko-KR" b="1">
                <a:ea typeface="맑은 고딕"/>
              </a:rPr>
              <a:t> </a:t>
            </a:r>
            <a:r>
              <a:rPr lang="en-US" altLang="ko-KR" b="1" err="1">
                <a:ea typeface="맑은 고딕"/>
              </a:rPr>
              <a:t>이번</a:t>
            </a:r>
            <a:r>
              <a:rPr lang="en-US" altLang="ko-KR" b="1">
                <a:ea typeface="맑은 고딕"/>
              </a:rPr>
              <a:t> </a:t>
            </a:r>
            <a:r>
              <a:rPr lang="en-US" altLang="ko-KR" b="1" err="1">
                <a:ea typeface="맑은 고딕"/>
              </a:rPr>
              <a:t>분석을</a:t>
            </a:r>
            <a:r>
              <a:rPr lang="en-US" altLang="ko-KR" b="1">
                <a:ea typeface="맑은 고딕"/>
              </a:rPr>
              <a:t> </a:t>
            </a:r>
            <a:r>
              <a:rPr lang="en-US" altLang="ko-KR" b="1" err="1">
                <a:ea typeface="맑은 고딕"/>
              </a:rPr>
              <a:t>통해</a:t>
            </a:r>
            <a:r>
              <a:rPr lang="en-US" altLang="ko-KR" b="1">
                <a:ea typeface="맑은 고딕"/>
              </a:rPr>
              <a:t> </a:t>
            </a:r>
            <a:r>
              <a:rPr lang="en-US" altLang="ko-KR" b="1" err="1">
                <a:ea typeface="맑은 고딕"/>
              </a:rPr>
              <a:t>발견했던</a:t>
            </a:r>
            <a:r>
              <a:rPr lang="en-US" altLang="ko-KR" b="1">
                <a:ea typeface="맑은 고딕"/>
              </a:rPr>
              <a:t> </a:t>
            </a:r>
            <a:r>
              <a:rPr lang="en-US"/>
              <a:t>YOLOv11</a:t>
            </a:r>
            <a:r>
              <a:rPr lang="en-US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모델의</a:t>
            </a:r>
            <a:r>
              <a:rPr lang="en-US" altLang="ko-KR" b="1">
                <a:ea typeface="맑은 고딕"/>
              </a:rPr>
              <a:t> 약점들을 </a:t>
            </a:r>
            <a:r>
              <a:rPr lang="en-US" altLang="ko-KR" b="1" err="1">
                <a:ea typeface="맑은 고딕"/>
              </a:rPr>
              <a:t>보완하는</a:t>
            </a:r>
            <a:r>
              <a:rPr lang="en-US" altLang="ko-KR" b="1">
                <a:ea typeface="맑은 고딕"/>
              </a:rPr>
              <a:t> </a:t>
            </a:r>
            <a:r>
              <a:rPr lang="en-US" altLang="ko-KR" b="1" err="1">
                <a:ea typeface="맑은 고딕"/>
              </a:rPr>
              <a:t>방법을</a:t>
            </a:r>
            <a:r>
              <a:rPr lang="en-US" altLang="ko-KR" b="1">
                <a:ea typeface="맑은 고딕"/>
              </a:rPr>
              <a:t> </a:t>
            </a:r>
            <a:r>
              <a:rPr lang="en-US" altLang="ko-KR" b="1" err="1">
                <a:ea typeface="맑은 고딕"/>
              </a:rPr>
              <a:t>찾아</a:t>
            </a:r>
            <a:r>
              <a:rPr lang="en-US" altLang="ko-KR" b="1">
                <a:ea typeface="맑은 고딕"/>
              </a:rPr>
              <a:t> </a:t>
            </a:r>
            <a:r>
              <a:rPr lang="en-US" altLang="ko-KR" b="1" err="1">
                <a:ea typeface="맑은 고딕"/>
              </a:rPr>
              <a:t>보겠습니다</a:t>
            </a:r>
            <a:r>
              <a:rPr lang="en-US" altLang="ko-KR" b="1">
                <a:ea typeface="맑은 고딕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75FAA-F3F6-43FD-9B89-D00238DE3D9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55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630757"/>
            <a:ext cx="11419074" cy="1470025"/>
          </a:xfrm>
        </p:spPr>
        <p:txBody>
          <a:bodyPr>
            <a:normAutofit/>
          </a:bodyPr>
          <a:lstStyle/>
          <a:p>
            <a:r>
              <a:t>YOLOv8 vs. YOLOv11</a:t>
            </a:r>
            <a:br>
              <a:rPr lang="ko-KR"/>
            </a:br>
            <a:r>
              <a:rPr err="1"/>
              <a:t>우주</a:t>
            </a:r>
            <a:r>
              <a:t> </a:t>
            </a:r>
            <a:r>
              <a:rPr lang="ko-KR" altLang="en-US" err="1">
                <a:ea typeface="맑은 고딕"/>
              </a:rPr>
              <a:t>위험체</a:t>
            </a:r>
            <a:r>
              <a:t> </a:t>
            </a:r>
            <a:r>
              <a:rPr err="1"/>
              <a:t>탐지</a:t>
            </a:r>
            <a:r>
              <a:t> </a:t>
            </a:r>
            <a:r>
              <a:rPr err="1"/>
              <a:t>모델</a:t>
            </a:r>
            <a:r>
              <a:t> </a:t>
            </a:r>
            <a:r>
              <a:rPr err="1"/>
              <a:t>성능</a:t>
            </a:r>
            <a:r>
              <a:t> </a:t>
            </a:r>
            <a:r>
              <a:rPr err="1"/>
              <a:t>비교</a:t>
            </a:r>
            <a:r>
              <a:t> </a:t>
            </a:r>
            <a:r>
              <a:rPr err="1"/>
              <a:t>분석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6332" y="4856672"/>
            <a:ext cx="8606862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최신 논문 기술의 실제 성능 검증을 중심으로</a:t>
            </a:r>
            <a:endParaRPr lang="ko-KR" altLang="en-US" dirty="0">
              <a:ea typeface="맑은 고딕" panose="020B0503020000020004" pitchFamily="34" charset="-127"/>
              <a:cs typeface="Calibri"/>
            </a:endParaRPr>
          </a:p>
          <a:p>
            <a:r>
              <a:rPr lang="ko-KR" altLang="en-US" dirty="0">
                <a:ea typeface="맑은 고딕"/>
                <a:cs typeface="Calibri"/>
              </a:rPr>
              <a:t>이진호</a:t>
            </a:r>
          </a:p>
          <a:p>
            <a:r>
              <a:rPr dirty="0"/>
              <a:t>2025. 09. </a:t>
            </a:r>
            <a:r>
              <a:rPr lang="en-US" dirty="0"/>
              <a:t>02</a:t>
            </a:r>
            <a:r>
              <a:rPr dirty="0"/>
              <a:t>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3167360" cy="1143000"/>
          </a:xfrm>
        </p:spPr>
        <p:txBody>
          <a:bodyPr/>
          <a:lstStyle/>
          <a:p>
            <a:r>
              <a:t>1. </a:t>
            </a:r>
            <a:r>
              <a:rPr err="1"/>
              <a:t>연구</a:t>
            </a:r>
            <a:r>
              <a:t> </a:t>
            </a:r>
            <a:r>
              <a:rPr err="1"/>
              <a:t>배경</a:t>
            </a:r>
            <a:r>
              <a:t> 및 </a:t>
            </a:r>
            <a:r>
              <a:rPr err="1"/>
              <a:t>목표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316736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t>• 배경: </a:t>
            </a:r>
            <a:r>
              <a:rPr lang="ko-KR">
                <a:ea typeface="맑은 고딕"/>
              </a:rPr>
              <a:t>우주 </a:t>
            </a:r>
            <a:r>
              <a:rPr lang="ko-KR" err="1">
                <a:ea typeface="맑은 고딕"/>
              </a:rPr>
              <a:t>위험체</a:t>
            </a:r>
            <a:r>
              <a:rPr lang="ko-KR">
                <a:ea typeface="맑은 고딕"/>
              </a:rPr>
              <a:t> 탐지를 위해</a:t>
            </a:r>
            <a:r>
              <a:rPr lang="ko-KR" altLang="en-US">
                <a:ea typeface="맑은 고딕"/>
              </a:rPr>
              <a:t> 수많은 딥러닝 모델이 존재하며, 최적의 모델 선정이 중요합니다.</a:t>
            </a:r>
            <a:endParaRPr lang="ko-KR" altLang="en-US">
              <a:ea typeface="맑은 고딕"/>
              <a:cs typeface="Calibri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t>• 목표: </a:t>
            </a:r>
            <a:endParaRPr lang="ko-KR"/>
          </a:p>
          <a:p>
            <a:pPr marL="514350" indent="-514350">
              <a:buAutoNum type="arabicPeriod"/>
            </a:pPr>
            <a:r>
              <a:rPr lang="en-US" altLang="ko-KR" err="1">
                <a:ea typeface="Calibri"/>
                <a:cs typeface="Calibri"/>
              </a:rPr>
              <a:t>최신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논문에서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성능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향상을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주장하는</a:t>
            </a:r>
            <a:r>
              <a:rPr lang="en-US" altLang="ko-KR">
                <a:ea typeface="Calibri"/>
                <a:cs typeface="Calibri"/>
              </a:rPr>
              <a:t> YOLOv11의 </a:t>
            </a:r>
            <a:r>
              <a:rPr lang="en-US" altLang="ko-KR" err="1">
                <a:ea typeface="Calibri"/>
                <a:cs typeface="Calibri"/>
              </a:rPr>
              <a:t>개선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기술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이해</a:t>
            </a:r>
            <a:endParaRPr lang="en-US" altLang="ko-KR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altLang="ko-KR" err="1">
                <a:ea typeface="Calibri"/>
                <a:cs typeface="Calibri"/>
              </a:rPr>
              <a:t>표준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모델</a:t>
            </a:r>
            <a:r>
              <a:rPr lang="en-US" altLang="ko-KR">
                <a:ea typeface="Calibri"/>
                <a:cs typeface="Calibri"/>
              </a:rPr>
              <a:t> YOLOv8과의 </a:t>
            </a:r>
            <a:r>
              <a:rPr lang="en-US" altLang="ko-KR" err="1">
                <a:ea typeface="Calibri"/>
                <a:cs typeface="Calibri"/>
              </a:rPr>
              <a:t>비교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실험을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통해</a:t>
            </a:r>
            <a:r>
              <a:rPr lang="en-US" altLang="ko-KR">
                <a:ea typeface="Calibri"/>
                <a:cs typeface="Calibri"/>
              </a:rPr>
              <a:t>, 이 </a:t>
            </a:r>
            <a:r>
              <a:rPr lang="en-US" altLang="ko-KR" err="1">
                <a:ea typeface="Calibri"/>
                <a:cs typeface="Calibri"/>
              </a:rPr>
              <a:t>기술들이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실제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우리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데이터셋에서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유효한지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검증</a:t>
            </a:r>
            <a:endParaRPr lang="en-US" altLang="ko-KR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endParaRPr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0A354-06B7-4AAC-227E-CFB222648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EEFE-348D-1449-52EC-58AE2BB2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3167360" cy="1143000"/>
          </a:xfrm>
        </p:spPr>
        <p:txBody>
          <a:bodyPr/>
          <a:lstStyle/>
          <a:p>
            <a:r>
              <a:rPr lang="en-US"/>
              <a:t>2</a:t>
            </a:r>
            <a:r>
              <a:t>. </a:t>
            </a:r>
            <a:r>
              <a:rPr lang="ko-KR"/>
              <a:t>분석 대상: </a:t>
            </a:r>
            <a:r>
              <a:rPr lang="af-ZA"/>
              <a:t>YOLOv11</a:t>
            </a:r>
            <a:r>
              <a:rPr lang="ko-KR" altLang="af-ZA">
                <a:ea typeface="맑은 고딕"/>
              </a:rPr>
              <a:t>의</a:t>
            </a:r>
            <a:r>
              <a:rPr lang="af-ZA"/>
              <a:t> </a:t>
            </a:r>
            <a:r>
              <a:rPr lang="ko-KR" altLang="af-ZA">
                <a:ea typeface="맑은 고딕"/>
              </a:rPr>
              <a:t>핵심</a:t>
            </a:r>
            <a:r>
              <a:rPr lang="af-ZA"/>
              <a:t> </a:t>
            </a:r>
            <a:r>
              <a:rPr lang="ko-KR" altLang="af-ZA">
                <a:ea typeface="맑은 고딕"/>
              </a:rPr>
              <a:t>개선</a:t>
            </a:r>
            <a:r>
              <a:rPr lang="af-ZA"/>
              <a:t> </a:t>
            </a:r>
            <a:r>
              <a:rPr lang="ko-KR" altLang="af-ZA">
                <a:ea typeface="맑은 고딕"/>
              </a:rPr>
              <a:t>기술</a:t>
            </a:r>
            <a:endParaRPr lang="ko-KR" altLang="af-ZA">
              <a:ea typeface="맑은 고딕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62C2-CB06-0FED-C9B3-4F596161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3167360" cy="45259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t>• </a:t>
            </a:r>
            <a:r>
              <a:rPr lang="ko-KR">
                <a:ea typeface="맑은 고딕"/>
              </a:rPr>
              <a:t>계산 효율성 향상 </a:t>
            </a:r>
            <a:r>
              <a:rPr lang="en-US">
                <a:ea typeface="Calibri"/>
              </a:rPr>
              <a:t>:</a:t>
            </a:r>
            <a:r>
              <a:rPr lang="ko-KR">
                <a:ea typeface="맑은 고딕"/>
              </a:rPr>
              <a:t> C3k2</a:t>
            </a:r>
            <a:r>
              <a:rPr lang="ko-KR" altLang="en-US">
                <a:ea typeface="Calibri"/>
              </a:rPr>
              <a:t> 블록 </a:t>
            </a:r>
            <a:r>
              <a:rPr lang="en-US" altLang="ko-KR">
                <a:ea typeface="Calibri"/>
              </a:rPr>
              <a:t>(</a:t>
            </a:r>
            <a:r>
              <a:rPr lang="en-US">
                <a:ea typeface="+mn-lt"/>
                <a:cs typeface="+mn-lt"/>
              </a:rPr>
              <a:t>Cross Stage Partial with kernel size 2 block) </a:t>
            </a:r>
            <a:endParaRPr lang="ko-KR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>
                <a:ea typeface="맑은 고딕"/>
                <a:cs typeface="Calibri"/>
              </a:rPr>
              <a:t>기존 블록</a:t>
            </a:r>
            <a:r>
              <a:rPr lang="en-US" altLang="ko-KR">
                <a:ea typeface="맑은 고딕"/>
                <a:cs typeface="Calibri"/>
              </a:rPr>
              <a:t>(C2f)</a:t>
            </a:r>
            <a:r>
              <a:rPr lang="ko-KR">
                <a:ea typeface="맑은 고딕"/>
                <a:cs typeface="Calibri"/>
              </a:rPr>
              <a:t>을 대체하여 연산 효율을 높이고 모델 </a:t>
            </a:r>
            <a:r>
              <a:rPr lang="ko-KR" altLang="en-US">
                <a:ea typeface="맑은 고딕"/>
                <a:cs typeface="Calibri"/>
              </a:rPr>
              <a:t>경량화</a:t>
            </a:r>
            <a:endParaRPr lang="ko-KR">
              <a:ea typeface="맑은 고딕"/>
              <a:cs typeface="Calibri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t>• </a:t>
            </a:r>
            <a:r>
              <a:rPr lang="ko-KR">
                <a:ea typeface="맑은 고딕"/>
              </a:rPr>
              <a:t>탐지 정확도 향상 </a:t>
            </a:r>
            <a:r>
              <a:rPr lang="en-US">
                <a:ea typeface="Calibri"/>
              </a:rPr>
              <a:t>:</a:t>
            </a:r>
            <a:r>
              <a:rPr lang="ko-KR">
                <a:ea typeface="맑은 고딕"/>
              </a:rPr>
              <a:t> </a:t>
            </a:r>
            <a:r>
              <a:rPr lang="en-US">
                <a:ea typeface="Calibri"/>
              </a:rPr>
              <a:t>C2PSA 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altLang="ko-KR">
                <a:ea typeface="+mn-lt"/>
                <a:cs typeface="+mn-lt"/>
              </a:rPr>
              <a:t>Convolutional block with Parallel Spatial Attention)</a:t>
            </a:r>
          </a:p>
          <a:p>
            <a:pPr marL="0" indent="0">
              <a:buNone/>
            </a:pPr>
            <a:r>
              <a:rPr lang="en-US" altLang="ko-KR" err="1">
                <a:ea typeface="Calibri"/>
                <a:cs typeface="Calibri"/>
              </a:rPr>
              <a:t>이미지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내에서</a:t>
            </a:r>
            <a:r>
              <a:rPr lang="en-US" altLang="ko-KR">
                <a:ea typeface="Calibri"/>
                <a:cs typeface="Calibri"/>
              </a:rPr>
              <a:t> '</a:t>
            </a:r>
            <a:r>
              <a:rPr lang="en-US" altLang="ko-KR" err="1">
                <a:ea typeface="Calibri"/>
                <a:cs typeface="Calibri"/>
              </a:rPr>
              <a:t>주목할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만한</a:t>
            </a:r>
            <a:r>
              <a:rPr lang="en-US" altLang="ko-KR">
                <a:ea typeface="Calibri"/>
                <a:cs typeface="Calibri"/>
              </a:rPr>
              <a:t>(</a:t>
            </a:r>
            <a:r>
              <a:rPr lang="en-US" altLang="ko-KR" err="1">
                <a:ea typeface="Calibri"/>
                <a:cs typeface="Calibri"/>
              </a:rPr>
              <a:t>어텐션</a:t>
            </a:r>
            <a:r>
              <a:rPr lang="en-US" altLang="ko-KR">
                <a:ea typeface="Calibri"/>
                <a:cs typeface="Calibri"/>
              </a:rPr>
              <a:t>)' </a:t>
            </a:r>
            <a:r>
              <a:rPr lang="en-US" altLang="ko-KR" err="1">
                <a:ea typeface="Calibri"/>
                <a:cs typeface="Calibri"/>
              </a:rPr>
              <a:t>중요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영역에</a:t>
            </a:r>
            <a:r>
              <a:rPr lang="en-US" altLang="ko-KR">
                <a:ea typeface="Calibri"/>
                <a:cs typeface="Calibri"/>
              </a:rPr>
              <a:t> 더 </a:t>
            </a:r>
            <a:r>
              <a:rPr lang="en-US" altLang="ko-KR" err="1">
                <a:ea typeface="Calibri"/>
                <a:cs typeface="Calibri"/>
              </a:rPr>
              <a:t>집중하는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기술</a:t>
            </a:r>
            <a:endParaRPr lang="en-US" altLang="ko-KR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altLang="ko-KR" err="1">
                <a:ea typeface="Calibri"/>
                <a:cs typeface="Calibri"/>
              </a:rPr>
              <a:t>이론적으로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작거나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가려진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객체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탐지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성능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향상</a:t>
            </a:r>
            <a:endParaRPr lang="en-US" altLang="ko-KR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endParaRPr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altLang="ko-KR">
                <a:ea typeface="Calibri"/>
                <a:cs typeface="Calibri"/>
              </a:rPr>
              <a:t>• </a:t>
            </a:r>
            <a:r>
              <a:rPr lang="en-US" altLang="ko-KR" err="1">
                <a:ea typeface="Calibri"/>
                <a:cs typeface="Calibri"/>
              </a:rPr>
              <a:t>논문의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주장</a:t>
            </a:r>
            <a:r>
              <a:rPr lang="en-US" altLang="ko-KR">
                <a:ea typeface="Calibri"/>
                <a:cs typeface="Calibri"/>
              </a:rPr>
              <a:t> : YOLOv11은 </a:t>
            </a:r>
            <a:r>
              <a:rPr lang="en-US" altLang="ko-KR" err="1">
                <a:ea typeface="Calibri"/>
                <a:cs typeface="Calibri"/>
              </a:rPr>
              <a:t>기존의</a:t>
            </a:r>
            <a:r>
              <a:rPr lang="en-US" altLang="ko-KR">
                <a:ea typeface="Calibri"/>
                <a:cs typeface="Calibri"/>
              </a:rPr>
              <a:t> </a:t>
            </a:r>
            <a:r>
              <a:rPr lang="en-US" altLang="ko-KR" err="1">
                <a:ea typeface="Calibri"/>
                <a:cs typeface="Calibri"/>
              </a:rPr>
              <a:t>모델보다</a:t>
            </a:r>
            <a:r>
              <a:rPr lang="en-US" altLang="ko-KR">
                <a:ea typeface="Calibri"/>
                <a:cs typeface="Calibri"/>
              </a:rPr>
              <a:t> 더 </a:t>
            </a:r>
            <a:r>
              <a:rPr lang="en-US" altLang="ko-KR" err="1">
                <a:ea typeface="Calibri"/>
                <a:cs typeface="Calibri"/>
              </a:rPr>
              <a:t>가볍고</a:t>
            </a:r>
            <a:r>
              <a:rPr lang="en-US" altLang="ko-KR">
                <a:ea typeface="Calibri"/>
                <a:cs typeface="Calibri"/>
              </a:rPr>
              <a:t>, 더 </a:t>
            </a:r>
            <a:r>
              <a:rPr lang="en-US" altLang="ko-KR" err="1">
                <a:ea typeface="Calibri"/>
                <a:cs typeface="Calibri"/>
              </a:rPr>
              <a:t>빠르며</a:t>
            </a:r>
            <a:r>
              <a:rPr lang="en-US" altLang="ko-KR">
                <a:ea typeface="Calibri"/>
                <a:cs typeface="Calibri"/>
              </a:rPr>
              <a:t>, 더 </a:t>
            </a:r>
            <a:r>
              <a:rPr lang="en-US" altLang="ko-KR" err="1">
                <a:ea typeface="Calibri"/>
                <a:cs typeface="Calibri"/>
              </a:rPr>
              <a:t>정확해졌다</a:t>
            </a:r>
            <a:r>
              <a:rPr lang="en-US" altLang="ko-KR"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545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3045440" cy="1143000"/>
          </a:xfrm>
        </p:spPr>
        <p:txBody>
          <a:bodyPr>
            <a:normAutofit/>
          </a:bodyPr>
          <a:lstStyle/>
          <a:p>
            <a:r>
              <a:rPr lang="en-US"/>
              <a:t>3</a:t>
            </a:r>
            <a:r>
              <a:t>. </a:t>
            </a:r>
            <a:r>
              <a:rPr lang="ko-KR">
                <a:ea typeface="맑은 고딕"/>
              </a:rPr>
              <a:t>기술 검증을 위한 실험 </a:t>
            </a:r>
            <a:r>
              <a:rPr lang="ko-KR" altLang="en-US">
                <a:ea typeface="맑은 고딕"/>
              </a:rPr>
              <a:t>설계</a:t>
            </a:r>
            <a:endParaRPr lang="ko-KR">
              <a:ea typeface="맑은 고딕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3045440" cy="61477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ko-KR">
                <a:ea typeface="맑은 고딕"/>
                <a:cs typeface="Calibri"/>
              </a:rPr>
              <a:t>가설 :</a:t>
            </a:r>
            <a:r>
              <a:rPr lang="ko-KR" altLang="en-US">
                <a:ea typeface="맑은 고딕"/>
                <a:cs typeface="Calibri"/>
              </a:rPr>
              <a:t> "YOLOv11의 새로운 기술(</a:t>
            </a:r>
            <a:r>
              <a:rPr lang="ko-KR" sz="3000">
                <a:ea typeface="맑은 고딕"/>
                <a:cs typeface="Calibri"/>
              </a:rPr>
              <a:t>C3k2 </a:t>
            </a:r>
            <a:r>
              <a:rPr lang="ko-KR" altLang="en-US" sz="3000">
                <a:ea typeface="맑은 고딕"/>
                <a:cs typeface="Calibri"/>
              </a:rPr>
              <a:t>블록, </a:t>
            </a:r>
            <a:r>
              <a:rPr lang="en-US" altLang="ko-KR" sz="3000">
                <a:ea typeface="+mn-lt"/>
                <a:cs typeface="Calibri"/>
              </a:rPr>
              <a:t>C2PSA</a:t>
            </a:r>
            <a:r>
              <a:rPr lang="en-US" altLang="ko-KR" sz="3000">
                <a:ea typeface="Calibri"/>
                <a:cs typeface="Calibri"/>
              </a:rPr>
              <a:t>)</a:t>
            </a:r>
            <a:r>
              <a:rPr lang="ko-KR" altLang="en-US" sz="3000">
                <a:ea typeface="맑은 고딕"/>
                <a:cs typeface="Calibri"/>
              </a:rPr>
              <a:t> </a:t>
            </a:r>
            <a:r>
              <a:rPr lang="ko-KR" altLang="en-US">
                <a:ea typeface="맑은 고딕"/>
                <a:cs typeface="Calibri"/>
              </a:rPr>
              <a:t>이 정말로 </a:t>
            </a:r>
            <a:endParaRPr lang="ko-KR"/>
          </a:p>
          <a:p>
            <a:pPr marL="0" indent="0">
              <a:buNone/>
            </a:pPr>
            <a:r>
              <a:rPr lang="ko-KR" altLang="en-US">
                <a:ea typeface="맑은 고딕"/>
                <a:cs typeface="Calibri"/>
              </a:rPr>
              <a:t>성능</a:t>
            </a:r>
            <a:r>
              <a:rPr lang="ko-KR">
                <a:ea typeface="맑은 고딕"/>
                <a:cs typeface="Calibri"/>
              </a:rPr>
              <a:t>( 계산 효율성 ,탐지 정확도 향상 )</a:t>
            </a:r>
            <a:r>
              <a:rPr lang="ko-KR" altLang="en-US">
                <a:ea typeface="맑은 고딕"/>
                <a:cs typeface="Calibri"/>
              </a:rPr>
              <a:t>을 향상시키는가?</a:t>
            </a:r>
            <a:endParaRPr lang="ko-KR"/>
          </a:p>
          <a:p>
            <a:pPr marL="0" indent="0">
              <a:buNone/>
            </a:pPr>
            <a:endParaRPr lang="ko-KR" altLang="en-US">
              <a:ea typeface="맑은 고딕"/>
            </a:endParaRPr>
          </a:p>
          <a:p>
            <a:pPr marL="0" indent="0">
              <a:buNone/>
            </a:pPr>
            <a:r>
              <a:t>• </a:t>
            </a:r>
            <a:r>
              <a:rPr lang="af-ZA" err="1"/>
              <a:t>Dataset</a:t>
            </a:r>
            <a:r>
              <a:t>: 'debris' </a:t>
            </a:r>
            <a:r>
              <a:rPr err="1"/>
              <a:t>단일</a:t>
            </a:r>
            <a:r>
              <a:t> </a:t>
            </a:r>
            <a:r>
              <a:rPr err="1"/>
              <a:t>클래스</a:t>
            </a:r>
            <a:r>
              <a:t> </a:t>
            </a:r>
            <a:r>
              <a:rPr err="1"/>
              <a:t>데이터셋으로</a:t>
            </a:r>
            <a:r>
              <a:t> </a:t>
            </a:r>
            <a:r>
              <a:rPr err="1"/>
              <a:t>통일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t>• </a:t>
            </a:r>
            <a:r>
              <a:rPr err="1"/>
              <a:t>모델</a:t>
            </a:r>
            <a:r>
              <a:t>: YOLOv8n vs YOLOv11n (</a:t>
            </a:r>
            <a:r>
              <a:rPr err="1"/>
              <a:t>같은</a:t>
            </a:r>
            <a:r>
              <a:t> nano </a:t>
            </a:r>
            <a:r>
              <a:rPr err="1"/>
              <a:t>사이즈</a:t>
            </a:r>
            <a:r>
              <a:t>)</a:t>
            </a:r>
            <a:endParaRPr lang="en-US"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t>• </a:t>
            </a:r>
            <a:r>
              <a:rPr err="1"/>
              <a:t>학습</a:t>
            </a:r>
            <a:r>
              <a:t> </a:t>
            </a:r>
            <a:r>
              <a:rPr err="1"/>
              <a:t>파라미터</a:t>
            </a:r>
            <a:r>
              <a:t>: 두 </a:t>
            </a:r>
            <a:r>
              <a:rPr err="1"/>
              <a:t>모델</a:t>
            </a:r>
            <a:r>
              <a:t> </a:t>
            </a:r>
            <a:r>
              <a:rPr err="1"/>
              <a:t>모두</a:t>
            </a:r>
            <a:r>
              <a:t> </a:t>
            </a:r>
            <a:r>
              <a:rPr err="1"/>
              <a:t>완벽히</a:t>
            </a:r>
            <a:r>
              <a:t> </a:t>
            </a:r>
            <a:r>
              <a:rPr err="1"/>
              <a:t>동일한</a:t>
            </a:r>
            <a:r>
              <a:t> </a:t>
            </a:r>
            <a:r>
              <a:rPr err="1"/>
              <a:t>조건으로</a:t>
            </a:r>
            <a:r>
              <a:t> </a:t>
            </a:r>
            <a:r>
              <a:rPr err="1"/>
              <a:t>학습</a:t>
            </a:r>
            <a:r>
              <a:t> </a:t>
            </a:r>
            <a:endParaRPr lang="en-US"/>
          </a:p>
          <a:p>
            <a:pPr marL="0" indent="0">
              <a:buNone/>
            </a:pPr>
            <a:r>
              <a:t>(Epochs: 50, Image Size: 640x640)</a:t>
            </a:r>
            <a:endParaRPr lang="en-US"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t>• </a:t>
            </a:r>
            <a:r>
              <a:rPr err="1"/>
              <a:t>최종</a:t>
            </a:r>
            <a:r>
              <a:t> </a:t>
            </a:r>
            <a:r>
              <a:rPr err="1"/>
              <a:t>평가</a:t>
            </a:r>
            <a:r>
              <a:t>: </a:t>
            </a:r>
            <a:r>
              <a:rPr err="1"/>
              <a:t>훈련</a:t>
            </a:r>
            <a:r>
              <a:t>/</a:t>
            </a:r>
            <a:r>
              <a:rPr err="1"/>
              <a:t>검증에</a:t>
            </a:r>
            <a:r>
              <a:t> </a:t>
            </a:r>
            <a:r>
              <a:rPr err="1"/>
              <a:t>사용되지</a:t>
            </a:r>
            <a:r>
              <a:t> </a:t>
            </a:r>
            <a:r>
              <a:rPr err="1"/>
              <a:t>않은</a:t>
            </a:r>
            <a:r>
              <a:t> Test </a:t>
            </a:r>
            <a:r>
              <a:rPr err="1"/>
              <a:t>Set으로</a:t>
            </a:r>
            <a:r>
              <a:t> </a:t>
            </a:r>
            <a:r>
              <a:rPr err="1"/>
              <a:t>최종</a:t>
            </a:r>
            <a:r>
              <a:t> </a:t>
            </a:r>
            <a:r>
              <a:rPr err="1"/>
              <a:t>성능</a:t>
            </a:r>
            <a:r>
              <a:t> </a:t>
            </a:r>
            <a:r>
              <a:rPr err="1"/>
              <a:t>측정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2588240" cy="1143000"/>
          </a:xfrm>
        </p:spPr>
        <p:txBody>
          <a:bodyPr>
            <a:normAutofit/>
          </a:bodyPr>
          <a:lstStyle/>
          <a:p>
            <a:r>
              <a:rPr lang="en-US"/>
              <a:t>4</a:t>
            </a:r>
            <a:r>
              <a:t>. </a:t>
            </a:r>
            <a:r>
              <a:rPr lang="af-ZA" err="1"/>
              <a:t>Test</a:t>
            </a:r>
            <a:r>
              <a:rPr lang="af-ZA" altLang="ko-KR">
                <a:ea typeface="맑은 고딕"/>
              </a:rPr>
              <a:t> </a:t>
            </a:r>
            <a:r>
              <a:rPr lang="af-ZA"/>
              <a:t>set </a:t>
            </a:r>
            <a:r>
              <a:rPr lang="ko-KR" altLang="en-US">
                <a:ea typeface="맑은 고딕"/>
              </a:rPr>
              <a:t>성능</a:t>
            </a:r>
            <a:r>
              <a:t> </a:t>
            </a:r>
            <a:r>
              <a:rPr err="1"/>
              <a:t>비교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76165"/>
            <a:ext cx="12588240" cy="361156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ko-KR" altLang="en-US" b="1">
              <a:ea typeface="맑은 고딕"/>
            </a:endParaRPr>
          </a:p>
          <a:p>
            <a:r>
              <a:rPr lang="ko-KR" altLang="en-US">
                <a:ea typeface="맑은 고딕"/>
              </a:rPr>
              <a:t>연산</a:t>
            </a:r>
            <a:r>
              <a:rPr lang="en-US"/>
              <a:t> </a:t>
            </a:r>
            <a:r>
              <a:rPr lang="en-US" err="1"/>
              <a:t>속도</a:t>
            </a:r>
            <a:r>
              <a:rPr lang="en-US"/>
              <a:t> </a:t>
            </a:r>
            <a:r>
              <a:rPr lang="en-US" err="1"/>
              <a:t>지표</a:t>
            </a:r>
            <a:r>
              <a:rPr lang="en-US"/>
              <a:t> </a:t>
            </a:r>
            <a:r>
              <a:rPr lang="en-US" err="1"/>
              <a:t>확인</a:t>
            </a:r>
            <a:endParaRPr lang="en-US" altLang="ko-KR" sz="35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/>
              <a:t>YOLOv8n의 </a:t>
            </a:r>
            <a:r>
              <a:rPr lang="en-US" err="1"/>
              <a:t>속도</a:t>
            </a:r>
            <a:r>
              <a:rPr lang="en-US"/>
              <a:t> </a:t>
            </a:r>
            <a:r>
              <a:rPr lang="en-US" err="1"/>
              <a:t>결과</a:t>
            </a:r>
            <a:r>
              <a:rPr lang="en-US"/>
              <a:t>: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sz="3500">
                <a:latin typeface="Consolas"/>
                <a:ea typeface="Calibri"/>
                <a:cs typeface="Calibri"/>
              </a:rPr>
              <a:t>Speed: 4.4ms inference per image</a:t>
            </a:r>
            <a:endParaRPr lang="ko-KR" altLang="en-US" sz="3500">
              <a:latin typeface="Consolas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latin typeface="Calibri"/>
                <a:ea typeface="Calibri"/>
                <a:cs typeface="Calibri"/>
              </a:rPr>
              <a:t>YOLOv11n</a:t>
            </a:r>
            <a:r>
              <a:rPr lang="ko-KR" altLang="en-US">
                <a:ea typeface="맑은 고딕"/>
              </a:rPr>
              <a:t>의</a:t>
            </a:r>
            <a:r>
              <a:rPr lang="en-US"/>
              <a:t> </a:t>
            </a:r>
            <a:r>
              <a:rPr lang="ko-KR" altLang="en-US">
                <a:ea typeface="맑은 고딕"/>
              </a:rPr>
              <a:t>속도</a:t>
            </a:r>
            <a:r>
              <a:rPr lang="en-US"/>
              <a:t> </a:t>
            </a:r>
            <a:r>
              <a:rPr lang="ko-KR" altLang="en-US">
                <a:ea typeface="맑은 고딕"/>
              </a:rPr>
              <a:t>결과</a:t>
            </a:r>
            <a:r>
              <a:rPr lang="en-US"/>
              <a:t>: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altLang="ko-KR" sz="3500">
                <a:latin typeface="Consolas"/>
                <a:ea typeface="Calibri"/>
                <a:cs typeface="Calibri"/>
              </a:rPr>
              <a:t>Speed: 5.4ms inference per image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3410B78-3282-2D45-B785-E2DFDD728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77116"/>
              </p:ext>
            </p:extLst>
          </p:nvPr>
        </p:nvGraphicFramePr>
        <p:xfrm>
          <a:off x="474477" y="1239388"/>
          <a:ext cx="12588240" cy="2239962"/>
        </p:xfrm>
        <a:graphic>
          <a:graphicData uri="http://schemas.openxmlformats.org/drawingml/2006/table">
            <a:tbl>
              <a:tblPr/>
              <a:tblGrid>
                <a:gridCol w="2517648">
                  <a:extLst>
                    <a:ext uri="{9D8B030D-6E8A-4147-A177-3AD203B41FA5}">
                      <a16:colId xmlns:a16="http://schemas.microsoft.com/office/drawing/2014/main" val="2968989082"/>
                    </a:ext>
                  </a:extLst>
                </a:gridCol>
                <a:gridCol w="2517648">
                  <a:extLst>
                    <a:ext uri="{9D8B030D-6E8A-4147-A177-3AD203B41FA5}">
                      <a16:colId xmlns:a16="http://schemas.microsoft.com/office/drawing/2014/main" val="3330271239"/>
                    </a:ext>
                  </a:extLst>
                </a:gridCol>
                <a:gridCol w="2517648">
                  <a:extLst>
                    <a:ext uri="{9D8B030D-6E8A-4147-A177-3AD203B41FA5}">
                      <a16:colId xmlns:a16="http://schemas.microsoft.com/office/drawing/2014/main" val="1963358277"/>
                    </a:ext>
                  </a:extLst>
                </a:gridCol>
                <a:gridCol w="2517648">
                  <a:extLst>
                    <a:ext uri="{9D8B030D-6E8A-4147-A177-3AD203B41FA5}">
                      <a16:colId xmlns:a16="http://schemas.microsoft.com/office/drawing/2014/main" val="366477952"/>
                    </a:ext>
                  </a:extLst>
                </a:gridCol>
                <a:gridCol w="2517648">
                  <a:extLst>
                    <a:ext uri="{9D8B030D-6E8A-4147-A177-3AD203B41FA5}">
                      <a16:colId xmlns:a16="http://schemas.microsoft.com/office/drawing/2014/main" val="2894510934"/>
                    </a:ext>
                  </a:extLst>
                </a:gridCol>
              </a:tblGrid>
              <a:tr h="10453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모델 </a:t>
                      </a:r>
                      <a:r>
                        <a:rPr lang="en-US" altLang="ko-KR"/>
                        <a:t>(</a:t>
                      </a:r>
                      <a:r>
                        <a:rPr lang="en-US"/>
                        <a:t>Model)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mAP@50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mAP@50-95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Precision (</a:t>
                      </a:r>
                      <a:r>
                        <a:rPr lang="ko-KR" altLang="en-US" b="1"/>
                        <a:t>정밀도</a:t>
                      </a:r>
                      <a:r>
                        <a:rPr lang="en-US" altLang="ko-KR" b="1"/>
                        <a:t>)</a:t>
                      </a:r>
                      <a:endParaRPr lang="ko-KR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Recall (</a:t>
                      </a:r>
                      <a:r>
                        <a:rPr lang="ko-KR" altLang="en-US" b="1" err="1"/>
                        <a:t>재현율</a:t>
                      </a:r>
                      <a:r>
                        <a:rPr lang="en-US" altLang="ko-KR" b="1"/>
                        <a:t>)</a:t>
                      </a:r>
                      <a:endParaRPr lang="ko-KR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228635"/>
                  </a:ext>
                </a:extLst>
              </a:tr>
              <a:tr h="5973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YOLOv8n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0.784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0.471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1.0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/>
                        <a:t>0.630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543191"/>
                  </a:ext>
                </a:extLst>
              </a:tr>
              <a:tr h="5973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YOLOv11n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/>
                        <a:t>0.734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/>
                        <a:t>0.462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/>
                        <a:t>0.881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b="1">
                          <a:solidFill>
                            <a:schemeClr val="accent1"/>
                          </a:solidFill>
                        </a:rPr>
                        <a:t>0.727</a:t>
                      </a:r>
                      <a:endParaRPr lang="ko-KR" altLang="en-US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2946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872DD-F00E-0420-3DBA-0BED86F45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93C6-E374-32C6-D8D4-82AF6F64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3167360" cy="1143000"/>
          </a:xfrm>
        </p:spPr>
        <p:txBody>
          <a:bodyPr/>
          <a:lstStyle/>
          <a:p>
            <a:r>
              <a:rPr lang="en-US"/>
              <a:t>5</a:t>
            </a:r>
            <a:r>
              <a:t>. </a:t>
            </a:r>
            <a:r>
              <a:rPr lang="ko-KR">
                <a:ea typeface="맑은 고딕"/>
              </a:rPr>
              <a:t>모델 분석</a:t>
            </a: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18308-8DF2-F840-F875-A7475F13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3167360" cy="580267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t>• </a:t>
            </a:r>
            <a:r>
              <a:rPr lang="af-ZA"/>
              <a:t>YOLOv8n</a:t>
            </a:r>
            <a:endParaRPr lang="af-ZA" altLang="ko-KR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af-ZA" err="1">
                <a:ea typeface="Calibri"/>
                <a:cs typeface="Calibri"/>
              </a:rPr>
              <a:t>Precision</a:t>
            </a:r>
            <a:r>
              <a:rPr lang="af-ZA">
                <a:ea typeface="Calibri"/>
                <a:cs typeface="Calibri"/>
              </a:rPr>
              <a:t>: 100% / </a:t>
            </a:r>
            <a:r>
              <a:rPr lang="af-ZA" err="1">
                <a:ea typeface="Calibri"/>
                <a:cs typeface="Calibri"/>
              </a:rPr>
              <a:t>Recall</a:t>
            </a:r>
            <a:r>
              <a:rPr lang="af-ZA">
                <a:ea typeface="Calibri"/>
                <a:cs typeface="Calibri"/>
              </a:rPr>
              <a:t>: 63%</a:t>
            </a:r>
          </a:p>
          <a:p>
            <a:pPr marL="0" indent="0">
              <a:buNone/>
            </a:pPr>
            <a:r>
              <a:rPr lang="ko-KR" altLang="af-ZA">
                <a:ea typeface="Calibri"/>
                <a:cs typeface="Calibri"/>
              </a:rPr>
              <a:t>분석: 예측 시 실수가 없지만(</a:t>
            </a:r>
            <a:r>
              <a:rPr lang="ko-KR" err="1">
                <a:ea typeface="+mn-lt"/>
                <a:cs typeface="+mn-lt"/>
              </a:rPr>
              <a:t>False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Positive</a:t>
            </a:r>
            <a:r>
              <a:rPr lang="en-US" altLang="ko-KR">
                <a:ea typeface="+mn-lt"/>
                <a:cs typeface="+mn-lt"/>
              </a:rPr>
              <a:t>), </a:t>
            </a:r>
            <a:r>
              <a:rPr lang="en-US" altLang="ko-KR" err="1">
                <a:ea typeface="+mn-lt"/>
                <a:cs typeface="+mn-lt"/>
              </a:rPr>
              <a:t>확신이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없으면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예측을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포기하여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일부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객체를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놓침</a:t>
            </a:r>
            <a:r>
              <a:rPr lang="en-US" altLang="ko-KR">
                <a:ea typeface="+mn-lt"/>
                <a:cs typeface="+mn-lt"/>
              </a:rPr>
              <a:t>.</a:t>
            </a:r>
            <a:endParaRPr lang="en-US" altLang="ko-KR">
              <a:ea typeface="Calibri"/>
              <a:cs typeface="Calibri"/>
            </a:endParaRP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t>• </a:t>
            </a:r>
            <a:r>
              <a:rPr lang="en-US" altLang="ko-KR">
                <a:ea typeface="맑은 고딕"/>
              </a:rPr>
              <a:t>YOLOv11n</a:t>
            </a:r>
            <a:r>
              <a:rPr lang="ko-KR" altLang="en-US">
                <a:ea typeface="맑은 고딕"/>
              </a:rPr>
              <a:t> </a:t>
            </a:r>
          </a:p>
          <a:p>
            <a:pPr marL="0" indent="0">
              <a:buNone/>
            </a:pPr>
            <a:r>
              <a:rPr lang="ko-KR" altLang="en-US">
                <a:ea typeface="맑은 고딕"/>
                <a:cs typeface="Calibri"/>
              </a:rPr>
              <a:t>Precision: 88.1% / </a:t>
            </a:r>
            <a:r>
              <a:rPr lang="ko-KR" altLang="en-US" err="1">
                <a:ea typeface="맑은 고딕"/>
                <a:cs typeface="Calibri"/>
              </a:rPr>
              <a:t>Recall</a:t>
            </a:r>
            <a:r>
              <a:rPr lang="ko-KR" altLang="en-US">
                <a:ea typeface="맑은 고딕"/>
                <a:cs typeface="Calibri"/>
              </a:rPr>
              <a:t>: 72.7%</a:t>
            </a:r>
          </a:p>
          <a:p>
            <a:pPr marL="0" indent="0">
              <a:buNone/>
            </a:pPr>
            <a:r>
              <a:rPr lang="ko-KR" altLang="en-US">
                <a:ea typeface="맑은 고딕"/>
                <a:cs typeface="Calibri"/>
              </a:rPr>
              <a:t>분석: 더 많은 객체를 찾아내지만, 그 과정에서 하나의 객체에 여러 박스를 치거나(중복 탐지), 박스가 부정확한 오류 탐지</a:t>
            </a:r>
            <a:r>
              <a:rPr lang="ko-KR">
                <a:ea typeface="맑은 고딕"/>
                <a:cs typeface="Calibri"/>
              </a:rPr>
              <a:t>(</a:t>
            </a:r>
            <a:r>
              <a:rPr lang="ko-KR" err="1">
                <a:ea typeface="맑은 고딕"/>
                <a:cs typeface="Calibri"/>
              </a:rPr>
              <a:t>False</a:t>
            </a:r>
            <a:r>
              <a:rPr lang="ko-KR">
                <a:ea typeface="맑은 고딕"/>
                <a:cs typeface="Calibri"/>
              </a:rPr>
              <a:t> </a:t>
            </a:r>
            <a:r>
              <a:rPr lang="ko-KR" err="1">
                <a:ea typeface="맑은 고딕"/>
                <a:cs typeface="Calibri"/>
              </a:rPr>
              <a:t>Positive</a:t>
            </a:r>
            <a:r>
              <a:rPr lang="en-US" altLang="ko-KR">
                <a:ea typeface="+mn-lt"/>
                <a:cs typeface="Calibri"/>
              </a:rPr>
              <a:t>)가 </a:t>
            </a:r>
            <a:r>
              <a:rPr lang="en-US" altLang="ko-KR" err="1">
                <a:ea typeface="+mn-lt"/>
                <a:cs typeface="Calibri"/>
              </a:rPr>
              <a:t>발생하여</a:t>
            </a:r>
            <a:r>
              <a:rPr lang="en-US" altLang="ko-KR">
                <a:ea typeface="+mn-lt"/>
                <a:cs typeface="Calibri"/>
              </a:rPr>
              <a:t> </a:t>
            </a:r>
            <a:r>
              <a:rPr lang="en-US" altLang="ko-KR" err="1">
                <a:ea typeface="+mn-lt"/>
                <a:cs typeface="Calibri"/>
              </a:rPr>
              <a:t>정밀도가</a:t>
            </a:r>
            <a:r>
              <a:rPr lang="en-US" altLang="ko-KR">
                <a:ea typeface="+mn-lt"/>
                <a:cs typeface="Calibri"/>
              </a:rPr>
              <a:t> </a:t>
            </a:r>
            <a:r>
              <a:rPr lang="en-US" altLang="ko-KR" err="1">
                <a:ea typeface="+mn-lt"/>
                <a:cs typeface="Calibri"/>
              </a:rPr>
              <a:t>하락</a:t>
            </a:r>
            <a:endParaRPr lang="en-US" altLang="ko-KR">
              <a:ea typeface="+mn-lt"/>
              <a:cs typeface="Calibri"/>
            </a:endParaRPr>
          </a:p>
          <a:p>
            <a:pPr marL="0" indent="0">
              <a:buNone/>
            </a:pPr>
            <a:endParaRPr lang="en-US" altLang="ko-KR">
              <a:ea typeface="+mn-lt"/>
              <a:cs typeface="Calibri"/>
            </a:endParaRPr>
          </a:p>
          <a:p>
            <a:pPr marL="0" indent="0">
              <a:buNone/>
            </a:pPr>
            <a:r>
              <a:rPr lang="en-US" altLang="ko-KR" sz="3000">
                <a:ea typeface="+mn-lt"/>
                <a:cs typeface="Calibri"/>
              </a:rPr>
              <a:t>•</a:t>
            </a:r>
            <a:r>
              <a:rPr lang="ko-KR" altLang="en-US" sz="3000">
                <a:ea typeface="+mn-lt"/>
                <a:cs typeface="Calibri"/>
              </a:rPr>
              <a:t> 논문의 주장대로</a:t>
            </a:r>
            <a:r>
              <a:rPr lang="en-US" altLang="ko-KR" sz="3000">
                <a:ea typeface="+mn-lt"/>
                <a:cs typeface="Calibri"/>
              </a:rPr>
              <a:t>,</a:t>
            </a:r>
            <a:r>
              <a:rPr lang="ko-KR" altLang="en-US" sz="3000">
                <a:ea typeface="+mn-lt"/>
                <a:cs typeface="Calibri"/>
              </a:rPr>
              <a:t> </a:t>
            </a:r>
            <a:r>
              <a:rPr lang="en-US" altLang="ko-KR" sz="3000">
                <a:ea typeface="+mn-lt"/>
                <a:cs typeface="Calibri"/>
              </a:rPr>
              <a:t>YOLOv11</a:t>
            </a:r>
            <a:r>
              <a:rPr lang="ko-KR" altLang="en-US" sz="3000">
                <a:ea typeface="+mn-lt"/>
                <a:cs typeface="Calibri"/>
              </a:rPr>
              <a:t>의 </a:t>
            </a:r>
            <a:r>
              <a:rPr lang="ko-KR" altLang="en-US" sz="3000" err="1">
                <a:ea typeface="+mn-lt"/>
                <a:cs typeface="Calibri"/>
              </a:rPr>
              <a:t>어텐션</a:t>
            </a:r>
            <a:r>
              <a:rPr lang="ko-KR" altLang="en-US" sz="3000">
                <a:ea typeface="+mn-lt"/>
                <a:cs typeface="Calibri"/>
              </a:rPr>
              <a:t> 기술은 객체 탐지 성능 향상에 실질적으로 기여함으로 확인함</a:t>
            </a:r>
            <a:r>
              <a:rPr lang="en-US" altLang="ko-KR" sz="3000">
                <a:ea typeface="+mn-lt"/>
                <a:cs typeface="Calibri"/>
              </a:rPr>
              <a:t>.</a:t>
            </a:r>
            <a:endParaRPr lang="ko-KR" altLang="en-US" sz="3000">
              <a:ea typeface="+mn-lt"/>
              <a:cs typeface="Calibri"/>
            </a:endParaRPr>
          </a:p>
          <a:p>
            <a:r>
              <a:rPr lang="en-US" sz="3000" b="1">
                <a:latin typeface="Consolas"/>
                <a:ea typeface="+mn-lt"/>
                <a:cs typeface="Calibri"/>
              </a:rPr>
              <a:t>(</a:t>
            </a:r>
            <a:r>
              <a:rPr lang="ko-KR" altLang="en-US" sz="3000" b="1">
                <a:latin typeface="Consolas"/>
                <a:ea typeface="+mn-lt"/>
                <a:cs typeface="Calibri"/>
              </a:rPr>
              <a:t>전체</a:t>
            </a:r>
            <a:r>
              <a:rPr lang="en-US" sz="3000" b="1">
                <a:latin typeface="Consolas"/>
                <a:ea typeface="+mn-lt"/>
                <a:cs typeface="Calibri"/>
              </a:rPr>
              <a:t> </a:t>
            </a:r>
            <a:r>
              <a:rPr lang="ko-KR" altLang="en-US" sz="3000" b="1">
                <a:latin typeface="Consolas"/>
                <a:ea typeface="+mn-lt"/>
                <a:cs typeface="Calibri"/>
              </a:rPr>
              <a:t>성능</a:t>
            </a:r>
            <a:r>
              <a:rPr lang="en-US" sz="3000" b="1">
                <a:latin typeface="Consolas"/>
                <a:ea typeface="+mn-lt"/>
                <a:cs typeface="Calibri"/>
              </a:rPr>
              <a:t>) '</a:t>
            </a:r>
            <a:r>
              <a:rPr lang="en-US" sz="3000" b="1" err="1">
                <a:latin typeface="Consolas"/>
                <a:ea typeface="+mn-lt"/>
                <a:cs typeface="Calibri"/>
              </a:rPr>
              <a:t>mAP</a:t>
            </a:r>
            <a:r>
              <a:rPr lang="en-US" sz="3000" b="1">
                <a:latin typeface="Consolas"/>
                <a:ea typeface="+mn-lt"/>
                <a:cs typeface="Calibri"/>
              </a:rPr>
              <a:t> </a:t>
            </a:r>
            <a:r>
              <a:rPr lang="en-US" sz="3000" b="1" err="1">
                <a:latin typeface="Consolas"/>
                <a:ea typeface="+mn-lt"/>
                <a:cs typeface="Calibri"/>
              </a:rPr>
              <a:t>점수</a:t>
            </a:r>
            <a:r>
              <a:rPr lang="en-US" sz="3000" b="1">
                <a:latin typeface="Consolas"/>
                <a:ea typeface="+mn-lt"/>
                <a:cs typeface="Calibri"/>
              </a:rPr>
              <a:t> </a:t>
            </a:r>
            <a:r>
              <a:rPr lang="en-US" sz="3000" b="1" err="1">
                <a:latin typeface="Consolas"/>
                <a:ea typeface="+mn-lt"/>
                <a:cs typeface="Calibri"/>
              </a:rPr>
              <a:t>향상'이</a:t>
            </a:r>
            <a:r>
              <a:rPr lang="en-US" sz="3000" b="1">
                <a:latin typeface="Consolas"/>
                <a:ea typeface="+mn-lt"/>
                <a:cs typeface="Calibri"/>
              </a:rPr>
              <a:t> 안 </a:t>
            </a:r>
            <a:r>
              <a:rPr lang="en-US" sz="3000" b="1" err="1">
                <a:latin typeface="Consolas"/>
                <a:ea typeface="+mn-lt"/>
                <a:cs typeface="Calibri"/>
              </a:rPr>
              <a:t>나온</a:t>
            </a:r>
            <a:r>
              <a:rPr lang="en-US" sz="3000" b="1">
                <a:latin typeface="Consolas"/>
                <a:ea typeface="+mn-lt"/>
                <a:cs typeface="Calibri"/>
              </a:rPr>
              <a:t> </a:t>
            </a:r>
            <a:r>
              <a:rPr lang="ko-KR" altLang="en-US" sz="3000" b="1">
                <a:latin typeface="Consolas"/>
                <a:ea typeface="+mn-lt"/>
                <a:cs typeface="Calibri"/>
              </a:rPr>
              <a:t>이유</a:t>
            </a:r>
            <a:r>
              <a:rPr lang="en-US" sz="3000" b="1">
                <a:latin typeface="Consolas"/>
                <a:ea typeface="+mn-lt"/>
                <a:cs typeface="Calibri"/>
              </a:rPr>
              <a:t>:</a:t>
            </a:r>
            <a:r>
              <a:rPr lang="ko-KR" altLang="en-US" sz="3000">
                <a:latin typeface="Consolas"/>
                <a:ea typeface="+mn-lt"/>
                <a:cs typeface="Calibri"/>
              </a:rPr>
              <a:t>정밀도가</a:t>
            </a:r>
            <a:r>
              <a:rPr lang="en-US" sz="3000">
                <a:latin typeface="Consolas"/>
                <a:ea typeface="+mn-lt"/>
                <a:cs typeface="Calibri"/>
              </a:rPr>
              <a:t> </a:t>
            </a:r>
            <a:r>
              <a:rPr lang="ko-KR" altLang="en-US" sz="3000">
                <a:latin typeface="Consolas"/>
                <a:ea typeface="+mn-lt"/>
                <a:cs typeface="Calibri"/>
              </a:rPr>
              <a:t>하락했는데</a:t>
            </a:r>
            <a:r>
              <a:rPr lang="en-US" sz="3000">
                <a:latin typeface="Consolas"/>
                <a:ea typeface="+mn-lt"/>
                <a:cs typeface="Calibri"/>
              </a:rPr>
              <a:t>, </a:t>
            </a:r>
            <a:r>
              <a:rPr lang="ko-KR" altLang="en-US" sz="3000">
                <a:latin typeface="Consolas"/>
                <a:ea typeface="+mn-lt"/>
                <a:cs typeface="Calibri"/>
              </a:rPr>
              <a:t>명백한</a:t>
            </a:r>
            <a:r>
              <a:rPr lang="en-US" sz="3000">
                <a:latin typeface="Consolas"/>
                <a:ea typeface="+mn-lt"/>
                <a:cs typeface="Calibri"/>
              </a:rPr>
              <a:t> </a:t>
            </a:r>
            <a:r>
              <a:rPr lang="en-US" sz="3000" err="1">
                <a:latin typeface="Consolas"/>
                <a:ea typeface="+mn-lt"/>
                <a:cs typeface="Calibri"/>
              </a:rPr>
              <a:t>예측</a:t>
            </a:r>
            <a:r>
              <a:rPr lang="en-US" sz="3000">
                <a:latin typeface="Consolas"/>
                <a:ea typeface="+mn-lt"/>
                <a:cs typeface="Calibri"/>
              </a:rPr>
              <a:t> </a:t>
            </a:r>
            <a:r>
              <a:rPr lang="en-US" sz="3000" err="1">
                <a:latin typeface="Consolas"/>
                <a:ea typeface="+mn-lt"/>
                <a:cs typeface="Calibri"/>
              </a:rPr>
              <a:t>실패가</a:t>
            </a:r>
            <a:r>
              <a:rPr lang="en-US" sz="3000">
                <a:latin typeface="Consolas"/>
                <a:ea typeface="+mn-lt"/>
                <a:cs typeface="Calibri"/>
              </a:rPr>
              <a:t> </a:t>
            </a:r>
            <a:r>
              <a:rPr lang="en-US" sz="3000" err="1">
                <a:latin typeface="Consolas"/>
                <a:ea typeface="+mn-lt"/>
                <a:cs typeface="Calibri"/>
              </a:rPr>
              <a:t>아니라</a:t>
            </a:r>
            <a:r>
              <a:rPr lang="en-US" sz="3000">
                <a:latin typeface="Consolas"/>
                <a:ea typeface="+mn-lt"/>
                <a:cs typeface="Calibri"/>
              </a:rPr>
              <a:t>, </a:t>
            </a:r>
            <a:r>
              <a:rPr lang="en-US" sz="3000" err="1">
                <a:latin typeface="Consolas"/>
                <a:ea typeface="+mn-lt"/>
                <a:cs typeface="Calibri"/>
              </a:rPr>
              <a:t>중복탐지</a:t>
            </a:r>
            <a:r>
              <a:rPr lang="en-US" sz="3000">
                <a:latin typeface="Consolas"/>
                <a:ea typeface="+mn-lt"/>
                <a:cs typeface="Calibri"/>
              </a:rPr>
              <a:t> </a:t>
            </a:r>
            <a:r>
              <a:rPr lang="ko-KR" altLang="en-US" sz="3000">
                <a:latin typeface="Consolas"/>
                <a:ea typeface="+mn-lt"/>
                <a:cs typeface="Calibri"/>
              </a:rPr>
              <a:t>등의 오류들이 발생했기 때문</a:t>
            </a:r>
            <a:endParaRPr lang="en-US" sz="3000">
              <a:latin typeface="Consolas"/>
              <a:ea typeface="+mn-lt"/>
              <a:cs typeface="Calibri"/>
            </a:endParaRPr>
          </a:p>
          <a:p>
            <a:r>
              <a:rPr lang="en-US" sz="3000" b="1">
                <a:latin typeface="Consolas"/>
                <a:ea typeface="+mn-lt"/>
                <a:cs typeface="Calibri"/>
              </a:rPr>
              <a:t>(</a:t>
            </a:r>
            <a:r>
              <a:rPr lang="ko-KR" altLang="en-US" sz="3000" b="1">
                <a:latin typeface="Consolas"/>
                <a:ea typeface="+mn-lt"/>
                <a:cs typeface="Calibri"/>
              </a:rPr>
              <a:t>연산</a:t>
            </a:r>
            <a:r>
              <a:rPr lang="en-US" sz="3000" b="1">
                <a:latin typeface="Consolas"/>
                <a:ea typeface="+mn-lt"/>
                <a:cs typeface="Calibri"/>
              </a:rPr>
              <a:t> </a:t>
            </a:r>
            <a:r>
              <a:rPr lang="ko-KR" altLang="en-US" sz="3000" b="1">
                <a:latin typeface="Consolas"/>
                <a:ea typeface="+mn-lt"/>
                <a:cs typeface="Calibri"/>
              </a:rPr>
              <a:t>효율</a:t>
            </a:r>
            <a:r>
              <a:rPr lang="en-US" sz="3000" b="1">
                <a:latin typeface="Consolas"/>
                <a:ea typeface="+mn-lt"/>
                <a:cs typeface="Calibri"/>
              </a:rPr>
              <a:t>) '</a:t>
            </a:r>
            <a:r>
              <a:rPr lang="ko-KR" altLang="en-US" sz="3000" b="1">
                <a:latin typeface="Consolas"/>
                <a:ea typeface="+mn-lt"/>
                <a:cs typeface="Calibri"/>
              </a:rPr>
              <a:t>속도</a:t>
            </a:r>
            <a:r>
              <a:rPr lang="en-US" sz="3000" b="1">
                <a:latin typeface="Consolas"/>
                <a:ea typeface="+mn-lt"/>
                <a:cs typeface="Calibri"/>
              </a:rPr>
              <a:t> </a:t>
            </a:r>
            <a:r>
              <a:rPr lang="ko-KR" altLang="en-US" sz="3000" b="1">
                <a:latin typeface="Consolas"/>
                <a:ea typeface="+mn-lt"/>
                <a:cs typeface="Calibri"/>
              </a:rPr>
              <a:t>향상</a:t>
            </a:r>
            <a:r>
              <a:rPr lang="en-US" sz="3000" b="1">
                <a:latin typeface="Consolas"/>
                <a:ea typeface="+mn-lt"/>
                <a:cs typeface="Calibri"/>
              </a:rPr>
              <a:t>'</a:t>
            </a:r>
            <a:r>
              <a:rPr lang="ko-KR" altLang="en-US" sz="3000" b="1">
                <a:latin typeface="Consolas"/>
                <a:ea typeface="+mn-lt"/>
                <a:cs typeface="Calibri"/>
              </a:rPr>
              <a:t>이</a:t>
            </a:r>
            <a:r>
              <a:rPr lang="en-US" sz="3000" b="1">
                <a:latin typeface="Consolas"/>
                <a:ea typeface="+mn-lt"/>
                <a:cs typeface="Calibri"/>
              </a:rPr>
              <a:t> </a:t>
            </a:r>
            <a:r>
              <a:rPr lang="ko-KR" altLang="en-US" sz="3000" b="1">
                <a:latin typeface="Consolas"/>
                <a:ea typeface="+mn-lt"/>
                <a:cs typeface="Calibri"/>
              </a:rPr>
              <a:t>안</a:t>
            </a:r>
            <a:r>
              <a:rPr lang="en-US" sz="3000" b="1">
                <a:latin typeface="Consolas"/>
                <a:ea typeface="+mn-lt"/>
                <a:cs typeface="Calibri"/>
              </a:rPr>
              <a:t> </a:t>
            </a:r>
            <a:r>
              <a:rPr lang="ko-KR" altLang="en-US" sz="3000" b="1">
                <a:latin typeface="Consolas"/>
                <a:ea typeface="+mn-lt"/>
                <a:cs typeface="Calibri"/>
              </a:rPr>
              <a:t>나온</a:t>
            </a:r>
            <a:r>
              <a:rPr lang="en-US" sz="3000" b="1">
                <a:latin typeface="Consolas"/>
                <a:ea typeface="+mn-lt"/>
                <a:cs typeface="Calibri"/>
              </a:rPr>
              <a:t> </a:t>
            </a:r>
            <a:r>
              <a:rPr lang="ko-KR" altLang="en-US" sz="3000" b="1">
                <a:latin typeface="Consolas"/>
                <a:ea typeface="+mn-lt"/>
                <a:cs typeface="Calibri"/>
              </a:rPr>
              <a:t>이유</a:t>
            </a:r>
            <a:r>
              <a:rPr lang="en-US" sz="3000" b="1">
                <a:latin typeface="Consolas"/>
                <a:ea typeface="+mn-lt"/>
                <a:cs typeface="Calibri"/>
              </a:rPr>
              <a:t>:</a:t>
            </a:r>
            <a:r>
              <a:rPr lang="en-US" sz="3000">
                <a:ea typeface="+mn-lt"/>
                <a:cs typeface="Calibri"/>
              </a:rPr>
              <a:t> </a:t>
            </a:r>
            <a:r>
              <a:rPr lang="en-US" sz="3000">
                <a:latin typeface="Consolas"/>
                <a:ea typeface="+mn-lt"/>
                <a:cs typeface="Calibri"/>
              </a:rPr>
              <a:t>YOLOv11n</a:t>
            </a:r>
            <a:r>
              <a:rPr lang="ko-KR" altLang="en-US" sz="3000">
                <a:latin typeface="Consolas"/>
                <a:ea typeface="+mn-lt"/>
                <a:cs typeface="Calibri"/>
              </a:rPr>
              <a:t>이</a:t>
            </a:r>
            <a:r>
              <a:rPr lang="en-US" sz="3000">
                <a:latin typeface="Consolas"/>
                <a:ea typeface="+mn-lt"/>
                <a:cs typeface="Calibri"/>
              </a:rPr>
              <a:t> 1ms </a:t>
            </a:r>
            <a:r>
              <a:rPr lang="ko-KR" altLang="en-US" sz="3000">
                <a:latin typeface="Consolas"/>
                <a:ea typeface="+mn-lt"/>
                <a:cs typeface="Calibri"/>
              </a:rPr>
              <a:t>더</a:t>
            </a:r>
            <a:r>
              <a:rPr lang="en-US" sz="3000">
                <a:latin typeface="Consolas"/>
                <a:ea typeface="+mn-lt"/>
                <a:cs typeface="Calibri"/>
              </a:rPr>
              <a:t> </a:t>
            </a:r>
            <a:r>
              <a:rPr lang="ko-KR" altLang="en-US" sz="3000">
                <a:latin typeface="Consolas"/>
                <a:ea typeface="+mn-lt"/>
                <a:cs typeface="Calibri"/>
              </a:rPr>
              <a:t>느린</a:t>
            </a:r>
            <a:r>
              <a:rPr lang="en-US" sz="3000">
                <a:latin typeface="Consolas"/>
                <a:ea typeface="+mn-lt"/>
                <a:cs typeface="Calibri"/>
              </a:rPr>
              <a:t> </a:t>
            </a:r>
            <a:r>
              <a:rPr lang="ko-KR" altLang="en-US" sz="3000">
                <a:latin typeface="Consolas"/>
                <a:ea typeface="+mn-lt"/>
                <a:cs typeface="Calibri"/>
              </a:rPr>
              <a:t>이유는</a:t>
            </a:r>
            <a:r>
              <a:rPr lang="en-US" sz="3000">
                <a:latin typeface="Consolas"/>
                <a:ea typeface="+mn-lt"/>
                <a:cs typeface="Calibri"/>
              </a:rPr>
              <a:t>, </a:t>
            </a:r>
            <a:r>
              <a:rPr lang="ko-KR" altLang="en-US" sz="3000">
                <a:latin typeface="Consolas"/>
                <a:ea typeface="+mn-lt"/>
                <a:cs typeface="Calibri"/>
              </a:rPr>
              <a:t>더</a:t>
            </a:r>
            <a:r>
              <a:rPr lang="en-US" sz="3000">
                <a:latin typeface="Consolas"/>
                <a:ea typeface="+mn-lt"/>
                <a:cs typeface="Calibri"/>
              </a:rPr>
              <a:t> </a:t>
            </a:r>
            <a:r>
              <a:rPr lang="ko-KR" altLang="en-US" sz="3000">
                <a:latin typeface="Consolas"/>
                <a:ea typeface="+mn-lt"/>
                <a:cs typeface="Calibri"/>
              </a:rPr>
              <a:t>높은</a:t>
            </a:r>
            <a:r>
              <a:rPr lang="en-US" sz="3000">
                <a:latin typeface="Consolas"/>
                <a:ea typeface="+mn-lt"/>
                <a:cs typeface="Calibri"/>
              </a:rPr>
              <a:t> </a:t>
            </a:r>
            <a:r>
              <a:rPr lang="ko-KR" altLang="en-US" sz="3000">
                <a:latin typeface="Consolas"/>
                <a:ea typeface="+mn-lt"/>
                <a:cs typeface="Calibri"/>
              </a:rPr>
              <a:t>재현율을</a:t>
            </a:r>
            <a:r>
              <a:rPr lang="en-US" sz="3000">
                <a:latin typeface="Consolas"/>
                <a:ea typeface="+mn-lt"/>
                <a:cs typeface="Calibri"/>
              </a:rPr>
              <a:t> </a:t>
            </a:r>
            <a:r>
              <a:rPr lang="ko-KR" altLang="en-US" sz="3000">
                <a:latin typeface="Consolas"/>
                <a:ea typeface="+mn-lt"/>
                <a:cs typeface="Calibri"/>
              </a:rPr>
              <a:t>가능케</a:t>
            </a:r>
            <a:r>
              <a:rPr lang="en-US" sz="3000">
                <a:latin typeface="Consolas"/>
                <a:ea typeface="+mn-lt"/>
                <a:cs typeface="Calibri"/>
              </a:rPr>
              <a:t> </a:t>
            </a:r>
            <a:r>
              <a:rPr lang="ko-KR" altLang="en-US" sz="3000">
                <a:latin typeface="Consolas"/>
                <a:ea typeface="+mn-lt"/>
                <a:cs typeface="Calibri"/>
              </a:rPr>
              <a:t>한</a:t>
            </a:r>
            <a:r>
              <a:rPr lang="en-US" sz="3000">
                <a:latin typeface="Consolas"/>
                <a:ea typeface="+mn-lt"/>
                <a:cs typeface="Calibri"/>
              </a:rPr>
              <a:t> C2PSA </a:t>
            </a:r>
            <a:r>
              <a:rPr lang="ko-KR" altLang="en-US" sz="3000" err="1">
                <a:latin typeface="Consolas"/>
                <a:ea typeface="+mn-lt"/>
                <a:cs typeface="Calibri"/>
              </a:rPr>
              <a:t>어텐션</a:t>
            </a:r>
            <a:r>
              <a:rPr lang="en-US" sz="3000">
                <a:latin typeface="Consolas"/>
                <a:ea typeface="+mn-lt"/>
                <a:cs typeface="Calibri"/>
              </a:rPr>
              <a:t> </a:t>
            </a:r>
            <a:r>
              <a:rPr lang="ko-KR" altLang="en-US" sz="3000">
                <a:latin typeface="Consolas"/>
                <a:ea typeface="+mn-lt"/>
                <a:cs typeface="Calibri"/>
              </a:rPr>
              <a:t>블록의</a:t>
            </a:r>
            <a:r>
              <a:rPr lang="en-US" sz="3000">
                <a:latin typeface="Consolas"/>
                <a:ea typeface="+mn-lt"/>
                <a:cs typeface="Calibri"/>
              </a:rPr>
              <a:t> </a:t>
            </a:r>
            <a:r>
              <a:rPr lang="ko-KR" altLang="en-US" sz="3000">
                <a:latin typeface="Consolas"/>
                <a:ea typeface="+mn-lt"/>
                <a:cs typeface="Calibri"/>
              </a:rPr>
              <a:t>추가</a:t>
            </a:r>
            <a:r>
              <a:rPr lang="en-US" sz="3000">
                <a:latin typeface="Consolas"/>
                <a:ea typeface="+mn-lt"/>
                <a:cs typeface="Calibri"/>
              </a:rPr>
              <a:t> </a:t>
            </a:r>
            <a:r>
              <a:rPr lang="ko-KR" altLang="en-US" sz="3000">
                <a:latin typeface="Consolas"/>
                <a:ea typeface="+mn-lt"/>
                <a:cs typeface="Calibri"/>
              </a:rPr>
              <a:t>연산이</a:t>
            </a:r>
            <a:r>
              <a:rPr lang="en-US" sz="3000">
                <a:latin typeface="Consolas"/>
                <a:ea typeface="+mn-lt"/>
                <a:cs typeface="Calibri"/>
              </a:rPr>
              <a:t> </a:t>
            </a:r>
            <a:r>
              <a:rPr lang="ko-KR" altLang="en-US" sz="3000">
                <a:latin typeface="Consolas"/>
                <a:ea typeface="+mn-lt"/>
                <a:cs typeface="Calibri"/>
              </a:rPr>
              <a:t>원인</a:t>
            </a:r>
            <a:endParaRPr lang="en-US"/>
          </a:p>
          <a:p>
            <a:pPr marL="0" indent="0">
              <a:buNone/>
            </a:pPr>
            <a:endParaRPr lang="en-US" altLang="ko-KR">
              <a:ea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88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460480" cy="1143000"/>
          </a:xfrm>
        </p:spPr>
        <p:txBody>
          <a:bodyPr>
            <a:normAutofit fontScale="90000"/>
          </a:bodyPr>
          <a:lstStyle/>
          <a:p>
            <a:r>
              <a:rPr lang="en-US"/>
              <a:t>6</a:t>
            </a:r>
            <a:r>
              <a:t>. </a:t>
            </a:r>
            <a:r>
              <a:rPr lang="ko-KR">
                <a:ea typeface="맑은 고딕"/>
              </a:rPr>
              <a:t>기술 </a:t>
            </a:r>
            <a:r>
              <a:rPr lang="ko-KR" altLang="en-US">
                <a:ea typeface="맑은 고딕"/>
              </a:rPr>
              <a:t>검증 </a:t>
            </a:r>
            <a:r>
              <a:rPr lang="en-US"/>
              <a:t>:</a:t>
            </a:r>
            <a:r>
              <a:t> </a:t>
            </a:r>
            <a:r>
              <a:rPr lang="af-ZA"/>
              <a:t>C2PSA </a:t>
            </a:r>
            <a:r>
              <a:rPr lang="ko-KR" altLang="af-ZA" err="1">
                <a:ea typeface="맑은 고딕"/>
              </a:rPr>
              <a:t>어텐션</a:t>
            </a:r>
            <a:r>
              <a:rPr lang="af-ZA" altLang="ko-KR">
                <a:ea typeface="Calibri"/>
              </a:rPr>
              <a:t>, </a:t>
            </a:r>
            <a:r>
              <a:rPr lang="af-ZA" altLang="ko-KR" err="1">
                <a:ea typeface="Calibri"/>
              </a:rPr>
              <a:t>실제로</a:t>
            </a:r>
            <a:r>
              <a:rPr lang="af-ZA" altLang="ko-KR">
                <a:ea typeface="Calibri"/>
              </a:rPr>
              <a:t> </a:t>
            </a:r>
            <a:r>
              <a:rPr lang="af-ZA" altLang="ko-KR" err="1">
                <a:ea typeface="Calibri"/>
              </a:rPr>
              <a:t>작동했는가</a:t>
            </a:r>
            <a:r>
              <a:rPr lang="af-ZA" altLang="ko-KR">
                <a:ea typeface="Calibri"/>
              </a:rPr>
              <a:t>?</a:t>
            </a:r>
            <a:endParaRPr lang="ko-KR" altLang="af-ZA">
              <a:ea typeface="맑은 고딕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566" y="5264383"/>
            <a:ext cx="10063001" cy="26540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ko-KR" altLang="en-US" sz="2000">
                <a:ea typeface="맑은 고딕"/>
                <a:cs typeface="Calibri"/>
              </a:rPr>
              <a:t>관찰 결과</a:t>
            </a:r>
            <a:endParaRPr lang="ko-KR" sz="200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sz="2000">
                <a:ea typeface="맑은 고딕"/>
                <a:cs typeface="Calibri"/>
              </a:rPr>
              <a:t>YOLOv8n이 놓친 위험체를 YOLOv11n은 성공적으로 탐지한 이미지</a:t>
            </a:r>
          </a:p>
          <a:p>
            <a:pPr marL="0" indent="0">
              <a:buNone/>
            </a:pPr>
            <a:endParaRPr lang="ko-KR" altLang="en-US" sz="200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sz="2000">
                <a:ea typeface="맑은 고딕"/>
                <a:cs typeface="Calibri"/>
              </a:rPr>
              <a:t>기술적 연관</a:t>
            </a:r>
          </a:p>
          <a:p>
            <a:pPr marL="0" indent="0">
              <a:buNone/>
            </a:pPr>
            <a:r>
              <a:rPr lang="ko-KR" altLang="en-US" sz="2000">
                <a:ea typeface="맑은 고딕"/>
                <a:cs typeface="Calibri"/>
              </a:rPr>
              <a:t>이는 논문에서 언급된 C2PSA </a:t>
            </a:r>
            <a:r>
              <a:rPr lang="ko-KR" altLang="en-US" sz="2000" err="1">
                <a:ea typeface="맑은 고딕"/>
                <a:cs typeface="Calibri"/>
              </a:rPr>
              <a:t>어텐션</a:t>
            </a:r>
            <a:r>
              <a:rPr lang="ko-KR" altLang="en-US" sz="2000">
                <a:ea typeface="맑은 고딕"/>
                <a:cs typeface="Calibri"/>
              </a:rPr>
              <a:t> 모듈이 실제로 작동하여 </a:t>
            </a:r>
            <a:endParaRPr lang="ko-KR" sz="200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sz="2000">
                <a:ea typeface="맑은 고딕"/>
                <a:cs typeface="Calibri"/>
              </a:rPr>
              <a:t>배경 노이즈와 미세한 객체를 성공적으로 구분해 냈음을 의미.</a:t>
            </a:r>
            <a:endParaRPr lang="ko-KR" sz="2000">
              <a:ea typeface="맑은 고딕" panose="020B0503020000020004" pitchFamily="34" charset="-127"/>
              <a:cs typeface="Calibri"/>
            </a:endParaRPr>
          </a:p>
          <a:p>
            <a:pPr marL="0" indent="0">
              <a:buNone/>
            </a:pPr>
            <a:r>
              <a:rPr lang="ko-KR" altLang="en-US" sz="2000">
                <a:ea typeface="맑은 고딕"/>
                <a:cs typeface="Calibri"/>
              </a:rPr>
              <a:t> 이 기술 덕분에 YOLOv11n은 더 높은 재현율을 달성</a:t>
            </a:r>
            <a:endParaRPr lang="ko-KR" sz="2000"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12" name="AutoShape 2" descr=" 이미지">
            <a:extLst>
              <a:ext uri="{FF2B5EF4-FFF2-40B4-BE49-F238E27FC236}">
                <a16:creationId xmlns:a16="http://schemas.microsoft.com/office/drawing/2014/main" id="{AAC5C7E1-E95D-7D4A-BA7D-0EE898CB8B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4" descr=" 이미지">
            <a:extLst>
              <a:ext uri="{FF2B5EF4-FFF2-40B4-BE49-F238E27FC236}">
                <a16:creationId xmlns:a16="http://schemas.microsoft.com/office/drawing/2014/main" id="{0D7DD0F2-9929-BEE1-981D-86865F98F8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5200" y="411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" name="그림 14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635BEA9-A6A0-99A8-C573-B6B810E026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552" b="19255"/>
          <a:stretch>
            <a:fillRect/>
          </a:stretch>
        </p:blipFill>
        <p:spPr>
          <a:xfrm>
            <a:off x="1365274" y="1417637"/>
            <a:ext cx="9851367" cy="35339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739688" cy="1143000"/>
          </a:xfrm>
        </p:spPr>
        <p:txBody>
          <a:bodyPr>
            <a:normAutofit fontScale="90000"/>
          </a:bodyPr>
          <a:lstStyle/>
          <a:p>
            <a:r>
              <a:rPr lang="en-US"/>
              <a:t>8</a:t>
            </a:r>
            <a:r>
              <a:t>. </a:t>
            </a:r>
            <a:r>
              <a:rPr err="1"/>
              <a:t>향후</a:t>
            </a:r>
            <a:r>
              <a:t> </a:t>
            </a:r>
            <a:r>
              <a:rPr lang="ko-KR" altLang="en-US">
                <a:ea typeface="맑은 고딕"/>
              </a:rPr>
              <a:t>계획 </a:t>
            </a:r>
            <a:r>
              <a:rPr lang="en-US" altLang="ko-KR">
                <a:ea typeface="맑은 고딕"/>
              </a:rPr>
              <a:t>: </a:t>
            </a:r>
            <a:r>
              <a:rPr lang="en-US" altLang="ko-KR" err="1">
                <a:ea typeface="맑은 고딕"/>
              </a:rPr>
              <a:t>여러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개의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다중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클래스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모델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학습</a:t>
            </a:r>
            <a:r>
              <a:rPr lang="ko-KR" altLang="en-US">
                <a:ea typeface="맑은 고딕"/>
              </a:rPr>
              <a:t>학습</a:t>
            </a:r>
            <a:endParaRPr>
              <a:ea typeface="맑은 고딕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199848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3000" dirty="0">
                <a:ea typeface="맑은 고딕"/>
              </a:rPr>
              <a:t>• </a:t>
            </a:r>
            <a:r>
              <a:rPr lang="ko-KR" altLang="en-US" sz="3000" dirty="0">
                <a:ea typeface="맑은 고딕"/>
              </a:rPr>
              <a:t>모델 적용</a:t>
            </a:r>
            <a:endParaRPr lang="en-US" altLang="ko-KR" sz="30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3000" dirty="0">
                <a:ea typeface="맑은 고딕"/>
              </a:rPr>
              <a:t>이번 비교 평가를 통해 선정한 </a:t>
            </a:r>
            <a:r>
              <a:rPr lang="en-US" altLang="ko-KR" sz="3000" dirty="0">
                <a:ea typeface="맑은 고딕"/>
              </a:rPr>
              <a:t>YOLOv11n </a:t>
            </a:r>
            <a:r>
              <a:rPr lang="ko-KR" altLang="en-US" sz="3000" dirty="0">
                <a:ea typeface="맑은 고딕"/>
              </a:rPr>
              <a:t>모델을 여러 개의 클래스 </a:t>
            </a:r>
            <a:r>
              <a:rPr lang="ko-KR" altLang="en-US" sz="3000" dirty="0" err="1">
                <a:ea typeface="맑은 고딕"/>
              </a:rPr>
              <a:t>Dataset</a:t>
            </a:r>
            <a:r>
              <a:rPr lang="ko-KR" altLang="en-US" sz="3000" dirty="0">
                <a:ea typeface="맑은 고딕"/>
              </a:rPr>
              <a:t> </a:t>
            </a:r>
            <a:r>
              <a:rPr lang="ko-KR" sz="3000" dirty="0">
                <a:ea typeface="맑은 고딕"/>
              </a:rPr>
              <a:t>(</a:t>
            </a:r>
            <a:r>
              <a:rPr lang="ko-KR" sz="3000" dirty="0" err="1">
                <a:ea typeface="맑은 고딕"/>
              </a:rPr>
              <a:t>cheops</a:t>
            </a:r>
            <a:r>
              <a:rPr lang="ko-KR" sz="3000" dirty="0">
                <a:ea typeface="맑은 고딕"/>
              </a:rPr>
              <a:t>, </a:t>
            </a:r>
            <a:r>
              <a:rPr lang="ko-KR" sz="3000" dirty="0" err="1">
                <a:ea typeface="맑은 고딕"/>
              </a:rPr>
              <a:t>soho와</a:t>
            </a:r>
            <a:r>
              <a:rPr lang="ko-KR" sz="3000" dirty="0">
                <a:ea typeface="맑은 고딕"/>
              </a:rPr>
              <a:t> 같은 특정 위성들)</a:t>
            </a:r>
            <a:r>
              <a:rPr lang="ko-KR" altLang="en-US" sz="3000" dirty="0" err="1">
                <a:ea typeface="맑은 고딕"/>
              </a:rPr>
              <a:t>에</a:t>
            </a:r>
            <a:r>
              <a:rPr lang="ko-KR" altLang="en-US" sz="3000" dirty="0">
                <a:ea typeface="맑은 고딕"/>
              </a:rPr>
              <a:t> 적용하여 학습 진행</a:t>
            </a:r>
            <a:endParaRPr lang="en-US" altLang="ko-KR" sz="3000" dirty="0">
              <a:ea typeface="맑은 고딕"/>
              <a:cs typeface="Calibri"/>
            </a:endParaRPr>
          </a:p>
          <a:p>
            <a:pPr marL="0" indent="0">
              <a:buNone/>
            </a:pPr>
            <a:endParaRPr lang="en-US" altLang="ko-KR" sz="3000"/>
          </a:p>
          <a:p>
            <a:pPr marL="0" indent="0">
              <a:buNone/>
            </a:pPr>
            <a:r>
              <a:rPr lang="en-US" altLang="ko-KR" sz="3000" dirty="0">
                <a:ea typeface="맑은 고딕"/>
              </a:rPr>
              <a:t>• </a:t>
            </a:r>
            <a:r>
              <a:rPr lang="en-US" altLang="ko-KR" sz="3000" dirty="0" err="1">
                <a:ea typeface="맑은 고딕"/>
              </a:rPr>
              <a:t>분석된</a:t>
            </a:r>
            <a:r>
              <a:rPr lang="en-US" altLang="ko-KR" sz="3000" dirty="0">
                <a:ea typeface="맑은 고딕"/>
              </a:rPr>
              <a:t> </a:t>
            </a:r>
            <a:r>
              <a:rPr lang="en-US" altLang="ko-KR" sz="3000" dirty="0" err="1">
                <a:ea typeface="맑은 고딕"/>
              </a:rPr>
              <a:t>모델의</a:t>
            </a:r>
            <a:r>
              <a:rPr lang="en-US" altLang="ko-KR" sz="3000" dirty="0">
                <a:ea typeface="맑은 고딕"/>
              </a:rPr>
              <a:t> </a:t>
            </a:r>
            <a:r>
              <a:rPr lang="en-US" altLang="ko-KR" sz="3000" dirty="0" err="1">
                <a:ea typeface="맑은 고딕"/>
              </a:rPr>
              <a:t>약점</a:t>
            </a:r>
            <a:r>
              <a:rPr lang="en-US" sz="3000" dirty="0">
                <a:ea typeface="Calibri"/>
              </a:rPr>
              <a:t>(</a:t>
            </a:r>
            <a:r>
              <a:rPr lang="en-US" sz="3000" dirty="0" err="1">
                <a:ea typeface="Calibri"/>
              </a:rPr>
              <a:t>중복되거나</a:t>
            </a:r>
            <a:r>
              <a:rPr lang="en-US" sz="3000" dirty="0">
                <a:ea typeface="Calibri"/>
              </a:rPr>
              <a:t> </a:t>
            </a:r>
            <a:r>
              <a:rPr lang="en-US" sz="3000" dirty="0" err="1">
                <a:ea typeface="Calibri"/>
              </a:rPr>
              <a:t>부정확한</a:t>
            </a:r>
            <a:r>
              <a:rPr lang="en-US" sz="3000" dirty="0">
                <a:ea typeface="Calibri"/>
              </a:rPr>
              <a:t> </a:t>
            </a:r>
            <a:r>
              <a:rPr lang="en-US" sz="3000" dirty="0" err="1">
                <a:ea typeface="Calibri"/>
              </a:rPr>
              <a:t>박스</a:t>
            </a:r>
            <a:r>
              <a:rPr lang="en-US" sz="3000" dirty="0">
                <a:ea typeface="Calibri"/>
              </a:rPr>
              <a:t> </a:t>
            </a:r>
            <a:r>
              <a:rPr lang="en-US" sz="3000" dirty="0" err="1">
                <a:ea typeface="Calibri"/>
              </a:rPr>
              <a:t>문제</a:t>
            </a:r>
            <a:r>
              <a:rPr lang="en-US" sz="3000" dirty="0">
                <a:ea typeface="Calibri"/>
              </a:rPr>
              <a:t>) </a:t>
            </a:r>
            <a:r>
              <a:rPr lang="en-US" altLang="ko-KR" sz="3000" dirty="0" err="1">
                <a:ea typeface="맑은 고딕"/>
              </a:rPr>
              <a:t>보완</a:t>
            </a:r>
            <a:r>
              <a:rPr lang="en-US" altLang="ko-KR" sz="3000" dirty="0">
                <a:ea typeface="맑은 고딕"/>
              </a:rPr>
              <a:t> </a:t>
            </a:r>
            <a:r>
              <a:rPr lang="en-US" altLang="ko-KR" sz="3000" dirty="0" err="1">
                <a:ea typeface="맑은 고딕"/>
              </a:rPr>
              <a:t>방법</a:t>
            </a:r>
            <a:r>
              <a:rPr lang="en-US" altLang="ko-KR" sz="3000" dirty="0">
                <a:ea typeface="맑은 고딕"/>
              </a:rPr>
              <a:t> </a:t>
            </a:r>
            <a:r>
              <a:rPr lang="en-US" altLang="ko-KR" sz="3000" dirty="0" err="1">
                <a:ea typeface="맑은 고딕"/>
              </a:rPr>
              <a:t>탐구</a:t>
            </a:r>
            <a:r>
              <a:rPr lang="en-US" altLang="ko-KR" sz="3000" dirty="0">
                <a:ea typeface="맑은 고딕"/>
              </a:rPr>
              <a:t> </a:t>
            </a:r>
            <a:endParaRPr lang="en-US" altLang="ko-KR" sz="3000" dirty="0">
              <a:ea typeface="맑은 고딕"/>
              <a:cs typeface="Calibri"/>
            </a:endParaRPr>
          </a:p>
          <a:p>
            <a:pPr marL="0" indent="0">
              <a:buNone/>
            </a:pPr>
            <a:endParaRPr lang="en-US" altLang="ko-KR" sz="3000"/>
          </a:p>
          <a:p>
            <a:pPr marL="0" indent="0">
              <a:buNone/>
            </a:pPr>
            <a:endParaRPr lang="en-US" altLang="ko-KR" sz="3000"/>
          </a:p>
          <a:p>
            <a:pPr marL="0" indent="0">
              <a:buNone/>
            </a:pPr>
            <a:endParaRPr lang="en-US" altLang="ko-KR" sz="3000"/>
          </a:p>
          <a:p>
            <a:pPr marL="0" indent="0">
              <a:buNone/>
            </a:pPr>
            <a:endParaRPr lang="en-US" altLang="ko-KR" sz="3000"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사용자 지정</PresentationFormat>
  <Slides>8</Slides>
  <Notes>8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Theme</vt:lpstr>
      <vt:lpstr>YOLOv8 vs. YOLOv11 우주 위험체 탐지 모델 성능 비교 분석</vt:lpstr>
      <vt:lpstr>1. 연구 배경 및 목표</vt:lpstr>
      <vt:lpstr>2. 분석 대상: YOLOv11의 핵심 개선 기술</vt:lpstr>
      <vt:lpstr>3. 기술 검증을 위한 실험 설계</vt:lpstr>
      <vt:lpstr>4. Test set 성능 비교</vt:lpstr>
      <vt:lpstr>5. 모델 분석</vt:lpstr>
      <vt:lpstr>6. 기술 검증 : C2PSA 어텐션, 실제로 작동했는가?</vt:lpstr>
      <vt:lpstr>8. 향후 계획 : 여러 개의 다중 클래스 모델 학습학습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7</cp:revision>
  <dcterms:created xsi:type="dcterms:W3CDTF">2013-01-27T09:14:16Z</dcterms:created>
  <dcterms:modified xsi:type="dcterms:W3CDTF">2025-09-02T03:03:37Z</dcterms:modified>
  <cp:category/>
</cp:coreProperties>
</file>