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8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6357C-5B0E-A0F9-56EC-2B3BDDA46054}" v="306" dt="2025-09-07T09:05:27.7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진호 이" userId="461fa6a04f924a04" providerId="Windows Live" clId="Web-{6786357C-5B0E-A0F9-56EC-2B3BDDA46054}"/>
    <pc:docChg chg="addSld delSld modSld">
      <pc:chgData name="진호 이" userId="461fa6a04f924a04" providerId="Windows Live" clId="Web-{6786357C-5B0E-A0F9-56EC-2B3BDDA46054}" dt="2025-09-07T09:05:27.727" v="330" actId="1076"/>
      <pc:docMkLst>
        <pc:docMk/>
      </pc:docMkLst>
      <pc:sldChg chg="del">
        <pc:chgData name="진호 이" userId="461fa6a04f924a04" providerId="Windows Live" clId="Web-{6786357C-5B0E-A0F9-56EC-2B3BDDA46054}" dt="2025-09-07T08:38:34.787" v="10"/>
        <pc:sldMkLst>
          <pc:docMk/>
          <pc:sldMk cId="0" sldId="256"/>
        </pc:sldMkLst>
      </pc:sldChg>
      <pc:sldChg chg="del">
        <pc:chgData name="진호 이" userId="461fa6a04f924a04" providerId="Windows Live" clId="Web-{6786357C-5B0E-A0F9-56EC-2B3BDDA46054}" dt="2025-09-07T08:38:27.537" v="9"/>
        <pc:sldMkLst>
          <pc:docMk/>
          <pc:sldMk cId="0" sldId="257"/>
        </pc:sldMkLst>
      </pc:sldChg>
      <pc:sldChg chg="del">
        <pc:chgData name="진호 이" userId="461fa6a04f924a04" providerId="Windows Live" clId="Web-{6786357C-5B0E-A0F9-56EC-2B3BDDA46054}" dt="2025-09-07T08:38:26.037" v="7"/>
        <pc:sldMkLst>
          <pc:docMk/>
          <pc:sldMk cId="0" sldId="258"/>
        </pc:sldMkLst>
      </pc:sldChg>
      <pc:sldChg chg="del">
        <pc:chgData name="진호 이" userId="461fa6a04f924a04" providerId="Windows Live" clId="Web-{6786357C-5B0E-A0F9-56EC-2B3BDDA46054}" dt="2025-09-07T08:38:24.552" v="6"/>
        <pc:sldMkLst>
          <pc:docMk/>
          <pc:sldMk cId="0" sldId="259"/>
        </pc:sldMkLst>
      </pc:sldChg>
      <pc:sldChg chg="add del">
        <pc:chgData name="진호 이" userId="461fa6a04f924a04" providerId="Windows Live" clId="Web-{6786357C-5B0E-A0F9-56EC-2B3BDDA46054}" dt="2025-09-07T08:37:33.254" v="3"/>
        <pc:sldMkLst>
          <pc:docMk/>
          <pc:sldMk cId="0" sldId="261"/>
        </pc:sldMkLst>
      </pc:sldChg>
      <pc:sldChg chg="addSp delSp modSp del mod setBg modNotes">
        <pc:chgData name="진호 이" userId="461fa6a04f924a04" providerId="Windows Live" clId="Web-{6786357C-5B0E-A0F9-56EC-2B3BDDA46054}" dt="2025-09-07T08:51:48.280" v="206"/>
        <pc:sldMkLst>
          <pc:docMk/>
          <pc:sldMk cId="0" sldId="264"/>
        </pc:sldMkLst>
        <pc:spChg chg="mod">
          <ac:chgData name="진호 이" userId="461fa6a04f924a04" providerId="Windows Live" clId="Web-{6786357C-5B0E-A0F9-56EC-2B3BDDA46054}" dt="2025-09-07T08:42:42.013" v="80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진호 이" userId="461fa6a04f924a04" providerId="Windows Live" clId="Web-{6786357C-5B0E-A0F9-56EC-2B3BDDA46054}" dt="2025-09-07T08:46:26.208" v="134" actId="1076"/>
          <ac:spMkLst>
            <pc:docMk/>
            <pc:sldMk cId="0" sldId="264"/>
            <ac:spMk id="3" creationId="{00000000-0000-0000-0000-000000000000}"/>
          </ac:spMkLst>
        </pc:spChg>
        <pc:spChg chg="add mod">
          <ac:chgData name="진호 이" userId="461fa6a04f924a04" providerId="Windows Live" clId="Web-{6786357C-5B0E-A0F9-56EC-2B3BDDA46054}" dt="2025-09-07T08:46:51.849" v="146" actId="1076"/>
          <ac:spMkLst>
            <pc:docMk/>
            <pc:sldMk cId="0" sldId="264"/>
            <ac:spMk id="8" creationId="{4399586B-765A-F345-29C7-FF31B32C5803}"/>
          </ac:spMkLst>
        </pc:spChg>
        <pc:spChg chg="add">
          <ac:chgData name="진호 이" userId="461fa6a04f924a04" providerId="Windows Live" clId="Web-{6786357C-5B0E-A0F9-56EC-2B3BDDA46054}" dt="2025-09-07T08:42:42.013" v="80"/>
          <ac:spMkLst>
            <pc:docMk/>
            <pc:sldMk cId="0" sldId="264"/>
            <ac:spMk id="11" creationId="{B712E947-0734-45F9-9C4F-41114EC3A33E}"/>
          </ac:spMkLst>
        </pc:spChg>
        <pc:grpChg chg="add">
          <ac:chgData name="진호 이" userId="461fa6a04f924a04" providerId="Windows Live" clId="Web-{6786357C-5B0E-A0F9-56EC-2B3BDDA46054}" dt="2025-09-07T08:42:42.013" v="80"/>
          <ac:grpSpMkLst>
            <pc:docMk/>
            <pc:sldMk cId="0" sldId="264"/>
            <ac:grpSpMk id="13" creationId="{12B3290A-D3BF-4B87-B55B-FD9A98B49727}"/>
          </ac:grpSpMkLst>
        </pc:grpChg>
        <pc:picChg chg="add del mod">
          <ac:chgData name="진호 이" userId="461fa6a04f924a04" providerId="Windows Live" clId="Web-{6786357C-5B0E-A0F9-56EC-2B3BDDA46054}" dt="2025-09-07T08:41:58.121" v="72"/>
          <ac:picMkLst>
            <pc:docMk/>
            <pc:sldMk cId="0" sldId="264"/>
            <ac:picMk id="4" creationId="{86E8202B-1E6D-30EA-3FF3-A754511FECC1}"/>
          </ac:picMkLst>
        </pc:picChg>
        <pc:picChg chg="add mod ord">
          <ac:chgData name="진호 이" userId="461fa6a04f924a04" providerId="Windows Live" clId="Web-{6786357C-5B0E-A0F9-56EC-2B3BDDA46054}" dt="2025-09-07T08:44:59.111" v="109" actId="14100"/>
          <ac:picMkLst>
            <pc:docMk/>
            <pc:sldMk cId="0" sldId="264"/>
            <ac:picMk id="5" creationId="{D1716665-B5B3-3E50-DEC3-9801CE406F82}"/>
          </ac:picMkLst>
        </pc:picChg>
        <pc:picChg chg="add mod">
          <ac:chgData name="진호 이" userId="461fa6a04f924a04" providerId="Windows Live" clId="Web-{6786357C-5B0E-A0F9-56EC-2B3BDDA46054}" dt="2025-09-07T08:44:54.924" v="108" actId="14100"/>
          <ac:picMkLst>
            <pc:docMk/>
            <pc:sldMk cId="0" sldId="264"/>
            <ac:picMk id="6" creationId="{326429F4-6D71-A271-C94B-A71A4D84747D}"/>
          </ac:picMkLst>
        </pc:picChg>
      </pc:sldChg>
      <pc:sldChg chg="del">
        <pc:chgData name="진호 이" userId="461fa6a04f924a04" providerId="Windows Live" clId="Web-{6786357C-5B0E-A0F9-56EC-2B3BDDA46054}" dt="2025-09-07T08:38:26.818" v="8"/>
        <pc:sldMkLst>
          <pc:docMk/>
          <pc:sldMk cId="4135455330" sldId="265"/>
        </pc:sldMkLst>
      </pc:sldChg>
      <pc:sldChg chg="modSp add del">
        <pc:chgData name="진호 이" userId="461fa6a04f924a04" providerId="Windows Live" clId="Web-{6786357C-5B0E-A0F9-56EC-2B3BDDA46054}" dt="2025-09-07T08:54:05.378" v="216"/>
        <pc:sldMkLst>
          <pc:docMk/>
          <pc:sldMk cId="3590888131" sldId="267"/>
        </pc:sldMkLst>
        <pc:spChg chg="mod">
          <ac:chgData name="진호 이" userId="461fa6a04f924a04" providerId="Windows Live" clId="Web-{6786357C-5B0E-A0F9-56EC-2B3BDDA46054}" dt="2025-09-07T08:40:01.586" v="32" actId="20577"/>
          <ac:spMkLst>
            <pc:docMk/>
            <pc:sldMk cId="3590888131" sldId="267"/>
            <ac:spMk id="2" creationId="{AA7593C6-E374-32C6-D8D4-82AF6F649DAF}"/>
          </ac:spMkLst>
        </pc:spChg>
      </pc:sldChg>
      <pc:sldChg chg="addSp delSp modSp new modNotes">
        <pc:chgData name="진호 이" userId="461fa6a04f924a04" providerId="Windows Live" clId="Web-{6786357C-5B0E-A0F9-56EC-2B3BDDA46054}" dt="2025-09-07T09:05:27.727" v="330" actId="1076"/>
        <pc:sldMkLst>
          <pc:docMk/>
          <pc:sldMk cId="621820748" sldId="268"/>
        </pc:sldMkLst>
        <pc:spChg chg="mod">
          <ac:chgData name="진호 이" userId="461fa6a04f924a04" providerId="Windows Live" clId="Web-{6786357C-5B0E-A0F9-56EC-2B3BDDA46054}" dt="2025-09-07T08:48:19.696" v="161" actId="14100"/>
          <ac:spMkLst>
            <pc:docMk/>
            <pc:sldMk cId="621820748" sldId="268"/>
            <ac:spMk id="2" creationId="{8C4885BA-D9E8-A3AA-E530-7378A4FBA7BF}"/>
          </ac:spMkLst>
        </pc:spChg>
        <pc:spChg chg="del">
          <ac:chgData name="진호 이" userId="461fa6a04f924a04" providerId="Windows Live" clId="Web-{6786357C-5B0E-A0F9-56EC-2B3BDDA46054}" dt="2025-09-07T08:48:04.711" v="156"/>
          <ac:spMkLst>
            <pc:docMk/>
            <pc:sldMk cId="621820748" sldId="268"/>
            <ac:spMk id="3" creationId="{591ABE95-2DFE-3788-2F0B-82E3E2A03186}"/>
          </ac:spMkLst>
        </pc:spChg>
        <pc:spChg chg="add mod">
          <ac:chgData name="진호 이" userId="461fa6a04f924a04" providerId="Windows Live" clId="Web-{6786357C-5B0E-A0F9-56EC-2B3BDDA46054}" dt="2025-09-07T09:04:40.210" v="309" actId="1076"/>
          <ac:spMkLst>
            <pc:docMk/>
            <pc:sldMk cId="621820748" sldId="268"/>
            <ac:spMk id="9" creationId="{9159A0E4-5B31-C6A7-6FC8-1288A2F92EC2}"/>
          </ac:spMkLst>
        </pc:spChg>
        <pc:spChg chg="add mod">
          <ac:chgData name="진호 이" userId="461fa6a04f924a04" providerId="Windows Live" clId="Web-{6786357C-5B0E-A0F9-56EC-2B3BDDA46054}" dt="2025-09-07T09:05:18.649" v="329" actId="1076"/>
          <ac:spMkLst>
            <pc:docMk/>
            <pc:sldMk cId="621820748" sldId="268"/>
            <ac:spMk id="11" creationId="{009A7093-D75D-B12D-69CE-C36B4573BD72}"/>
          </ac:spMkLst>
        </pc:spChg>
        <pc:spChg chg="add mod topLvl">
          <ac:chgData name="진호 이" userId="461fa6a04f924a04" providerId="Windows Live" clId="Web-{6786357C-5B0E-A0F9-56EC-2B3BDDA46054}" dt="2025-09-07T08:58:43.106" v="257"/>
          <ac:spMkLst>
            <pc:docMk/>
            <pc:sldMk cId="621820748" sldId="268"/>
            <ac:spMk id="12" creationId="{7EAB76FC-47BB-BD36-56BC-3363BBCCC323}"/>
          </ac:spMkLst>
        </pc:spChg>
        <pc:spChg chg="add mod topLvl">
          <ac:chgData name="진호 이" userId="461fa6a04f924a04" providerId="Windows Live" clId="Web-{6786357C-5B0E-A0F9-56EC-2B3BDDA46054}" dt="2025-09-07T08:58:43.106" v="257"/>
          <ac:spMkLst>
            <pc:docMk/>
            <pc:sldMk cId="621820748" sldId="268"/>
            <ac:spMk id="13" creationId="{613B5248-5EE3-14E9-0DE8-D747D703871B}"/>
          </ac:spMkLst>
        </pc:spChg>
        <pc:grpChg chg="add del mod">
          <ac:chgData name="진호 이" userId="461fa6a04f924a04" providerId="Windows Live" clId="Web-{6786357C-5B0E-A0F9-56EC-2B3BDDA46054}" dt="2025-09-07T08:58:43.106" v="257"/>
          <ac:grpSpMkLst>
            <pc:docMk/>
            <pc:sldMk cId="621820748" sldId="268"/>
            <ac:grpSpMk id="14" creationId="{4CB8BE58-CD3A-C308-9658-F18C4157764D}"/>
          </ac:grpSpMkLst>
        </pc:grpChg>
        <pc:grpChg chg="add del mod">
          <ac:chgData name="진호 이" userId="461fa6a04f924a04" providerId="Windows Live" clId="Web-{6786357C-5B0E-A0F9-56EC-2B3BDDA46054}" dt="2025-09-07T09:00:16.733" v="268"/>
          <ac:grpSpMkLst>
            <pc:docMk/>
            <pc:sldMk cId="621820748" sldId="268"/>
            <ac:grpSpMk id="15" creationId="{8DD15EC6-D85B-64CE-05C3-6C273AE3A6CB}"/>
          </ac:grpSpMkLst>
        </pc:grpChg>
        <pc:picChg chg="add del mod topLvl modCrop">
          <ac:chgData name="진호 이" userId="461fa6a04f924a04" providerId="Windows Live" clId="Web-{6786357C-5B0E-A0F9-56EC-2B3BDDA46054}" dt="2025-09-07T09:00:15.952" v="267"/>
          <ac:picMkLst>
            <pc:docMk/>
            <pc:sldMk cId="621820748" sldId="268"/>
            <ac:picMk id="5" creationId="{496C76F6-E2D0-C431-9984-58AF3EF660B0}"/>
          </ac:picMkLst>
        </pc:picChg>
        <pc:picChg chg="add mod topLvl modCrop">
          <ac:chgData name="진호 이" userId="461fa6a04f924a04" providerId="Windows Live" clId="Web-{6786357C-5B0E-A0F9-56EC-2B3BDDA46054}" dt="2025-09-07T08:58:43.106" v="257"/>
          <ac:picMkLst>
            <pc:docMk/>
            <pc:sldMk cId="621820748" sldId="268"/>
            <ac:picMk id="7" creationId="{5B6FEAD7-2023-99A2-DA7D-BAA2074A9B16}"/>
          </ac:picMkLst>
        </pc:picChg>
        <pc:picChg chg="add mod modCrop">
          <ac:chgData name="진호 이" userId="461fa6a04f924a04" providerId="Windows Live" clId="Web-{6786357C-5B0E-A0F9-56EC-2B3BDDA46054}" dt="2025-09-07T09:05:27.727" v="330" actId="1076"/>
          <ac:picMkLst>
            <pc:docMk/>
            <pc:sldMk cId="621820748" sldId="268"/>
            <ac:picMk id="16" creationId="{4F5CF85D-0A91-07E6-D3BF-187293370EEA}"/>
          </ac:picMkLst>
        </pc:picChg>
        <pc:picChg chg="add mod modCrop">
          <ac:chgData name="진호 이" userId="461fa6a04f924a04" providerId="Windows Live" clId="Web-{6786357C-5B0E-A0F9-56EC-2B3BDDA46054}" dt="2025-09-07T09:05:14.571" v="328" actId="1076"/>
          <ac:picMkLst>
            <pc:docMk/>
            <pc:sldMk cId="621820748" sldId="268"/>
            <ac:picMk id="17" creationId="{AD771E73-9141-8627-BE21-B3CD09A353F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6192C-D95C-4E68-AB90-2AAC6C719363}" type="datetimeFigureOut">
              <a:rPr lang="ko-KR" altLang="en-US" smtClean="0"/>
              <a:t>2025-09-07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75FAA-F3F6-43FD-9B89-D00238DE3D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09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dirty="0">
                <a:ea typeface="맑은 고딕"/>
              </a:rPr>
              <a:t>저는 다음과 </a:t>
            </a:r>
            <a:r>
              <a:rPr lang="ko-KR" altLang="en-US" dirty="0">
                <a:ea typeface="맑은 고딕"/>
              </a:rPr>
              <a:t>같은</a:t>
            </a:r>
            <a:r>
              <a:rPr lang="en-US" altLang="ko-KR" dirty="0">
                <a:ea typeface="맑은 고딕"/>
              </a:rPr>
              <a:t> yolo11</a:t>
            </a:r>
            <a:r>
              <a:rPr lang="ko-KR" altLang="en-US" dirty="0">
                <a:ea typeface="맑은 고딕"/>
              </a:rPr>
              <a:t>모델의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약점</a:t>
            </a:r>
            <a:r>
              <a:rPr lang="en-US" altLang="ko-KR" dirty="0">
                <a:ea typeface="맑은 고딕"/>
              </a:rPr>
              <a:t>(</a:t>
            </a:r>
            <a:r>
              <a:rPr lang="ko-KR" altLang="en-US" dirty="0">
                <a:ea typeface="맑은 고딕"/>
              </a:rPr>
              <a:t>중복되거나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부정확한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박스문제</a:t>
            </a:r>
            <a:r>
              <a:rPr lang="en-US" altLang="ko-KR" dirty="0">
                <a:ea typeface="맑은 고딕"/>
              </a:rPr>
              <a:t>)</a:t>
            </a:r>
            <a:r>
              <a:rPr lang="ko-KR" dirty="0">
                <a:ea typeface="맑은 고딕"/>
              </a:rPr>
              <a:t>를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파라미터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값을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정교하게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튜닝해서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보완하는</a:t>
            </a:r>
            <a:r>
              <a:rPr lang="en-US" altLang="ko-KR" dirty="0">
                <a:ea typeface="맑은 고딕"/>
              </a:rPr>
              <a:t> </a:t>
            </a:r>
            <a:r>
              <a:rPr lang="ko-KR" dirty="0">
                <a:ea typeface="맑은 고딕"/>
              </a:rPr>
              <a:t>방법을</a:t>
            </a:r>
            <a:r>
              <a:rPr lang="en-US" altLang="ko-KR" dirty="0">
                <a:ea typeface="맑은 고딕"/>
              </a:rPr>
              <a:t> 찾아보겠다고 했습니다. </a:t>
            </a:r>
            <a:r>
              <a:rPr lang="ko-KR" altLang="ko-KR" dirty="0">
                <a:ea typeface="맑은 고딕"/>
              </a:rPr>
              <a:t>그</a:t>
            </a:r>
            <a:r>
              <a:rPr lang="ko-KR" altLang="en-US" dirty="0">
                <a:ea typeface="맑은 고딕"/>
              </a:rPr>
              <a:t>러나</a:t>
            </a:r>
            <a:r>
              <a:rPr lang="en-US" dirty="0"/>
              <a:t> 현재 딥러닝 모델 내부에서 </a:t>
            </a:r>
            <a:r>
              <a:rPr lang="en-US" altLang="ko-KR" dirty="0">
                <a:ea typeface="맑은 고딕"/>
              </a:rPr>
              <a:t>(conf</a:t>
            </a:r>
            <a:r>
              <a:rPr lang="ko-KR" altLang="en-US" dirty="0">
                <a:ea typeface="맑은 고딕"/>
              </a:rPr>
              <a:t>와</a:t>
            </a:r>
            <a:r>
              <a:rPr lang="en-US" altLang="ko-KR" dirty="0">
                <a:ea typeface="맑은 고딕"/>
              </a:rPr>
              <a:t> iou </a:t>
            </a:r>
            <a:r>
              <a:rPr lang="ko-KR" dirty="0">
                <a:ea typeface="맑은 고딕"/>
              </a:rPr>
              <a:t>임계값)</a:t>
            </a:r>
            <a:r>
              <a:rPr lang="ko-KR" altLang="en-US" dirty="0">
                <a:ea typeface="맑은 고딕"/>
              </a:rPr>
              <a:t>파라미터 값이</a:t>
            </a:r>
            <a:r>
              <a:rPr lang="en-US" dirty="0"/>
              <a:t> </a:t>
            </a:r>
            <a:r>
              <a:rPr lang="en-US" err="1"/>
              <a:t>어떻게</a:t>
            </a:r>
            <a:r>
              <a:rPr lang="en-US" dirty="0"/>
              <a:t> </a:t>
            </a:r>
            <a:r>
              <a:rPr lang="en-US" err="1"/>
              <a:t>작동하는지</a:t>
            </a:r>
            <a:r>
              <a:rPr lang="en-US" dirty="0"/>
              <a:t> </a:t>
            </a:r>
            <a:r>
              <a:rPr lang="ko-KR" altLang="en-US">
                <a:ea typeface="맑은 고딕"/>
              </a:rPr>
              <a:t>등의 내부</a:t>
            </a:r>
            <a:r>
              <a:rPr lang="en-US" dirty="0"/>
              <a:t> </a:t>
            </a:r>
            <a:r>
              <a:rPr lang="en-US" err="1"/>
              <a:t>동작</a:t>
            </a:r>
            <a:r>
              <a:rPr lang="en-US" dirty="0"/>
              <a:t> </a:t>
            </a:r>
            <a:r>
              <a:rPr lang="en-US" err="1"/>
              <a:t>원리를</a:t>
            </a:r>
            <a:r>
              <a:rPr lang="en-US" dirty="0"/>
              <a:t> </a:t>
            </a:r>
            <a:r>
              <a:rPr lang="ko-KR" altLang="en-US" dirty="0">
                <a:ea typeface="맑은 고딕"/>
              </a:rPr>
              <a:t>잘</a:t>
            </a:r>
            <a:r>
              <a:rPr lang="en-US" dirty="0"/>
              <a:t> </a:t>
            </a:r>
            <a:r>
              <a:rPr lang="ko-KR" altLang="en-US">
                <a:ea typeface="맑은 고딕"/>
              </a:rPr>
              <a:t>모르고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>
                <a:ea typeface="맑은 고딕"/>
              </a:rPr>
              <a:t>이해하고</a:t>
            </a:r>
            <a:r>
              <a:rPr lang="en-US" dirty="0"/>
              <a:t> </a:t>
            </a:r>
            <a:r>
              <a:rPr lang="en-US" err="1"/>
              <a:t>싶어서</a:t>
            </a:r>
            <a:r>
              <a:rPr lang="en-US" dirty="0"/>
              <a:t> </a:t>
            </a:r>
            <a:r>
              <a:rPr lang="en-US" err="1"/>
              <a:t>간단한</a:t>
            </a:r>
            <a:r>
              <a:rPr lang="en-US" dirty="0"/>
              <a:t> </a:t>
            </a:r>
            <a:r>
              <a:rPr lang="en-US" err="1"/>
              <a:t>실습자료를</a:t>
            </a:r>
            <a:r>
              <a:rPr lang="en-US" dirty="0"/>
              <a:t> </a:t>
            </a:r>
            <a:r>
              <a:rPr lang="en-US" err="1"/>
              <a:t>통해</a:t>
            </a:r>
            <a:r>
              <a:rPr lang="en-US" dirty="0"/>
              <a:t> </a:t>
            </a:r>
            <a:r>
              <a:rPr lang="en-US" err="1"/>
              <a:t>직접</a:t>
            </a:r>
            <a:r>
              <a:rPr lang="en-US" dirty="0"/>
              <a:t> </a:t>
            </a:r>
            <a:r>
              <a:rPr lang="en-US" err="1"/>
              <a:t>코딩해보고</a:t>
            </a:r>
            <a:r>
              <a:rPr lang="en-US" dirty="0"/>
              <a:t> </a:t>
            </a:r>
            <a:r>
              <a:rPr lang="en-US" err="1"/>
              <a:t>원리를</a:t>
            </a:r>
            <a:r>
              <a:rPr lang="en-US" dirty="0"/>
              <a:t> </a:t>
            </a:r>
            <a:r>
              <a:rPr lang="en-US" err="1"/>
              <a:t>이해하는</a:t>
            </a:r>
            <a:r>
              <a:rPr lang="en-US" dirty="0"/>
              <a:t> </a:t>
            </a:r>
            <a:r>
              <a:rPr lang="en-US" err="1"/>
              <a:t>과정에</a:t>
            </a:r>
            <a:r>
              <a:rPr lang="en-US" dirty="0"/>
              <a:t> </a:t>
            </a:r>
            <a:r>
              <a:rPr lang="en-US" err="1"/>
              <a:t>있습니다</a:t>
            </a:r>
            <a:r>
              <a:rPr lang="en-US" dirty="0"/>
              <a:t>.</a:t>
            </a:r>
            <a:endParaRPr lang="en-US" altLang="ko-KR" dirty="0">
              <a:ea typeface="맑은 고딕" panose="020B0503020000020004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75FAA-F3F6-43FD-9B89-D00238DE3D9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7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4885BA-D9E8-A3AA-E530-7378A4FB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275" y="274638"/>
            <a:ext cx="9402792" cy="1143000"/>
          </a:xfrm>
        </p:spPr>
        <p:txBody>
          <a:bodyPr/>
          <a:lstStyle/>
          <a:p>
            <a:r>
              <a:rPr lang="ko-KR" altLang="en-US" dirty="0">
                <a:ea typeface="맑은 고딕"/>
                <a:cs typeface="Calibri"/>
              </a:rPr>
              <a:t>YOLO11 모델의 약점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59A0E4-5B31-C6A7-6FC8-1288A2F92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17" y="6860789"/>
            <a:ext cx="4649859" cy="4373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altLang="ko-KR" sz="2800" dirty="0">
                <a:ea typeface="맑은 고딕"/>
                <a:cs typeface="Calibri"/>
              </a:rPr>
              <a:t>Labels.jpg</a:t>
            </a:r>
            <a:endParaRPr lang="ko-KR" altLang="en-US"/>
          </a:p>
          <a:p>
            <a:pPr marL="0" indent="0" algn="ctr">
              <a:buNone/>
            </a:pPr>
            <a:endParaRPr lang="en-US" altLang="ko-KR" sz="2400">
              <a:cs typeface="Calibri"/>
            </a:endParaRPr>
          </a:p>
          <a:p>
            <a:pPr marL="0" indent="0" algn="ctr">
              <a:buNone/>
            </a:pPr>
            <a:endParaRPr lang="en-US" altLang="ko-KR" sz="2400">
              <a:cs typeface="Calibri"/>
            </a:endParaRPr>
          </a:p>
          <a:p>
            <a:pPr marL="0" indent="0" algn="ctr">
              <a:buNone/>
            </a:pPr>
            <a:endParaRPr lang="en-US" altLang="ko-KR" sz="2400">
              <a:cs typeface="Calibri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9A7093-D75D-B12D-69CE-C36B4573BD72}"/>
              </a:ext>
            </a:extLst>
          </p:cNvPr>
          <p:cNvSpPr txBox="1">
            <a:spLocks/>
          </p:cNvSpPr>
          <p:nvPr/>
        </p:nvSpPr>
        <p:spPr>
          <a:xfrm>
            <a:off x="7319223" y="6857913"/>
            <a:ext cx="4649859" cy="4373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ko-KR" sz="2800" dirty="0">
                <a:ea typeface="맑은 고딕"/>
                <a:cs typeface="Calibri"/>
              </a:rPr>
              <a:t>Predict.jpg</a:t>
            </a:r>
          </a:p>
          <a:p>
            <a:pPr marL="0" indent="0" algn="ctr">
              <a:buFont typeface="Arial"/>
              <a:buNone/>
            </a:pPr>
            <a:endParaRPr lang="en-US" altLang="ko-KR" sz="2400">
              <a:cs typeface="Calibri"/>
            </a:endParaRPr>
          </a:p>
          <a:p>
            <a:pPr marL="0" indent="0" algn="ctr">
              <a:buFont typeface="Arial"/>
              <a:buNone/>
            </a:pPr>
            <a:endParaRPr lang="en-US" altLang="ko-KR" sz="2400">
              <a:cs typeface="Calibri"/>
            </a:endParaRPr>
          </a:p>
          <a:p>
            <a:pPr marL="0" indent="0" algn="ctr">
              <a:buFont typeface="Arial"/>
              <a:buNone/>
            </a:pPr>
            <a:endParaRPr lang="en-US" altLang="ko-KR" sz="2400">
              <a:cs typeface="Calibri"/>
            </a:endParaRPr>
          </a:p>
        </p:txBody>
      </p:sp>
      <p:pic>
        <p:nvPicPr>
          <p:cNvPr id="16" name="그림 15" descr="스크린샷, 텍스트, 우주, 천문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F5CF85D-0A91-07E6-D3BF-187293370E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90" t="30160" r="49891" b="49695"/>
          <a:stretch>
            <a:fillRect/>
          </a:stretch>
        </p:blipFill>
        <p:spPr>
          <a:xfrm>
            <a:off x="1639653" y="1777041"/>
            <a:ext cx="4716188" cy="5021874"/>
          </a:xfrm>
          <a:prstGeom prst="rect">
            <a:avLst/>
          </a:prstGeom>
        </p:spPr>
      </p:pic>
      <p:pic>
        <p:nvPicPr>
          <p:cNvPr id="17" name="그림 16" descr="텍스트, 스크린샷, 우주, 천문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D771E73-9141-8627-BE21-B3CD09A353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000" t="30166" r="50000" b="49695"/>
          <a:stretch>
            <a:fillRect/>
          </a:stretch>
        </p:blipFill>
        <p:spPr>
          <a:xfrm>
            <a:off x="7306574" y="1776064"/>
            <a:ext cx="4606506" cy="50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2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사용자 지정</PresentationFormat>
  <Slides>1</Slides>
  <Notes>1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Theme</vt:lpstr>
      <vt:lpstr>YOLO11 모델의 약점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157</cp:revision>
  <dcterms:created xsi:type="dcterms:W3CDTF">2013-01-27T09:14:16Z</dcterms:created>
  <dcterms:modified xsi:type="dcterms:W3CDTF">2025-09-07T09:05:32Z</dcterms:modified>
  <cp:category/>
</cp:coreProperties>
</file>