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4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3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9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D1B9-3998-4421-B2C4-7C5995EFDF0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C64C-062F-4A29-B84E-E5C0DD906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연산자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수식의 개념과 연산자, </a:t>
            </a:r>
            <a:r>
              <a:rPr lang="ko-KR" altLang="ko-KR" sz="2800" dirty="0" err="1">
                <a:latin typeface="굴림" panose="020B0600000101010101" pitchFamily="50" charset="-127"/>
                <a:ea typeface="굴림" panose="020B0600000101010101" pitchFamily="50" charset="-127"/>
              </a:rPr>
              <a:t>피연산자에</a:t>
            </a:r>
            <a:r>
              <a:rPr lang="ko-KR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 대해서 알아본다.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ko-KR" sz="2800" dirty="0" err="1">
                <a:latin typeface="굴림" panose="020B0600000101010101" pitchFamily="50" charset="-127"/>
                <a:ea typeface="굴림" panose="020B0600000101010101" pitchFamily="50" charset="-127"/>
              </a:rPr>
              <a:t>C의</a:t>
            </a:r>
            <a:r>
              <a:rPr lang="ko-KR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 연산자의 종류를 알아본다.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연산자의 우선 순위와 결합 방향에 대하여 알아본다.</a:t>
            </a:r>
          </a:p>
          <a:p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(expression)</a:t>
            </a: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값을 갖는 요소</a:t>
            </a:r>
          </a:p>
          <a:p>
            <a:pPr lvl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연산식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연산자를 이용해서 만든 수식</a:t>
            </a: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(operator)</a:t>
            </a:r>
          </a:p>
          <a:p>
            <a:pPr lvl="2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연산에 사용되는 기호</a:t>
            </a:r>
          </a:p>
          <a:p>
            <a:pPr lvl="1"/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피연산자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(operand)</a:t>
            </a:r>
          </a:p>
          <a:p>
            <a:pPr lvl="2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연산의 대상이 되는 값</a:t>
            </a: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08" y="2354436"/>
            <a:ext cx="69056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14" y="4788474"/>
            <a:ext cx="288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9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>
                <a:ea typeface="굴림" panose="020B0600000101010101" pitchFamily="50" charset="-127"/>
              </a:rPr>
              <a:t>피연산자의</a:t>
            </a:r>
            <a:r>
              <a:rPr lang="ko-KR" altLang="en-US" sz="2000" dirty="0">
                <a:ea typeface="굴림" panose="020B0600000101010101" pitchFamily="50" charset="-127"/>
              </a:rPr>
              <a:t> 수에 의한 분류</a:t>
            </a:r>
          </a:p>
          <a:p>
            <a:endParaRPr lang="ko-KR" altLang="en-US" sz="2000" dirty="0">
              <a:ea typeface="굴림" panose="020B0600000101010101" pitchFamily="50" charset="-127"/>
            </a:endParaRPr>
          </a:p>
          <a:p>
            <a:endParaRPr lang="ko-KR" altLang="en-US" sz="2000" dirty="0">
              <a:ea typeface="굴림" panose="020B0600000101010101" pitchFamily="50" charset="-127"/>
            </a:endParaRPr>
          </a:p>
          <a:p>
            <a:endParaRPr lang="ko-KR" altLang="en-US" sz="2000" dirty="0">
              <a:ea typeface="굴림" panose="020B0600000101010101" pitchFamily="50" charset="-127"/>
            </a:endParaRPr>
          </a:p>
          <a:p>
            <a:endParaRPr lang="en-US" altLang="ko-KR" sz="2000" dirty="0" smtClean="0">
              <a:ea typeface="굴림" panose="020B0600000101010101" pitchFamily="50" charset="-127"/>
            </a:endParaRPr>
          </a:p>
          <a:p>
            <a:endParaRPr lang="ko-KR" altLang="en-US" sz="2000" dirty="0">
              <a:ea typeface="굴림" panose="020B0600000101010101" pitchFamily="50" charset="-127"/>
            </a:endParaRPr>
          </a:p>
          <a:p>
            <a:r>
              <a:rPr lang="ko-KR" altLang="en-US" sz="2000" dirty="0">
                <a:ea typeface="굴림" panose="020B0600000101010101" pitchFamily="50" charset="-127"/>
              </a:rPr>
              <a:t>기능에 따른 분류</a:t>
            </a:r>
          </a:p>
          <a:p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1989802"/>
            <a:ext cx="50990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001828"/>
            <a:ext cx="51117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63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a typeface="굴림" panose="020B0600000101010101" pitchFamily="50" charset="-127"/>
              </a:rPr>
              <a:t>암시적인 </a:t>
            </a:r>
            <a:r>
              <a:rPr lang="ko-KR" altLang="en-US" sz="2000" dirty="0" err="1">
                <a:ea typeface="굴림" panose="020B0600000101010101" pitchFamily="50" charset="-127"/>
              </a:rPr>
              <a:t>형변환</a:t>
            </a:r>
            <a:endParaRPr lang="ko-KR" altLang="en-US" sz="2000" dirty="0"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ea typeface="굴림" panose="020B0600000101010101" pitchFamily="50" charset="-127"/>
              </a:rPr>
              <a:t>컴파일러에 의해서 자동으로 처리되는 형 변환</a:t>
            </a:r>
          </a:p>
          <a:p>
            <a:pPr lvl="1"/>
            <a:r>
              <a:rPr lang="ko-KR" altLang="en-US" sz="1800" dirty="0" err="1">
                <a:ea typeface="굴림" panose="020B0600000101010101" pitchFamily="50" charset="-127"/>
              </a:rPr>
              <a:t>형변환이</a:t>
            </a:r>
            <a:r>
              <a:rPr lang="ko-KR" altLang="en-US" sz="1800" dirty="0">
                <a:ea typeface="굴림" panose="020B0600000101010101" pitchFamily="50" charset="-127"/>
              </a:rPr>
              <a:t> 일어나는 경우</a:t>
            </a: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서로 다른 형의 값을 혼합 연산하는 경우</a:t>
            </a:r>
          </a:p>
          <a:p>
            <a:pPr lvl="2"/>
            <a:r>
              <a:rPr lang="ko-KR" altLang="en-US" sz="1600" dirty="0">
                <a:ea typeface="굴림" panose="020B0600000101010101" pitchFamily="50" charset="-127"/>
              </a:rPr>
              <a:t>변수에 다른 형의 값을 대입할 때</a:t>
            </a:r>
          </a:p>
          <a:p>
            <a:pPr lvl="2"/>
            <a:endParaRPr lang="ko-KR" altLang="en-US" sz="1600" dirty="0">
              <a:ea typeface="굴림" panose="020B0600000101010101" pitchFamily="50" charset="-127"/>
            </a:endParaRPr>
          </a:p>
          <a:p>
            <a:pPr lvl="2"/>
            <a:endParaRPr lang="ko-KR" altLang="en-US" sz="1600" dirty="0">
              <a:ea typeface="굴림" panose="020B0600000101010101" pitchFamily="50" charset="-127"/>
            </a:endParaRPr>
          </a:p>
          <a:p>
            <a:pPr lvl="2"/>
            <a:endParaRPr lang="ko-KR" altLang="en-US" sz="1600" dirty="0">
              <a:ea typeface="굴림" panose="020B0600000101010101" pitchFamily="50" charset="-127"/>
            </a:endParaRPr>
          </a:p>
          <a:p>
            <a:r>
              <a:rPr lang="ko-KR" altLang="en-US" sz="2000" dirty="0">
                <a:ea typeface="굴림" panose="020B0600000101010101" pitchFamily="50" charset="-127"/>
              </a:rPr>
              <a:t>명시적인 </a:t>
            </a:r>
            <a:r>
              <a:rPr lang="ko-KR" altLang="en-US" sz="2000" dirty="0" err="1">
                <a:ea typeface="굴림" panose="020B0600000101010101" pitchFamily="50" charset="-127"/>
              </a:rPr>
              <a:t>형변환</a:t>
            </a:r>
            <a:endParaRPr lang="ko-KR" altLang="en-US" sz="2000" dirty="0">
              <a:ea typeface="굴림" panose="020B0600000101010101" pitchFamily="50" charset="-127"/>
            </a:endParaRPr>
          </a:p>
          <a:p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28" y="3271940"/>
            <a:ext cx="6391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66" y="4419023"/>
            <a:ext cx="2281237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7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 변경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82" y="2084100"/>
            <a:ext cx="4855008" cy="190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43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결합 방향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54" y="2035002"/>
            <a:ext cx="5670891" cy="195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83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 및 </a:t>
            </a:r>
            <a:r>
              <a:rPr lang="ko-KR" altLang="en-US" dirty="0" err="1" smtClean="0"/>
              <a:t>결합순서</a:t>
            </a:r>
            <a:endParaRPr lang="ko-KR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776451" y="1595496"/>
            <a:ext cx="6857999" cy="5129500"/>
            <a:chOff x="718" y="709"/>
            <a:chExt cx="4884" cy="33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" y="709"/>
              <a:ext cx="4884" cy="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73" y="3521"/>
              <a:ext cx="90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000" b="1">
                  <a:solidFill>
                    <a:schemeClr val="accent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ko-KR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7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수행과제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연산자의 종류 및 우선순위와 </a:t>
            </a:r>
            <a:r>
              <a:rPr lang="ko-KR" altLang="en-US" sz="2000" dirty="0" err="1" smtClean="0">
                <a:latin typeface="+mn-ea"/>
              </a:rPr>
              <a:t>결합순서를</a:t>
            </a:r>
            <a:r>
              <a:rPr lang="ko-KR" altLang="en-US" sz="2000" dirty="0" smtClean="0">
                <a:latin typeface="+mn-ea"/>
              </a:rPr>
              <a:t> 표를 적용하여 </a:t>
            </a:r>
            <a:r>
              <a:rPr lang="en-US" altLang="ko-KR" sz="2000" dirty="0" smtClean="0">
                <a:latin typeface="+mn-ea"/>
              </a:rPr>
              <a:t>A4</a:t>
            </a:r>
            <a:r>
              <a:rPr lang="ko-KR" altLang="en-US" sz="2000" dirty="0" smtClean="0">
                <a:latin typeface="+mn-ea"/>
              </a:rPr>
              <a:t>용지에 자필작성하여 제출하세요</a:t>
            </a:r>
            <a:r>
              <a:rPr lang="en-US" altLang="ko-KR" sz="2000" dirty="0" smtClean="0">
                <a:latin typeface="+mn-ea"/>
              </a:rPr>
              <a:t>. (</a:t>
            </a:r>
            <a:r>
              <a:rPr lang="ko-KR" altLang="en-US" sz="2000" dirty="0" smtClean="0">
                <a:latin typeface="+mn-ea"/>
              </a:rPr>
              <a:t>슬라이드</a:t>
            </a:r>
            <a:r>
              <a:rPr lang="en-US" altLang="ko-KR" sz="2000" dirty="0" smtClean="0">
                <a:latin typeface="+mn-ea"/>
              </a:rPr>
              <a:t>8</a:t>
            </a:r>
            <a:r>
              <a:rPr lang="ko-KR" altLang="en-US" sz="2000" dirty="0" smtClean="0">
                <a:latin typeface="+mn-ea"/>
              </a:rPr>
              <a:t>장의 내용을 직접 작성해 보세요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작성시 볼펜 사용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제출방법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: A4</a:t>
            </a:r>
            <a:r>
              <a:rPr lang="ko-KR" altLang="en-US" sz="2000" dirty="0" smtClean="0">
                <a:latin typeface="+mn-ea"/>
              </a:rPr>
              <a:t>용지에 자필 작성한 </a:t>
            </a:r>
            <a:r>
              <a:rPr lang="ko-KR" altLang="en-US" sz="2000" dirty="0" smtClean="0">
                <a:latin typeface="+mn-ea"/>
              </a:rPr>
              <a:t>표를 스캔하여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      (</a:t>
            </a:r>
            <a:r>
              <a:rPr lang="ko-KR" altLang="en-US" sz="2000" dirty="0" err="1" smtClean="0">
                <a:latin typeface="+mn-ea"/>
              </a:rPr>
              <a:t>이미지파일</a:t>
            </a:r>
            <a:r>
              <a:rPr lang="en-US" altLang="ko-KR" sz="2000" dirty="0" smtClean="0">
                <a:latin typeface="+mn-ea"/>
              </a:rPr>
              <a:t>, PPT, PDF </a:t>
            </a:r>
            <a:r>
              <a:rPr lang="ko-KR" altLang="en-US" sz="2000" dirty="0" smtClean="0">
                <a:latin typeface="+mn-ea"/>
              </a:rPr>
              <a:t>파일 등 모두 가능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           (</a:t>
            </a:r>
            <a:r>
              <a:rPr lang="ko-KR" altLang="en-US" sz="2000" dirty="0" smtClean="0">
                <a:latin typeface="+mn-ea"/>
              </a:rPr>
              <a:t>원본은 대면 수업 시간에 직접 제출해야 합니다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버리지 마세요</a:t>
            </a:r>
            <a:r>
              <a:rPr lang="en-US" altLang="ko-KR" sz="2000" dirty="0" smtClean="0">
                <a:latin typeface="+mn-ea"/>
              </a:rPr>
              <a:t>.)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제출일 </a:t>
            </a:r>
            <a:r>
              <a:rPr lang="en-US" altLang="ko-KR" sz="2000" dirty="0">
                <a:latin typeface="+mn-ea"/>
              </a:rPr>
              <a:t>: 2020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 smtClean="0">
                <a:latin typeface="+mn-ea"/>
              </a:rPr>
              <a:t>03</a:t>
            </a:r>
            <a:r>
              <a:rPr lang="ko-KR" altLang="en-US" sz="2000" dirty="0" smtClean="0">
                <a:latin typeface="+mn-ea"/>
              </a:rPr>
              <a:t>월</a:t>
            </a:r>
            <a:r>
              <a:rPr lang="en-US" altLang="ko-KR" sz="2000" dirty="0" smtClean="0">
                <a:latin typeface="+mn-ea"/>
              </a:rPr>
              <a:t>30</a:t>
            </a:r>
            <a:r>
              <a:rPr lang="ko-KR" altLang="en-US" sz="2000" dirty="0" smtClean="0">
                <a:latin typeface="+mn-ea"/>
              </a:rPr>
              <a:t>일 </a:t>
            </a:r>
            <a:r>
              <a:rPr lang="ko-KR" altLang="en-US" sz="2000" dirty="0">
                <a:latin typeface="+mn-ea"/>
              </a:rPr>
              <a:t>월요일 </a:t>
            </a:r>
            <a:r>
              <a:rPr lang="ko-KR" altLang="en-US" sz="2000" dirty="0" smtClean="0">
                <a:latin typeface="+mn-ea"/>
              </a:rPr>
              <a:t>오전 </a:t>
            </a:r>
            <a:r>
              <a:rPr lang="en-US" altLang="ko-KR" sz="2000" dirty="0" smtClean="0">
                <a:latin typeface="+mn-ea"/>
              </a:rPr>
              <a:t>9</a:t>
            </a:r>
            <a:r>
              <a:rPr lang="ko-KR" altLang="en-US" sz="2000" dirty="0" smtClean="0">
                <a:latin typeface="+mn-ea"/>
              </a:rPr>
              <a:t>시부터 </a:t>
            </a:r>
            <a:r>
              <a:rPr lang="en-US" altLang="ko-KR" sz="2000" dirty="0" smtClean="0">
                <a:latin typeface="+mn-ea"/>
              </a:rPr>
              <a:t>~ 04</a:t>
            </a:r>
            <a:r>
              <a:rPr lang="ko-KR" altLang="en-US" sz="2000" dirty="0" smtClean="0">
                <a:latin typeface="+mn-ea"/>
              </a:rPr>
              <a:t>월</a:t>
            </a:r>
            <a:r>
              <a:rPr lang="en-US" altLang="ko-KR" sz="2000" dirty="0" smtClean="0">
                <a:latin typeface="+mn-ea"/>
              </a:rPr>
              <a:t>05</a:t>
            </a:r>
            <a:r>
              <a:rPr lang="ko-KR" altLang="en-US" sz="2000" dirty="0" smtClean="0">
                <a:latin typeface="+mn-ea"/>
              </a:rPr>
              <a:t>일 </a:t>
            </a:r>
            <a:r>
              <a:rPr lang="ko-KR" altLang="en-US" sz="2000" dirty="0" smtClean="0">
                <a:latin typeface="+mn-ea"/>
              </a:rPr>
              <a:t>일요일 </a:t>
            </a:r>
            <a:r>
              <a:rPr lang="en-US" altLang="ko-KR" sz="2000" dirty="0">
                <a:latin typeface="+mn-ea"/>
              </a:rPr>
              <a:t>23</a:t>
            </a:r>
            <a:r>
              <a:rPr lang="ko-KR" altLang="en-US" sz="2000" dirty="0">
                <a:latin typeface="+mn-ea"/>
              </a:rPr>
              <a:t>시</a:t>
            </a:r>
            <a:r>
              <a:rPr lang="en-US" altLang="ko-KR" sz="2000" dirty="0">
                <a:latin typeface="+mn-ea"/>
              </a:rPr>
              <a:t>59</a:t>
            </a:r>
            <a:r>
              <a:rPr lang="ko-KR" altLang="en-US" sz="2000" dirty="0">
                <a:latin typeface="+mn-ea"/>
              </a:rPr>
              <a:t>분까지 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제출장소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한림 스마트 컴퍼스</a:t>
            </a:r>
            <a:r>
              <a:rPr lang="en-US" altLang="ko-KR" sz="2000" dirty="0">
                <a:latin typeface="+mn-ea"/>
              </a:rPr>
              <a:t>(https://smart.hallym.ac.kr) </a:t>
            </a:r>
            <a:r>
              <a:rPr lang="ko-KR" altLang="en-US" sz="2000" dirty="0">
                <a:latin typeface="+mn-ea"/>
              </a:rPr>
              <a:t>해당 과목 </a:t>
            </a: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</a:t>
            </a:r>
            <a:r>
              <a:rPr lang="ko-KR" altLang="en-US" sz="2000" dirty="0">
                <a:latin typeface="+mn-ea"/>
              </a:rPr>
              <a:t>란에 제출하시면 됩니다</a:t>
            </a:r>
            <a:r>
              <a:rPr lang="en-US" altLang="ko-KR" sz="2000" dirty="0" smtClean="0">
                <a:latin typeface="+mn-ea"/>
              </a:rPr>
              <a:t>. (</a:t>
            </a:r>
            <a:r>
              <a:rPr lang="ko-KR" altLang="en-US" sz="2000" dirty="0" smtClean="0">
                <a:latin typeface="+mn-ea"/>
              </a:rPr>
              <a:t>제출시 </a:t>
            </a:r>
            <a:r>
              <a:rPr lang="ko-KR" altLang="en-US" sz="2000" dirty="0">
                <a:latin typeface="+mn-ea"/>
              </a:rPr>
              <a:t>제목란에 </a:t>
            </a:r>
            <a:r>
              <a:rPr lang="en-US" altLang="ko-KR" sz="2000" dirty="0">
                <a:latin typeface="+mn-ea"/>
              </a:rPr>
              <a:t>“</a:t>
            </a:r>
            <a:r>
              <a:rPr lang="ko-KR" altLang="en-US" sz="2000" dirty="0">
                <a:latin typeface="+mn-ea"/>
              </a:rPr>
              <a:t>여러분의 </a:t>
            </a:r>
            <a:r>
              <a:rPr lang="ko-KR" altLang="en-US" sz="2000" dirty="0" err="1">
                <a:latin typeface="+mn-ea"/>
              </a:rPr>
              <a:t>학번이름</a:t>
            </a:r>
            <a:r>
              <a:rPr lang="en-US" altLang="ko-KR" sz="2000" dirty="0">
                <a:latin typeface="+mn-ea"/>
              </a:rPr>
              <a:t>”</a:t>
            </a:r>
            <a:r>
              <a:rPr lang="ko-KR" altLang="en-US" sz="2000" dirty="0">
                <a:latin typeface="+mn-ea"/>
              </a:rPr>
              <a:t>을 쓰시고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파일을 전송하시면 됩니다</a:t>
            </a:r>
            <a:r>
              <a:rPr lang="en-US" altLang="ko-KR" sz="2000" dirty="0">
                <a:latin typeface="+mn-ea"/>
              </a:rPr>
              <a:t>.)</a:t>
            </a:r>
            <a:r>
              <a:rPr lang="ko-KR" altLang="en-US" sz="2000" dirty="0">
                <a:latin typeface="+mn-ea"/>
              </a:rPr>
              <a:t> 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475884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72</TotalTime>
  <Words>227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Arial</vt:lpstr>
      <vt:lpstr>Times New Roman</vt:lpstr>
      <vt:lpstr>Tw Cen MT</vt:lpstr>
      <vt:lpstr>Wingdings 3</vt:lpstr>
      <vt:lpstr>New_Simple01</vt:lpstr>
      <vt:lpstr>제3장 연산자</vt:lpstr>
      <vt:lpstr>목표</vt:lpstr>
      <vt:lpstr>연산자의 기본 개념</vt:lpstr>
      <vt:lpstr>연산자의 분류</vt:lpstr>
      <vt:lpstr>형변환 연산자</vt:lpstr>
      <vt:lpstr>연산자의 우선순위 변경</vt:lpstr>
      <vt:lpstr>연산자의 결합 방향</vt:lpstr>
      <vt:lpstr>연산자의 우선순위 및 결합순서</vt:lpstr>
      <vt:lpstr>수행과제(3)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데이터의 종류와 연산자</dc:title>
  <dc:creator>hallym</dc:creator>
  <cp:lastModifiedBy>hallym</cp:lastModifiedBy>
  <cp:revision>24</cp:revision>
  <dcterms:created xsi:type="dcterms:W3CDTF">2020-03-17T06:26:43Z</dcterms:created>
  <dcterms:modified xsi:type="dcterms:W3CDTF">2020-03-23T07:08:53Z</dcterms:modified>
</cp:coreProperties>
</file>